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71" r:id="rId2"/>
    <p:sldId id="256" r:id="rId3"/>
    <p:sldId id="257" r:id="rId4"/>
    <p:sldId id="258" r:id="rId5"/>
    <p:sldId id="286" r:id="rId6"/>
    <p:sldId id="259" r:id="rId7"/>
    <p:sldId id="260" r:id="rId8"/>
    <p:sldId id="261" r:id="rId9"/>
    <p:sldId id="262" r:id="rId10"/>
    <p:sldId id="266" r:id="rId11"/>
    <p:sldId id="263" r:id="rId12"/>
    <p:sldId id="265" r:id="rId13"/>
    <p:sldId id="267" r:id="rId14"/>
    <p:sldId id="268" r:id="rId15"/>
    <p:sldId id="270" r:id="rId16"/>
    <p:sldId id="269" r:id="rId17"/>
    <p:sldId id="282" r:id="rId18"/>
    <p:sldId id="264" r:id="rId19"/>
    <p:sldId id="272" r:id="rId20"/>
    <p:sldId id="273" r:id="rId21"/>
    <p:sldId id="274" r:id="rId22"/>
    <p:sldId id="283" r:id="rId23"/>
    <p:sldId id="284" r:id="rId24"/>
    <p:sldId id="285" r:id="rId25"/>
    <p:sldId id="287" r:id="rId26"/>
    <p:sldId id="275" r:id="rId27"/>
    <p:sldId id="276" r:id="rId28"/>
    <p:sldId id="277" r:id="rId29"/>
    <p:sldId id="278" r:id="rId30"/>
    <p:sldId id="279" r:id="rId31"/>
    <p:sldId id="28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D3F2F-3762-4EA6-9FB9-01159F1C6BF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916AF1E-A814-4372-866C-E1EB19E1BEB1}">
      <dgm:prSet phldrT="[Text]"/>
      <dgm:spPr/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CF12B619-7986-4A4B-B3A9-BCD4A6C5336D}" type="parTrans" cxnId="{B02E33CC-ECED-42B3-BE67-298C14A765E6}">
      <dgm:prSet/>
      <dgm:spPr/>
      <dgm:t>
        <a:bodyPr/>
        <a:lstStyle/>
        <a:p>
          <a:endParaRPr lang="pt-PT"/>
        </a:p>
      </dgm:t>
    </dgm:pt>
    <dgm:pt modelId="{2CB2F10F-C340-4839-9002-18ECE416D776}" type="sibTrans" cxnId="{B02E33CC-ECED-42B3-BE67-298C14A765E6}">
      <dgm:prSet/>
      <dgm:spPr/>
      <dgm:t>
        <a:bodyPr/>
        <a:lstStyle/>
        <a:p>
          <a:endParaRPr lang="pt-PT"/>
        </a:p>
      </dgm:t>
    </dgm:pt>
    <dgm:pt modelId="{07910C7A-49B8-4E85-87D0-86DD953DCA1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pt-PT" b="0" dirty="0" smtClean="0"/>
            <a:t>Descrição dos usuários</a:t>
          </a:r>
          <a:endParaRPr lang="pt-PT" b="0" dirty="0"/>
        </a:p>
      </dgm:t>
    </dgm:pt>
    <dgm:pt modelId="{149DD410-F7F5-4703-A538-C89EBF69ABD0}" type="parTrans" cxnId="{59974B88-EAED-4239-AD73-0C2B561F0E47}">
      <dgm:prSet/>
      <dgm:spPr/>
      <dgm:t>
        <a:bodyPr/>
        <a:lstStyle/>
        <a:p>
          <a:endParaRPr lang="pt-PT"/>
        </a:p>
      </dgm:t>
    </dgm:pt>
    <dgm:pt modelId="{E789DAE0-BBC2-412A-B700-2900B2F2ED38}" type="sibTrans" cxnId="{59974B88-EAED-4239-AD73-0C2B561F0E47}">
      <dgm:prSet/>
      <dgm:spPr/>
      <dgm:t>
        <a:bodyPr/>
        <a:lstStyle/>
        <a:p>
          <a:endParaRPr lang="pt-PT"/>
        </a:p>
      </dgm:t>
    </dgm:pt>
    <dgm:pt modelId="{87E2DBEB-554E-4BCF-931F-64D76A8FA61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pt-PT" sz="2800" dirty="0" smtClean="0"/>
            <a:t> </a:t>
          </a:r>
          <a:r>
            <a:rPr lang="pt-PT" sz="2100" u="none" dirty="0" smtClean="0"/>
            <a:t>Descrição</a:t>
          </a:r>
          <a:r>
            <a:rPr lang="pt-PT" sz="2000" u="none" dirty="0" smtClean="0"/>
            <a:t> da interface com o usuário</a:t>
          </a:r>
          <a:endParaRPr lang="pt-PT" sz="2000" b="0" u="none" dirty="0"/>
        </a:p>
      </dgm:t>
    </dgm:pt>
    <dgm:pt modelId="{EABF41CD-7056-4CF7-8882-B91ADBD19347}" type="sibTrans" cxnId="{C5374654-947C-4526-B460-511B2877FE84}">
      <dgm:prSet/>
      <dgm:spPr/>
      <dgm:t>
        <a:bodyPr/>
        <a:lstStyle/>
        <a:p>
          <a:endParaRPr lang="pt-PT"/>
        </a:p>
      </dgm:t>
    </dgm:pt>
    <dgm:pt modelId="{9AC939F5-9F51-4C10-89E8-B005B01D3EE6}" type="parTrans" cxnId="{C5374654-947C-4526-B460-511B2877FE84}">
      <dgm:prSet/>
      <dgm:spPr/>
      <dgm:t>
        <a:bodyPr/>
        <a:lstStyle/>
        <a:p>
          <a:endParaRPr lang="pt-PT"/>
        </a:p>
      </dgm:t>
    </dgm:pt>
    <dgm:pt modelId="{54D939C9-353F-48B9-9095-E475DC38B41E}">
      <dgm:prSet/>
      <dgm:spPr/>
      <dgm:t>
        <a:bodyPr/>
        <a:lstStyle/>
        <a:p>
          <a:endParaRPr lang="pt-PT" dirty="0"/>
        </a:p>
      </dgm:t>
    </dgm:pt>
    <dgm:pt modelId="{8346089D-A0F9-4C4E-8FB6-870D2BFDCB2E}" type="parTrans" cxnId="{1938D5D2-FC5A-4828-9712-B973C0145EE9}">
      <dgm:prSet/>
      <dgm:spPr/>
      <dgm:t>
        <a:bodyPr/>
        <a:lstStyle/>
        <a:p>
          <a:endParaRPr lang="pt-PT"/>
        </a:p>
      </dgm:t>
    </dgm:pt>
    <dgm:pt modelId="{32FC6575-8B06-4B48-8D56-51E2D41D913C}" type="sibTrans" cxnId="{1938D5D2-FC5A-4828-9712-B973C0145EE9}">
      <dgm:prSet/>
      <dgm:spPr/>
      <dgm:t>
        <a:bodyPr/>
        <a:lstStyle/>
        <a:p>
          <a:endParaRPr lang="pt-PT"/>
        </a:p>
      </dgm:t>
    </dgm:pt>
    <dgm:pt modelId="{5FC4AA34-AAB8-438C-A094-AD69FFC5969E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pt-PT" b="0" dirty="0" smtClean="0"/>
            <a:t>Requisitos funcionais (casos de uso)</a:t>
          </a:r>
          <a:endParaRPr lang="pt-PT" dirty="0"/>
        </a:p>
      </dgm:t>
    </dgm:pt>
    <dgm:pt modelId="{74A53EAF-46D9-4120-954B-5E56A8A1DC9A}" type="parTrans" cxnId="{12D5F4CB-00B6-4D60-89AE-ED2BCA42E3CF}">
      <dgm:prSet/>
      <dgm:spPr/>
      <dgm:t>
        <a:bodyPr/>
        <a:lstStyle/>
        <a:p>
          <a:endParaRPr lang="pt-PT"/>
        </a:p>
      </dgm:t>
    </dgm:pt>
    <dgm:pt modelId="{63554B3F-B9AB-47C9-821B-392079AE1805}" type="sibTrans" cxnId="{12D5F4CB-00B6-4D60-89AE-ED2BCA42E3CF}">
      <dgm:prSet/>
      <dgm:spPr/>
      <dgm:t>
        <a:bodyPr/>
        <a:lstStyle/>
        <a:p>
          <a:endParaRPr lang="pt-PT"/>
        </a:p>
      </dgm:t>
    </dgm:pt>
    <dgm:pt modelId="{12DEE873-0C23-4982-AE02-91E9C439FF6C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PT" b="0" dirty="0" smtClean="0"/>
            <a:t>Diagramas de Estados e de Actividades</a:t>
          </a:r>
          <a:endParaRPr lang="pt-PT" b="0" dirty="0"/>
        </a:p>
      </dgm:t>
    </dgm:pt>
    <dgm:pt modelId="{EB052F2C-F011-4261-9E58-E5975D7BEDA6}" type="parTrans" cxnId="{CF9497E5-CB34-4E8B-BC99-085417E49BD7}">
      <dgm:prSet/>
      <dgm:spPr/>
      <dgm:t>
        <a:bodyPr/>
        <a:lstStyle/>
        <a:p>
          <a:endParaRPr lang="pt-PT"/>
        </a:p>
      </dgm:t>
    </dgm:pt>
    <dgm:pt modelId="{6293A80C-BDED-4E81-AB7D-34382DB12273}" type="sibTrans" cxnId="{CF9497E5-CB34-4E8B-BC99-085417E49BD7}">
      <dgm:prSet/>
      <dgm:spPr/>
      <dgm:t>
        <a:bodyPr/>
        <a:lstStyle/>
        <a:p>
          <a:endParaRPr lang="pt-PT"/>
        </a:p>
      </dgm:t>
    </dgm:pt>
    <dgm:pt modelId="{F217BBB0-7D81-439F-AC14-171B2E2E66EE}" type="pres">
      <dgm:prSet presAssocID="{D1FD3F2F-3762-4EA6-9FB9-01159F1C6B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632BCB63-70F0-4094-8F1D-DBCFE361C826}" type="pres">
      <dgm:prSet presAssocID="{6916AF1E-A814-4372-866C-E1EB19E1BEB1}" presName="parentLin" presStyleCnt="0"/>
      <dgm:spPr/>
      <dgm:t>
        <a:bodyPr/>
        <a:lstStyle/>
        <a:p>
          <a:endParaRPr lang="pt-PT"/>
        </a:p>
      </dgm:t>
    </dgm:pt>
    <dgm:pt modelId="{6B8312B0-4C0E-4902-98FF-B55624ED5F03}" type="pres">
      <dgm:prSet presAssocID="{6916AF1E-A814-4372-866C-E1EB19E1BEB1}" presName="parentLeftMargin" presStyleLbl="node1" presStyleIdx="0" presStyleCnt="5"/>
      <dgm:spPr/>
      <dgm:t>
        <a:bodyPr/>
        <a:lstStyle/>
        <a:p>
          <a:endParaRPr lang="pt-PT"/>
        </a:p>
      </dgm:t>
    </dgm:pt>
    <dgm:pt modelId="{40386E62-6291-4206-AFDA-48A910C0BDA5}" type="pres">
      <dgm:prSet presAssocID="{6916AF1E-A814-4372-866C-E1EB19E1BEB1}" presName="parentText" presStyleLbl="node1" presStyleIdx="0" presStyleCnt="5" custScaleY="10216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776BC6-E303-458A-97DB-D874337DE42A}" type="pres">
      <dgm:prSet presAssocID="{6916AF1E-A814-4372-866C-E1EB19E1BEB1}" presName="negativeSpace" presStyleCnt="0"/>
      <dgm:spPr/>
      <dgm:t>
        <a:bodyPr/>
        <a:lstStyle/>
        <a:p>
          <a:endParaRPr lang="pt-PT"/>
        </a:p>
      </dgm:t>
    </dgm:pt>
    <dgm:pt modelId="{2DF397EB-ACC5-4BBF-A761-C509440040D6}" type="pres">
      <dgm:prSet presAssocID="{6916AF1E-A814-4372-866C-E1EB19E1BEB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B2485-3A6E-46EC-B3AC-36460BCD405B}" type="pres">
      <dgm:prSet presAssocID="{2CB2F10F-C340-4839-9002-18ECE416D776}" presName="spaceBetweenRectangles" presStyleCnt="0"/>
      <dgm:spPr/>
      <dgm:t>
        <a:bodyPr/>
        <a:lstStyle/>
        <a:p>
          <a:endParaRPr lang="pt-PT"/>
        </a:p>
      </dgm:t>
    </dgm:pt>
    <dgm:pt modelId="{F269D7A3-A602-47D4-ABCB-6F6D821C0D98}" type="pres">
      <dgm:prSet presAssocID="{07910C7A-49B8-4E85-87D0-86DD953DCA1C}" presName="parentLin" presStyleCnt="0"/>
      <dgm:spPr/>
      <dgm:t>
        <a:bodyPr/>
        <a:lstStyle/>
        <a:p>
          <a:endParaRPr lang="pt-PT"/>
        </a:p>
      </dgm:t>
    </dgm:pt>
    <dgm:pt modelId="{6825EBF4-EEBD-4BCD-8D26-5B0D600D7934}" type="pres">
      <dgm:prSet presAssocID="{07910C7A-49B8-4E85-87D0-86DD953DCA1C}" presName="parentLeftMargin" presStyleLbl="node1" presStyleIdx="0" presStyleCnt="5"/>
      <dgm:spPr/>
      <dgm:t>
        <a:bodyPr/>
        <a:lstStyle/>
        <a:p>
          <a:endParaRPr lang="pt-PT"/>
        </a:p>
      </dgm:t>
    </dgm:pt>
    <dgm:pt modelId="{52D88E96-5043-4D08-B9B3-0952D48C87BA}" type="pres">
      <dgm:prSet presAssocID="{07910C7A-49B8-4E85-87D0-86DD953DCA1C}" presName="parentText" presStyleLbl="node1" presStyleIdx="1" presStyleCnt="5" custScaleY="102162" custLinFactNeighborX="297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9B7AC1E-6037-4BB1-983B-9AFB64FCCB87}" type="pres">
      <dgm:prSet presAssocID="{07910C7A-49B8-4E85-87D0-86DD953DCA1C}" presName="negativeSpace" presStyleCnt="0"/>
      <dgm:spPr/>
      <dgm:t>
        <a:bodyPr/>
        <a:lstStyle/>
        <a:p>
          <a:endParaRPr lang="pt-PT"/>
        </a:p>
      </dgm:t>
    </dgm:pt>
    <dgm:pt modelId="{4577E4B0-83C7-4F31-BD45-4B5E531276D0}" type="pres">
      <dgm:prSet presAssocID="{07910C7A-49B8-4E85-87D0-86DD953DCA1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F4534C-0726-48C3-AFC8-6A2232F0CF57}" type="pres">
      <dgm:prSet presAssocID="{E789DAE0-BBC2-412A-B700-2900B2F2ED38}" presName="spaceBetweenRectangles" presStyleCnt="0"/>
      <dgm:spPr/>
      <dgm:t>
        <a:bodyPr/>
        <a:lstStyle/>
        <a:p>
          <a:endParaRPr lang="pt-PT"/>
        </a:p>
      </dgm:t>
    </dgm:pt>
    <dgm:pt modelId="{9F2703B6-AE87-4001-BD13-C84FD5962A92}" type="pres">
      <dgm:prSet presAssocID="{5FC4AA34-AAB8-438C-A094-AD69FFC5969E}" presName="parentLin" presStyleCnt="0"/>
      <dgm:spPr/>
    </dgm:pt>
    <dgm:pt modelId="{044EA97F-F630-4DAA-ADDE-ED5FDBA403C1}" type="pres">
      <dgm:prSet presAssocID="{5FC4AA34-AAB8-438C-A094-AD69FFC5969E}" presName="parentLeftMargin" presStyleLbl="node1" presStyleIdx="1" presStyleCnt="5"/>
      <dgm:spPr/>
      <dgm:t>
        <a:bodyPr/>
        <a:lstStyle/>
        <a:p>
          <a:endParaRPr lang="pt-PT"/>
        </a:p>
      </dgm:t>
    </dgm:pt>
    <dgm:pt modelId="{85AA3542-26B1-48C5-A3CC-1B8786777FBE}" type="pres">
      <dgm:prSet presAssocID="{5FC4AA34-AAB8-438C-A094-AD69FFC5969E}" presName="parentText" presStyleLbl="node1" presStyleIdx="2" presStyleCnt="5" custLinFactNeighborY="2244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337D18-EA06-4109-94E2-E7C44BBD3995}" type="pres">
      <dgm:prSet presAssocID="{5FC4AA34-AAB8-438C-A094-AD69FFC5969E}" presName="negativeSpace" presStyleCnt="0"/>
      <dgm:spPr/>
    </dgm:pt>
    <dgm:pt modelId="{B9C88814-52D9-4A4F-9134-FF2767DDED5C}" type="pres">
      <dgm:prSet presAssocID="{5FC4AA34-AAB8-438C-A094-AD69FFC5969E}" presName="childText" presStyleLbl="conFgAcc1" presStyleIdx="2" presStyleCnt="5">
        <dgm:presLayoutVars>
          <dgm:bulletEnabled val="1"/>
        </dgm:presLayoutVars>
      </dgm:prSet>
      <dgm:spPr/>
    </dgm:pt>
    <dgm:pt modelId="{902EE290-0CE0-4087-A15F-6332243A86AD}" type="pres">
      <dgm:prSet presAssocID="{63554B3F-B9AB-47C9-821B-392079AE1805}" presName="spaceBetweenRectangles" presStyleCnt="0"/>
      <dgm:spPr/>
    </dgm:pt>
    <dgm:pt modelId="{2E4D1B7D-0CCC-4767-A75C-10AF48800CE8}" type="pres">
      <dgm:prSet presAssocID="{87E2DBEB-554E-4BCF-931F-64D76A8FA61F}" presName="parentLin" presStyleCnt="0"/>
      <dgm:spPr/>
      <dgm:t>
        <a:bodyPr/>
        <a:lstStyle/>
        <a:p>
          <a:endParaRPr lang="pt-PT"/>
        </a:p>
      </dgm:t>
    </dgm:pt>
    <dgm:pt modelId="{50D3B1FF-ED85-4914-B9FE-16E8A8535FBC}" type="pres">
      <dgm:prSet presAssocID="{87E2DBEB-554E-4BCF-931F-64D76A8FA61F}" presName="parentLeftMargin" presStyleLbl="node1" presStyleIdx="2" presStyleCnt="5"/>
      <dgm:spPr/>
      <dgm:t>
        <a:bodyPr/>
        <a:lstStyle/>
        <a:p>
          <a:endParaRPr lang="pt-PT"/>
        </a:p>
      </dgm:t>
    </dgm:pt>
    <dgm:pt modelId="{66F8BB08-C995-44DE-A2B8-ACA46840A8BA}" type="pres">
      <dgm:prSet presAssocID="{87E2DBEB-554E-4BCF-931F-64D76A8FA61F}" presName="parentText" presStyleLbl="node1" presStyleIdx="3" presStyleCnt="5" custScaleY="10216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5439FEE-A932-4E59-8529-629D5C4405BE}" type="pres">
      <dgm:prSet presAssocID="{87E2DBEB-554E-4BCF-931F-64D76A8FA61F}" presName="negativeSpace" presStyleCnt="0"/>
      <dgm:spPr/>
      <dgm:t>
        <a:bodyPr/>
        <a:lstStyle/>
        <a:p>
          <a:endParaRPr lang="pt-PT"/>
        </a:p>
      </dgm:t>
    </dgm:pt>
    <dgm:pt modelId="{EC07A0F6-95A5-4A20-9F68-E3A218CEAE1E}" type="pres">
      <dgm:prSet presAssocID="{87E2DBEB-554E-4BCF-931F-64D76A8FA61F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2173CAF-568E-447D-9C45-C943200032F0}" type="pres">
      <dgm:prSet presAssocID="{EABF41CD-7056-4CF7-8882-B91ADBD19347}" presName="spaceBetweenRectangles" presStyleCnt="0"/>
      <dgm:spPr/>
    </dgm:pt>
    <dgm:pt modelId="{50EA7F8D-B96F-47E8-A8C4-9A34D1A07ED3}" type="pres">
      <dgm:prSet presAssocID="{12DEE873-0C23-4982-AE02-91E9C439FF6C}" presName="parentLin" presStyleCnt="0"/>
      <dgm:spPr/>
    </dgm:pt>
    <dgm:pt modelId="{CBC20194-248D-4AEB-A25D-CDAD751567AE}" type="pres">
      <dgm:prSet presAssocID="{12DEE873-0C23-4982-AE02-91E9C439FF6C}" presName="parentLeftMargin" presStyleLbl="node1" presStyleIdx="3" presStyleCnt="5"/>
      <dgm:spPr/>
      <dgm:t>
        <a:bodyPr/>
        <a:lstStyle/>
        <a:p>
          <a:endParaRPr lang="pt-PT"/>
        </a:p>
      </dgm:t>
    </dgm:pt>
    <dgm:pt modelId="{F9EB055B-EBB1-4A5B-9372-D775CD712B64}" type="pres">
      <dgm:prSet presAssocID="{12DEE873-0C23-4982-AE02-91E9C439FF6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032302-B803-4985-B975-90E029AD3436}" type="pres">
      <dgm:prSet presAssocID="{12DEE873-0C23-4982-AE02-91E9C439FF6C}" presName="negativeSpace" presStyleCnt="0"/>
      <dgm:spPr/>
    </dgm:pt>
    <dgm:pt modelId="{7E71440F-57E4-4FCE-B3FC-3C77DF0655D1}" type="pres">
      <dgm:prSet presAssocID="{12DEE873-0C23-4982-AE02-91E9C439FF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1D50745-5686-4A1C-8B84-9D7BA070AE3C}" type="presOf" srcId="{54D939C9-353F-48B9-9095-E475DC38B41E}" destId="{EC07A0F6-95A5-4A20-9F68-E3A218CEAE1E}" srcOrd="0" destOrd="0" presId="urn:microsoft.com/office/officeart/2005/8/layout/list1"/>
    <dgm:cxn modelId="{CF9497E5-CB34-4E8B-BC99-085417E49BD7}" srcId="{D1FD3F2F-3762-4EA6-9FB9-01159F1C6BFD}" destId="{12DEE873-0C23-4982-AE02-91E9C439FF6C}" srcOrd="4" destOrd="0" parTransId="{EB052F2C-F011-4261-9E58-E5975D7BEDA6}" sibTransId="{6293A80C-BDED-4E81-AB7D-34382DB12273}"/>
    <dgm:cxn modelId="{8406C6D7-AB6C-45A9-8969-B66AB07C5DBA}" type="presOf" srcId="{07910C7A-49B8-4E85-87D0-86DD953DCA1C}" destId="{52D88E96-5043-4D08-B9B3-0952D48C87BA}" srcOrd="1" destOrd="0" presId="urn:microsoft.com/office/officeart/2005/8/layout/list1"/>
    <dgm:cxn modelId="{12D5F4CB-00B6-4D60-89AE-ED2BCA42E3CF}" srcId="{D1FD3F2F-3762-4EA6-9FB9-01159F1C6BFD}" destId="{5FC4AA34-AAB8-438C-A094-AD69FFC5969E}" srcOrd="2" destOrd="0" parTransId="{74A53EAF-46D9-4120-954B-5E56A8A1DC9A}" sibTransId="{63554B3F-B9AB-47C9-821B-392079AE1805}"/>
    <dgm:cxn modelId="{59974B88-EAED-4239-AD73-0C2B561F0E47}" srcId="{D1FD3F2F-3762-4EA6-9FB9-01159F1C6BFD}" destId="{07910C7A-49B8-4E85-87D0-86DD953DCA1C}" srcOrd="1" destOrd="0" parTransId="{149DD410-F7F5-4703-A538-C89EBF69ABD0}" sibTransId="{E789DAE0-BBC2-412A-B700-2900B2F2ED38}"/>
    <dgm:cxn modelId="{A657F41A-825B-4CDD-BF84-DF4E5BE093FC}" type="presOf" srcId="{87E2DBEB-554E-4BCF-931F-64D76A8FA61F}" destId="{50D3B1FF-ED85-4914-B9FE-16E8A8535FBC}" srcOrd="0" destOrd="0" presId="urn:microsoft.com/office/officeart/2005/8/layout/list1"/>
    <dgm:cxn modelId="{ACF1E35D-42D6-46CC-B674-7686CDCC30A8}" type="presOf" srcId="{6916AF1E-A814-4372-866C-E1EB19E1BEB1}" destId="{6B8312B0-4C0E-4902-98FF-B55624ED5F03}" srcOrd="0" destOrd="0" presId="urn:microsoft.com/office/officeart/2005/8/layout/list1"/>
    <dgm:cxn modelId="{B02E33CC-ECED-42B3-BE67-298C14A765E6}" srcId="{D1FD3F2F-3762-4EA6-9FB9-01159F1C6BFD}" destId="{6916AF1E-A814-4372-866C-E1EB19E1BEB1}" srcOrd="0" destOrd="0" parTransId="{CF12B619-7986-4A4B-B3A9-BCD4A6C5336D}" sibTransId="{2CB2F10F-C340-4839-9002-18ECE416D776}"/>
    <dgm:cxn modelId="{843CD247-A535-4427-8172-0122183E6814}" type="presOf" srcId="{D1FD3F2F-3762-4EA6-9FB9-01159F1C6BFD}" destId="{F217BBB0-7D81-439F-AC14-171B2E2E66EE}" srcOrd="0" destOrd="0" presId="urn:microsoft.com/office/officeart/2005/8/layout/list1"/>
    <dgm:cxn modelId="{9E32A0B1-1C23-43DB-898D-40625381CC87}" type="presOf" srcId="{07910C7A-49B8-4E85-87D0-86DD953DCA1C}" destId="{6825EBF4-EEBD-4BCD-8D26-5B0D600D7934}" srcOrd="0" destOrd="0" presId="urn:microsoft.com/office/officeart/2005/8/layout/list1"/>
    <dgm:cxn modelId="{5483C934-767C-4C8A-BD92-6FE41D79BCCE}" type="presOf" srcId="{87E2DBEB-554E-4BCF-931F-64D76A8FA61F}" destId="{66F8BB08-C995-44DE-A2B8-ACA46840A8BA}" srcOrd="1" destOrd="0" presId="urn:microsoft.com/office/officeart/2005/8/layout/list1"/>
    <dgm:cxn modelId="{C53CB90F-D2DF-4495-9806-BEA50A81601B}" type="presOf" srcId="{5FC4AA34-AAB8-438C-A094-AD69FFC5969E}" destId="{85AA3542-26B1-48C5-A3CC-1B8786777FBE}" srcOrd="1" destOrd="0" presId="urn:microsoft.com/office/officeart/2005/8/layout/list1"/>
    <dgm:cxn modelId="{961FE31D-E623-4E1D-BA4F-8955D37D470F}" type="presOf" srcId="{6916AF1E-A814-4372-866C-E1EB19E1BEB1}" destId="{40386E62-6291-4206-AFDA-48A910C0BDA5}" srcOrd="1" destOrd="0" presId="urn:microsoft.com/office/officeart/2005/8/layout/list1"/>
    <dgm:cxn modelId="{1938D5D2-FC5A-4828-9712-B973C0145EE9}" srcId="{87E2DBEB-554E-4BCF-931F-64D76A8FA61F}" destId="{54D939C9-353F-48B9-9095-E475DC38B41E}" srcOrd="0" destOrd="0" parTransId="{8346089D-A0F9-4C4E-8FB6-870D2BFDCB2E}" sibTransId="{32FC6575-8B06-4B48-8D56-51E2D41D913C}"/>
    <dgm:cxn modelId="{C5374654-947C-4526-B460-511B2877FE84}" srcId="{D1FD3F2F-3762-4EA6-9FB9-01159F1C6BFD}" destId="{87E2DBEB-554E-4BCF-931F-64D76A8FA61F}" srcOrd="3" destOrd="0" parTransId="{9AC939F5-9F51-4C10-89E8-B005B01D3EE6}" sibTransId="{EABF41CD-7056-4CF7-8882-B91ADBD19347}"/>
    <dgm:cxn modelId="{438011F1-150F-4ADF-A4BF-2B26C351D983}" type="presOf" srcId="{12DEE873-0C23-4982-AE02-91E9C439FF6C}" destId="{F9EB055B-EBB1-4A5B-9372-D775CD712B64}" srcOrd="1" destOrd="0" presId="urn:microsoft.com/office/officeart/2005/8/layout/list1"/>
    <dgm:cxn modelId="{05D1E985-9E6A-4DB4-9159-D4236ABDB1AA}" type="presOf" srcId="{5FC4AA34-AAB8-438C-A094-AD69FFC5969E}" destId="{044EA97F-F630-4DAA-ADDE-ED5FDBA403C1}" srcOrd="0" destOrd="0" presId="urn:microsoft.com/office/officeart/2005/8/layout/list1"/>
    <dgm:cxn modelId="{217E2015-742F-43CA-BDBE-17F16D7C8EA9}" type="presOf" srcId="{12DEE873-0C23-4982-AE02-91E9C439FF6C}" destId="{CBC20194-248D-4AEB-A25D-CDAD751567AE}" srcOrd="0" destOrd="0" presId="urn:microsoft.com/office/officeart/2005/8/layout/list1"/>
    <dgm:cxn modelId="{A2D7E798-DC24-4CCB-9B45-88BBF3E5B81E}" type="presParOf" srcId="{F217BBB0-7D81-439F-AC14-171B2E2E66EE}" destId="{632BCB63-70F0-4094-8F1D-DBCFE361C826}" srcOrd="0" destOrd="0" presId="urn:microsoft.com/office/officeart/2005/8/layout/list1"/>
    <dgm:cxn modelId="{9FB8ED83-5B11-4134-A31E-BA0D0394ACEF}" type="presParOf" srcId="{632BCB63-70F0-4094-8F1D-DBCFE361C826}" destId="{6B8312B0-4C0E-4902-98FF-B55624ED5F03}" srcOrd="0" destOrd="0" presId="urn:microsoft.com/office/officeart/2005/8/layout/list1"/>
    <dgm:cxn modelId="{2103F44B-0C49-4529-A44F-4E250CC0791A}" type="presParOf" srcId="{632BCB63-70F0-4094-8F1D-DBCFE361C826}" destId="{40386E62-6291-4206-AFDA-48A910C0BDA5}" srcOrd="1" destOrd="0" presId="urn:microsoft.com/office/officeart/2005/8/layout/list1"/>
    <dgm:cxn modelId="{19BD9423-388D-4675-B94F-A9E3C08D6338}" type="presParOf" srcId="{F217BBB0-7D81-439F-AC14-171B2E2E66EE}" destId="{E9776BC6-E303-458A-97DB-D874337DE42A}" srcOrd="1" destOrd="0" presId="urn:microsoft.com/office/officeart/2005/8/layout/list1"/>
    <dgm:cxn modelId="{E519D787-3114-45E8-BB73-ACFFE36FB50F}" type="presParOf" srcId="{F217BBB0-7D81-439F-AC14-171B2E2E66EE}" destId="{2DF397EB-ACC5-4BBF-A761-C509440040D6}" srcOrd="2" destOrd="0" presId="urn:microsoft.com/office/officeart/2005/8/layout/list1"/>
    <dgm:cxn modelId="{3D1B85BD-8C50-4F43-B5A8-02A59CD77949}" type="presParOf" srcId="{F217BBB0-7D81-439F-AC14-171B2E2E66EE}" destId="{665B2485-3A6E-46EC-B3AC-36460BCD405B}" srcOrd="3" destOrd="0" presId="urn:microsoft.com/office/officeart/2005/8/layout/list1"/>
    <dgm:cxn modelId="{01D72DB3-9978-4BCD-8D05-07F90BCB124A}" type="presParOf" srcId="{F217BBB0-7D81-439F-AC14-171B2E2E66EE}" destId="{F269D7A3-A602-47D4-ABCB-6F6D821C0D98}" srcOrd="4" destOrd="0" presId="urn:microsoft.com/office/officeart/2005/8/layout/list1"/>
    <dgm:cxn modelId="{6537A3BF-C1FE-483A-B9C5-8C81CD73FE50}" type="presParOf" srcId="{F269D7A3-A602-47D4-ABCB-6F6D821C0D98}" destId="{6825EBF4-EEBD-4BCD-8D26-5B0D600D7934}" srcOrd="0" destOrd="0" presId="urn:microsoft.com/office/officeart/2005/8/layout/list1"/>
    <dgm:cxn modelId="{4EBB4B9A-77E5-4EA1-B691-8899103DEDEF}" type="presParOf" srcId="{F269D7A3-A602-47D4-ABCB-6F6D821C0D98}" destId="{52D88E96-5043-4D08-B9B3-0952D48C87BA}" srcOrd="1" destOrd="0" presId="urn:microsoft.com/office/officeart/2005/8/layout/list1"/>
    <dgm:cxn modelId="{1A3DAE91-0FFF-4B21-B09F-8A0E6DA0F91E}" type="presParOf" srcId="{F217BBB0-7D81-439F-AC14-171B2E2E66EE}" destId="{29B7AC1E-6037-4BB1-983B-9AFB64FCCB87}" srcOrd="5" destOrd="0" presId="urn:microsoft.com/office/officeart/2005/8/layout/list1"/>
    <dgm:cxn modelId="{E21A2334-92C5-49CA-BAA3-A1D5A01272A6}" type="presParOf" srcId="{F217BBB0-7D81-439F-AC14-171B2E2E66EE}" destId="{4577E4B0-83C7-4F31-BD45-4B5E531276D0}" srcOrd="6" destOrd="0" presId="urn:microsoft.com/office/officeart/2005/8/layout/list1"/>
    <dgm:cxn modelId="{F00DFC91-D75E-4588-BD29-EE7650FBD8CB}" type="presParOf" srcId="{F217BBB0-7D81-439F-AC14-171B2E2E66EE}" destId="{CCF4534C-0726-48C3-AFC8-6A2232F0CF57}" srcOrd="7" destOrd="0" presId="urn:microsoft.com/office/officeart/2005/8/layout/list1"/>
    <dgm:cxn modelId="{96D464CD-66A3-4424-8D1A-35CFEDA8B7BC}" type="presParOf" srcId="{F217BBB0-7D81-439F-AC14-171B2E2E66EE}" destId="{9F2703B6-AE87-4001-BD13-C84FD5962A92}" srcOrd="8" destOrd="0" presId="urn:microsoft.com/office/officeart/2005/8/layout/list1"/>
    <dgm:cxn modelId="{DA6BAAE2-8836-461E-A557-5E09839DB280}" type="presParOf" srcId="{9F2703B6-AE87-4001-BD13-C84FD5962A92}" destId="{044EA97F-F630-4DAA-ADDE-ED5FDBA403C1}" srcOrd="0" destOrd="0" presId="urn:microsoft.com/office/officeart/2005/8/layout/list1"/>
    <dgm:cxn modelId="{F68EBDBF-C813-4887-99D2-02D4E3FE8A06}" type="presParOf" srcId="{9F2703B6-AE87-4001-BD13-C84FD5962A92}" destId="{85AA3542-26B1-48C5-A3CC-1B8786777FBE}" srcOrd="1" destOrd="0" presId="urn:microsoft.com/office/officeart/2005/8/layout/list1"/>
    <dgm:cxn modelId="{5AECAE60-8F45-44F6-9A5D-264012E3C526}" type="presParOf" srcId="{F217BBB0-7D81-439F-AC14-171B2E2E66EE}" destId="{D6337D18-EA06-4109-94E2-E7C44BBD3995}" srcOrd="9" destOrd="0" presId="urn:microsoft.com/office/officeart/2005/8/layout/list1"/>
    <dgm:cxn modelId="{364A3D08-7487-443A-AF79-32CC8EBC0725}" type="presParOf" srcId="{F217BBB0-7D81-439F-AC14-171B2E2E66EE}" destId="{B9C88814-52D9-4A4F-9134-FF2767DDED5C}" srcOrd="10" destOrd="0" presId="urn:microsoft.com/office/officeart/2005/8/layout/list1"/>
    <dgm:cxn modelId="{78C0B3DF-8BDE-48E5-ABE9-B0D4F5B830FA}" type="presParOf" srcId="{F217BBB0-7D81-439F-AC14-171B2E2E66EE}" destId="{902EE290-0CE0-4087-A15F-6332243A86AD}" srcOrd="11" destOrd="0" presId="urn:microsoft.com/office/officeart/2005/8/layout/list1"/>
    <dgm:cxn modelId="{1B1A11F5-15DC-49FC-8A53-DC145B27286D}" type="presParOf" srcId="{F217BBB0-7D81-439F-AC14-171B2E2E66EE}" destId="{2E4D1B7D-0CCC-4767-A75C-10AF48800CE8}" srcOrd="12" destOrd="0" presId="urn:microsoft.com/office/officeart/2005/8/layout/list1"/>
    <dgm:cxn modelId="{CE5D363C-EF15-42DE-AB49-F031DB297A7E}" type="presParOf" srcId="{2E4D1B7D-0CCC-4767-A75C-10AF48800CE8}" destId="{50D3B1FF-ED85-4914-B9FE-16E8A8535FBC}" srcOrd="0" destOrd="0" presId="urn:microsoft.com/office/officeart/2005/8/layout/list1"/>
    <dgm:cxn modelId="{64800573-CB79-4366-B8A9-E59062C01ECD}" type="presParOf" srcId="{2E4D1B7D-0CCC-4767-A75C-10AF48800CE8}" destId="{66F8BB08-C995-44DE-A2B8-ACA46840A8BA}" srcOrd="1" destOrd="0" presId="urn:microsoft.com/office/officeart/2005/8/layout/list1"/>
    <dgm:cxn modelId="{4F154289-84C7-473E-A133-A76ED2BF99B7}" type="presParOf" srcId="{F217BBB0-7D81-439F-AC14-171B2E2E66EE}" destId="{95439FEE-A932-4E59-8529-629D5C4405BE}" srcOrd="13" destOrd="0" presId="urn:microsoft.com/office/officeart/2005/8/layout/list1"/>
    <dgm:cxn modelId="{0F898E52-6F59-4D7A-A76F-AB3896D63576}" type="presParOf" srcId="{F217BBB0-7D81-439F-AC14-171B2E2E66EE}" destId="{EC07A0F6-95A5-4A20-9F68-E3A218CEAE1E}" srcOrd="14" destOrd="0" presId="urn:microsoft.com/office/officeart/2005/8/layout/list1"/>
    <dgm:cxn modelId="{C9B7AC2F-501C-4621-A730-B19A880EA51B}" type="presParOf" srcId="{F217BBB0-7D81-439F-AC14-171B2E2E66EE}" destId="{82173CAF-568E-447D-9C45-C943200032F0}" srcOrd="15" destOrd="0" presId="urn:microsoft.com/office/officeart/2005/8/layout/list1"/>
    <dgm:cxn modelId="{9313CA0C-69FE-44F6-9419-CD2056655769}" type="presParOf" srcId="{F217BBB0-7D81-439F-AC14-171B2E2E66EE}" destId="{50EA7F8D-B96F-47E8-A8C4-9A34D1A07ED3}" srcOrd="16" destOrd="0" presId="urn:microsoft.com/office/officeart/2005/8/layout/list1"/>
    <dgm:cxn modelId="{75418972-99EC-45A2-8316-F95A587D8513}" type="presParOf" srcId="{50EA7F8D-B96F-47E8-A8C4-9A34D1A07ED3}" destId="{CBC20194-248D-4AEB-A25D-CDAD751567AE}" srcOrd="0" destOrd="0" presId="urn:microsoft.com/office/officeart/2005/8/layout/list1"/>
    <dgm:cxn modelId="{2C7C5E4B-DDDD-4D63-A1D6-62C30A2BC2AA}" type="presParOf" srcId="{50EA7F8D-B96F-47E8-A8C4-9A34D1A07ED3}" destId="{F9EB055B-EBB1-4A5B-9372-D775CD712B64}" srcOrd="1" destOrd="0" presId="urn:microsoft.com/office/officeart/2005/8/layout/list1"/>
    <dgm:cxn modelId="{4D180DFA-FC8D-4954-8684-06A149830CEB}" type="presParOf" srcId="{F217BBB0-7D81-439F-AC14-171B2E2E66EE}" destId="{E9032302-B803-4985-B975-90E029AD3436}" srcOrd="17" destOrd="0" presId="urn:microsoft.com/office/officeart/2005/8/layout/list1"/>
    <dgm:cxn modelId="{4D55964A-AB98-4B18-8466-40B7F87A4B37}" type="presParOf" srcId="{F217BBB0-7D81-439F-AC14-171B2E2E66EE}" destId="{7E71440F-57E4-4FCE-B3FC-3C77DF0655D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C25FC-F3AC-4D57-A128-DB2BE3CF4E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4D7A0CC-5C55-44D2-A04E-69943D1A6B8D}">
      <dgm:prSet phldrT="[Text]"/>
      <dgm:spPr/>
      <dgm:t>
        <a:bodyPr/>
        <a:lstStyle/>
        <a:p>
          <a:r>
            <a:rPr lang="pt-PT" dirty="0" smtClean="0"/>
            <a:t>SISTEMA</a:t>
          </a:r>
          <a:endParaRPr lang="pt-PT" dirty="0"/>
        </a:p>
      </dgm:t>
    </dgm:pt>
    <dgm:pt modelId="{FD15DB63-F856-4FD4-8F3D-9EB026A6D594}" type="parTrans" cxnId="{0E612E40-420D-420F-BEE2-04BF09FE9191}">
      <dgm:prSet/>
      <dgm:spPr/>
      <dgm:t>
        <a:bodyPr/>
        <a:lstStyle/>
        <a:p>
          <a:endParaRPr lang="pt-PT"/>
        </a:p>
      </dgm:t>
    </dgm:pt>
    <dgm:pt modelId="{90B60EC7-55F6-444A-97BB-5DC0280FF2CB}" type="sibTrans" cxnId="{0E612E40-420D-420F-BEE2-04BF09FE9191}">
      <dgm:prSet/>
      <dgm:spPr/>
      <dgm:t>
        <a:bodyPr/>
        <a:lstStyle/>
        <a:p>
          <a:endParaRPr lang="pt-PT"/>
        </a:p>
      </dgm:t>
    </dgm:pt>
    <dgm:pt modelId="{51E71C81-F096-420F-B030-91E5651CC7D5}" type="asst">
      <dgm:prSet phldrT="[Text]"/>
      <dgm:spPr/>
      <dgm:t>
        <a:bodyPr/>
        <a:lstStyle/>
        <a:p>
          <a:r>
            <a:rPr lang="pt-PT" dirty="0" smtClean="0"/>
            <a:t>CADASTRO</a:t>
          </a:r>
          <a:endParaRPr lang="pt-PT" dirty="0"/>
        </a:p>
      </dgm:t>
    </dgm:pt>
    <dgm:pt modelId="{6F6B9615-A4D7-4923-95B9-F289C1FBD4A6}" type="parTrans" cxnId="{20D655F5-51CA-41E6-AE8D-4F33B9FBDA81}">
      <dgm:prSet/>
      <dgm:spPr/>
      <dgm:t>
        <a:bodyPr/>
        <a:lstStyle/>
        <a:p>
          <a:endParaRPr lang="pt-PT"/>
        </a:p>
      </dgm:t>
    </dgm:pt>
    <dgm:pt modelId="{6B8E3474-754A-4D08-A728-779C4E0CE1E4}" type="sibTrans" cxnId="{20D655F5-51CA-41E6-AE8D-4F33B9FBDA81}">
      <dgm:prSet/>
      <dgm:spPr/>
      <dgm:t>
        <a:bodyPr/>
        <a:lstStyle/>
        <a:p>
          <a:endParaRPr lang="pt-PT"/>
        </a:p>
      </dgm:t>
    </dgm:pt>
    <dgm:pt modelId="{7C898012-BEA6-4077-A7BA-FB3D9DC0C83A}">
      <dgm:prSet phldrT="[Text]"/>
      <dgm:spPr/>
      <dgm:t>
        <a:bodyPr/>
        <a:lstStyle/>
        <a:p>
          <a:r>
            <a:rPr lang="en-US" dirty="0" smtClean="0"/>
            <a:t>EXUMAÇÃO</a:t>
          </a:r>
          <a:endParaRPr lang="pt-PT" dirty="0"/>
        </a:p>
      </dgm:t>
    </dgm:pt>
    <dgm:pt modelId="{4DCF6AFD-F4A4-46E2-8F69-200E7F4767E8}" type="parTrans" cxnId="{9C8FB470-320C-4488-8DF7-C8AE02E15A1A}">
      <dgm:prSet/>
      <dgm:spPr/>
      <dgm:t>
        <a:bodyPr/>
        <a:lstStyle/>
        <a:p>
          <a:endParaRPr lang="pt-PT"/>
        </a:p>
      </dgm:t>
    </dgm:pt>
    <dgm:pt modelId="{5EA32B3C-93DF-4F87-9FFB-187A73FA30C7}" type="sibTrans" cxnId="{9C8FB470-320C-4488-8DF7-C8AE02E15A1A}">
      <dgm:prSet/>
      <dgm:spPr/>
      <dgm:t>
        <a:bodyPr/>
        <a:lstStyle/>
        <a:p>
          <a:endParaRPr lang="pt-PT"/>
        </a:p>
      </dgm:t>
    </dgm:pt>
    <dgm:pt modelId="{E071B690-1466-4B14-A2A1-4BDC906D4AD5}">
      <dgm:prSet phldrT="[Text]"/>
      <dgm:spPr/>
      <dgm:t>
        <a:bodyPr/>
        <a:lstStyle/>
        <a:p>
          <a:r>
            <a:rPr lang="pt-PT" dirty="0" smtClean="0"/>
            <a:t>RESERVA DE ESPAÇO</a:t>
          </a:r>
          <a:endParaRPr lang="pt-PT" dirty="0"/>
        </a:p>
      </dgm:t>
    </dgm:pt>
    <dgm:pt modelId="{CA57A36D-7ED1-4E0A-B5D7-6E78ECA96FBD}" type="parTrans" cxnId="{CE84CD88-AADC-4F75-8C93-D10FA89695CA}">
      <dgm:prSet/>
      <dgm:spPr/>
      <dgm:t>
        <a:bodyPr/>
        <a:lstStyle/>
        <a:p>
          <a:endParaRPr lang="pt-PT"/>
        </a:p>
      </dgm:t>
    </dgm:pt>
    <dgm:pt modelId="{2822C535-F363-4D7E-91E7-9E90376D2D26}" type="sibTrans" cxnId="{CE84CD88-AADC-4F75-8C93-D10FA89695CA}">
      <dgm:prSet/>
      <dgm:spPr/>
      <dgm:t>
        <a:bodyPr/>
        <a:lstStyle/>
        <a:p>
          <a:endParaRPr lang="pt-PT"/>
        </a:p>
      </dgm:t>
    </dgm:pt>
    <dgm:pt modelId="{C4EC3F89-2925-4F53-82C5-12887F296605}">
      <dgm:prSet phldrT="[Text]"/>
      <dgm:spPr/>
      <dgm:t>
        <a:bodyPr/>
        <a:lstStyle/>
        <a:p>
          <a:r>
            <a:rPr lang="pt-PT" dirty="0" smtClean="0"/>
            <a:t>RESERVA DE SULPUTURA</a:t>
          </a:r>
          <a:endParaRPr lang="pt-PT" dirty="0"/>
        </a:p>
      </dgm:t>
    </dgm:pt>
    <dgm:pt modelId="{11B38C7D-2C41-4FB5-A493-26A6834D38C6}" type="parTrans" cxnId="{2404B674-DB8E-4AF2-A62D-3950932F41FA}">
      <dgm:prSet/>
      <dgm:spPr/>
      <dgm:t>
        <a:bodyPr/>
        <a:lstStyle/>
        <a:p>
          <a:endParaRPr lang="pt-PT"/>
        </a:p>
      </dgm:t>
    </dgm:pt>
    <dgm:pt modelId="{95D0EC94-6CBA-4B79-BD5C-2EF8ABDB2DFB}" type="sibTrans" cxnId="{2404B674-DB8E-4AF2-A62D-3950932F41FA}">
      <dgm:prSet/>
      <dgm:spPr/>
      <dgm:t>
        <a:bodyPr/>
        <a:lstStyle/>
        <a:p>
          <a:endParaRPr lang="pt-PT"/>
        </a:p>
      </dgm:t>
    </dgm:pt>
    <dgm:pt modelId="{FD22232C-43D9-4F26-8F6E-530ACA70B4E1}" type="pres">
      <dgm:prSet presAssocID="{CBAC25FC-F3AC-4D57-A128-DB2BE3CF4E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8A3B4FE8-5F7B-491D-9F1C-0F45051EE72F}" type="pres">
      <dgm:prSet presAssocID="{D4D7A0CC-5C55-44D2-A04E-69943D1A6B8D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E65EDD29-26B5-4A0E-96EF-B0990FFE6CC9}" type="pres">
      <dgm:prSet presAssocID="{D4D7A0CC-5C55-44D2-A04E-69943D1A6B8D}" presName="rootComposite1" presStyleCnt="0"/>
      <dgm:spPr/>
      <dgm:t>
        <a:bodyPr/>
        <a:lstStyle/>
        <a:p>
          <a:endParaRPr lang="pt-PT"/>
        </a:p>
      </dgm:t>
    </dgm:pt>
    <dgm:pt modelId="{A6116C2A-89BE-4ABD-9CE5-5507D77780CB}" type="pres">
      <dgm:prSet presAssocID="{D4D7A0CC-5C55-44D2-A04E-69943D1A6B8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8C52F79-AD9B-4B89-85E1-F82063670D39}" type="pres">
      <dgm:prSet presAssocID="{D4D7A0CC-5C55-44D2-A04E-69943D1A6B8D}" presName="rootConnector1" presStyleLbl="node1" presStyleIdx="0" presStyleCnt="0"/>
      <dgm:spPr/>
      <dgm:t>
        <a:bodyPr/>
        <a:lstStyle/>
        <a:p>
          <a:endParaRPr lang="pt-PT"/>
        </a:p>
      </dgm:t>
    </dgm:pt>
    <dgm:pt modelId="{D1FA829F-D811-435C-B919-C966A7AB8D46}" type="pres">
      <dgm:prSet presAssocID="{D4D7A0CC-5C55-44D2-A04E-69943D1A6B8D}" presName="hierChild2" presStyleCnt="0"/>
      <dgm:spPr/>
      <dgm:t>
        <a:bodyPr/>
        <a:lstStyle/>
        <a:p>
          <a:endParaRPr lang="pt-PT"/>
        </a:p>
      </dgm:t>
    </dgm:pt>
    <dgm:pt modelId="{C3F58688-6B70-44E6-B7B0-10E95E8A945A}" type="pres">
      <dgm:prSet presAssocID="{4DCF6AFD-F4A4-46E2-8F69-200E7F4767E8}" presName="Name37" presStyleLbl="parChTrans1D2" presStyleIdx="0" presStyleCnt="4"/>
      <dgm:spPr/>
      <dgm:t>
        <a:bodyPr/>
        <a:lstStyle/>
        <a:p>
          <a:endParaRPr lang="pt-PT"/>
        </a:p>
      </dgm:t>
    </dgm:pt>
    <dgm:pt modelId="{C60E47AF-58D7-473E-8737-20DFCE73C27A}" type="pres">
      <dgm:prSet presAssocID="{7C898012-BEA6-4077-A7BA-FB3D9DC0C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96346232-237A-473B-AE8C-6B2DDADCF93C}" type="pres">
      <dgm:prSet presAssocID="{7C898012-BEA6-4077-A7BA-FB3D9DC0C83A}" presName="rootComposite" presStyleCnt="0"/>
      <dgm:spPr/>
      <dgm:t>
        <a:bodyPr/>
        <a:lstStyle/>
        <a:p>
          <a:endParaRPr lang="pt-PT"/>
        </a:p>
      </dgm:t>
    </dgm:pt>
    <dgm:pt modelId="{41528FF9-2888-4F91-9F95-BEC36357873F}" type="pres">
      <dgm:prSet presAssocID="{7C898012-BEA6-4077-A7BA-FB3D9DC0C83A}" presName="rootText" presStyleLbl="node2" presStyleIdx="0" presStyleCnt="3" custScaleX="13628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3CC0724-4ABC-4A8A-A210-36BD59AE1C2B}" type="pres">
      <dgm:prSet presAssocID="{7C898012-BEA6-4077-A7BA-FB3D9DC0C83A}" presName="rootConnector" presStyleLbl="node2" presStyleIdx="0" presStyleCnt="3"/>
      <dgm:spPr/>
      <dgm:t>
        <a:bodyPr/>
        <a:lstStyle/>
        <a:p>
          <a:endParaRPr lang="pt-PT"/>
        </a:p>
      </dgm:t>
    </dgm:pt>
    <dgm:pt modelId="{C4E869F9-7069-45E8-85CF-EB44566303E2}" type="pres">
      <dgm:prSet presAssocID="{7C898012-BEA6-4077-A7BA-FB3D9DC0C83A}" presName="hierChild4" presStyleCnt="0"/>
      <dgm:spPr/>
      <dgm:t>
        <a:bodyPr/>
        <a:lstStyle/>
        <a:p>
          <a:endParaRPr lang="pt-PT"/>
        </a:p>
      </dgm:t>
    </dgm:pt>
    <dgm:pt modelId="{C759E774-A0BE-4A89-A08E-F276DD14E10A}" type="pres">
      <dgm:prSet presAssocID="{7C898012-BEA6-4077-A7BA-FB3D9DC0C83A}" presName="hierChild5" presStyleCnt="0"/>
      <dgm:spPr/>
      <dgm:t>
        <a:bodyPr/>
        <a:lstStyle/>
        <a:p>
          <a:endParaRPr lang="pt-PT"/>
        </a:p>
      </dgm:t>
    </dgm:pt>
    <dgm:pt modelId="{05AE786A-40D2-44B0-910E-390C8BFF05D3}" type="pres">
      <dgm:prSet presAssocID="{CA57A36D-7ED1-4E0A-B5D7-6E78ECA96FBD}" presName="Name37" presStyleLbl="parChTrans1D2" presStyleIdx="1" presStyleCnt="4"/>
      <dgm:spPr/>
      <dgm:t>
        <a:bodyPr/>
        <a:lstStyle/>
        <a:p>
          <a:endParaRPr lang="pt-PT"/>
        </a:p>
      </dgm:t>
    </dgm:pt>
    <dgm:pt modelId="{948A1B8F-9F5B-4083-BD6C-7C74ECA8D56B}" type="pres">
      <dgm:prSet presAssocID="{E071B690-1466-4B14-A2A1-4BDC906D4AD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A9B6D7BB-68C0-4A3E-B947-2CCD4D43882E}" type="pres">
      <dgm:prSet presAssocID="{E071B690-1466-4B14-A2A1-4BDC906D4AD5}" presName="rootComposite" presStyleCnt="0"/>
      <dgm:spPr/>
      <dgm:t>
        <a:bodyPr/>
        <a:lstStyle/>
        <a:p>
          <a:endParaRPr lang="pt-PT"/>
        </a:p>
      </dgm:t>
    </dgm:pt>
    <dgm:pt modelId="{7E2B3BE7-B144-479D-803C-59BC141D61C4}" type="pres">
      <dgm:prSet presAssocID="{E071B690-1466-4B14-A2A1-4BDC906D4AD5}" presName="rootText" presStyleLbl="node2" presStyleIdx="1" presStyleCnt="3" custScaleX="12235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D99595D-9AAE-4FD2-8C47-77CFDC0CB468}" type="pres">
      <dgm:prSet presAssocID="{E071B690-1466-4B14-A2A1-4BDC906D4AD5}" presName="rootConnector" presStyleLbl="node2" presStyleIdx="1" presStyleCnt="3"/>
      <dgm:spPr/>
      <dgm:t>
        <a:bodyPr/>
        <a:lstStyle/>
        <a:p>
          <a:endParaRPr lang="pt-PT"/>
        </a:p>
      </dgm:t>
    </dgm:pt>
    <dgm:pt modelId="{6395310C-9564-421B-B307-0C9047184BE1}" type="pres">
      <dgm:prSet presAssocID="{E071B690-1466-4B14-A2A1-4BDC906D4AD5}" presName="hierChild4" presStyleCnt="0"/>
      <dgm:spPr/>
      <dgm:t>
        <a:bodyPr/>
        <a:lstStyle/>
        <a:p>
          <a:endParaRPr lang="pt-PT"/>
        </a:p>
      </dgm:t>
    </dgm:pt>
    <dgm:pt modelId="{820F8344-4BA2-4582-A321-CFFDB6EBED6F}" type="pres">
      <dgm:prSet presAssocID="{E071B690-1466-4B14-A2A1-4BDC906D4AD5}" presName="hierChild5" presStyleCnt="0"/>
      <dgm:spPr/>
      <dgm:t>
        <a:bodyPr/>
        <a:lstStyle/>
        <a:p>
          <a:endParaRPr lang="pt-PT"/>
        </a:p>
      </dgm:t>
    </dgm:pt>
    <dgm:pt modelId="{AD777EC1-07E4-4C30-8188-08D49283C6FA}" type="pres">
      <dgm:prSet presAssocID="{11B38C7D-2C41-4FB5-A493-26A6834D38C6}" presName="Name37" presStyleLbl="parChTrans1D2" presStyleIdx="2" presStyleCnt="4"/>
      <dgm:spPr/>
      <dgm:t>
        <a:bodyPr/>
        <a:lstStyle/>
        <a:p>
          <a:endParaRPr lang="pt-PT"/>
        </a:p>
      </dgm:t>
    </dgm:pt>
    <dgm:pt modelId="{9EF9A82C-96E1-417D-964C-89C6B169BBA4}" type="pres">
      <dgm:prSet presAssocID="{C4EC3F89-2925-4F53-82C5-12887F29660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8F44FA0D-0741-4338-85F2-B32621F9B299}" type="pres">
      <dgm:prSet presAssocID="{C4EC3F89-2925-4F53-82C5-12887F296605}" presName="rootComposite" presStyleCnt="0"/>
      <dgm:spPr/>
      <dgm:t>
        <a:bodyPr/>
        <a:lstStyle/>
        <a:p>
          <a:endParaRPr lang="pt-PT"/>
        </a:p>
      </dgm:t>
    </dgm:pt>
    <dgm:pt modelId="{A3742371-546D-4238-891B-1EE910B2F29C}" type="pres">
      <dgm:prSet presAssocID="{C4EC3F89-2925-4F53-82C5-12887F296605}" presName="rootText" presStyleLbl="node2" presStyleIdx="2" presStyleCnt="3" custScaleX="12760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E55D500-7F7F-411D-840B-D34D23046F77}" type="pres">
      <dgm:prSet presAssocID="{C4EC3F89-2925-4F53-82C5-12887F296605}" presName="rootConnector" presStyleLbl="node2" presStyleIdx="2" presStyleCnt="3"/>
      <dgm:spPr/>
      <dgm:t>
        <a:bodyPr/>
        <a:lstStyle/>
        <a:p>
          <a:endParaRPr lang="pt-PT"/>
        </a:p>
      </dgm:t>
    </dgm:pt>
    <dgm:pt modelId="{762EC20D-CAA8-40D8-AC54-518E2AC65B20}" type="pres">
      <dgm:prSet presAssocID="{C4EC3F89-2925-4F53-82C5-12887F296605}" presName="hierChild4" presStyleCnt="0"/>
      <dgm:spPr/>
      <dgm:t>
        <a:bodyPr/>
        <a:lstStyle/>
        <a:p>
          <a:endParaRPr lang="pt-PT"/>
        </a:p>
      </dgm:t>
    </dgm:pt>
    <dgm:pt modelId="{3A5E35B4-52C5-404E-9B5D-95FE7F4F1EEA}" type="pres">
      <dgm:prSet presAssocID="{C4EC3F89-2925-4F53-82C5-12887F296605}" presName="hierChild5" presStyleCnt="0"/>
      <dgm:spPr/>
      <dgm:t>
        <a:bodyPr/>
        <a:lstStyle/>
        <a:p>
          <a:endParaRPr lang="pt-PT"/>
        </a:p>
      </dgm:t>
    </dgm:pt>
    <dgm:pt modelId="{B09FDEF4-7B0A-4CA0-A151-BF34E528B99D}" type="pres">
      <dgm:prSet presAssocID="{D4D7A0CC-5C55-44D2-A04E-69943D1A6B8D}" presName="hierChild3" presStyleCnt="0"/>
      <dgm:spPr/>
      <dgm:t>
        <a:bodyPr/>
        <a:lstStyle/>
        <a:p>
          <a:endParaRPr lang="pt-PT"/>
        </a:p>
      </dgm:t>
    </dgm:pt>
    <dgm:pt modelId="{3809C9E2-B023-4921-9BDA-CADAAFD3F71F}" type="pres">
      <dgm:prSet presAssocID="{6F6B9615-A4D7-4923-95B9-F289C1FBD4A6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395CA1A6-AA53-48B2-98CF-33874CB47B98}" type="pres">
      <dgm:prSet presAssocID="{51E71C81-F096-420F-B030-91E5651CC7D5}" presName="hierRoot3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B5E9D7B5-2D1D-4A31-A317-AC9F5AF21BCB}" type="pres">
      <dgm:prSet presAssocID="{51E71C81-F096-420F-B030-91E5651CC7D5}" presName="rootComposite3" presStyleCnt="0"/>
      <dgm:spPr/>
      <dgm:t>
        <a:bodyPr/>
        <a:lstStyle/>
        <a:p>
          <a:endParaRPr lang="pt-PT"/>
        </a:p>
      </dgm:t>
    </dgm:pt>
    <dgm:pt modelId="{EA354681-4294-49C6-8CC6-F9813BCEC7B8}" type="pres">
      <dgm:prSet presAssocID="{51E71C81-F096-420F-B030-91E5651CC7D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EB524B5-A878-4718-9255-839A6A9D5EA9}" type="pres">
      <dgm:prSet presAssocID="{51E71C81-F096-420F-B030-91E5651CC7D5}" presName="rootConnector3" presStyleLbl="asst1" presStyleIdx="0" presStyleCnt="1"/>
      <dgm:spPr/>
      <dgm:t>
        <a:bodyPr/>
        <a:lstStyle/>
        <a:p>
          <a:endParaRPr lang="pt-PT"/>
        </a:p>
      </dgm:t>
    </dgm:pt>
    <dgm:pt modelId="{D3DBFC47-FEC7-4D20-9EE9-45F590D274B3}" type="pres">
      <dgm:prSet presAssocID="{51E71C81-F096-420F-B030-91E5651CC7D5}" presName="hierChild6" presStyleCnt="0"/>
      <dgm:spPr/>
      <dgm:t>
        <a:bodyPr/>
        <a:lstStyle/>
        <a:p>
          <a:endParaRPr lang="pt-PT"/>
        </a:p>
      </dgm:t>
    </dgm:pt>
    <dgm:pt modelId="{FAF74C5D-19EF-48EE-9BB5-71161190E36F}" type="pres">
      <dgm:prSet presAssocID="{51E71C81-F096-420F-B030-91E5651CC7D5}" presName="hierChild7" presStyleCnt="0"/>
      <dgm:spPr/>
      <dgm:t>
        <a:bodyPr/>
        <a:lstStyle/>
        <a:p>
          <a:endParaRPr lang="pt-PT"/>
        </a:p>
      </dgm:t>
    </dgm:pt>
  </dgm:ptLst>
  <dgm:cxnLst>
    <dgm:cxn modelId="{9C8FB470-320C-4488-8DF7-C8AE02E15A1A}" srcId="{D4D7A0CC-5C55-44D2-A04E-69943D1A6B8D}" destId="{7C898012-BEA6-4077-A7BA-FB3D9DC0C83A}" srcOrd="1" destOrd="0" parTransId="{4DCF6AFD-F4A4-46E2-8F69-200E7F4767E8}" sibTransId="{5EA32B3C-93DF-4F87-9FFB-187A73FA30C7}"/>
    <dgm:cxn modelId="{20D655F5-51CA-41E6-AE8D-4F33B9FBDA81}" srcId="{D4D7A0CC-5C55-44D2-A04E-69943D1A6B8D}" destId="{51E71C81-F096-420F-B030-91E5651CC7D5}" srcOrd="0" destOrd="0" parTransId="{6F6B9615-A4D7-4923-95B9-F289C1FBD4A6}" sibTransId="{6B8E3474-754A-4D08-A728-779C4E0CE1E4}"/>
    <dgm:cxn modelId="{A5D0AD87-C664-4A57-81B9-ECA415B752B1}" type="presOf" srcId="{C4EC3F89-2925-4F53-82C5-12887F296605}" destId="{A3742371-546D-4238-891B-1EE910B2F29C}" srcOrd="0" destOrd="0" presId="urn:microsoft.com/office/officeart/2005/8/layout/orgChart1"/>
    <dgm:cxn modelId="{C7F34D3A-8C0A-4190-8425-BE49643A76BD}" type="presOf" srcId="{D4D7A0CC-5C55-44D2-A04E-69943D1A6B8D}" destId="{88C52F79-AD9B-4B89-85E1-F82063670D39}" srcOrd="1" destOrd="0" presId="urn:microsoft.com/office/officeart/2005/8/layout/orgChart1"/>
    <dgm:cxn modelId="{0E612E40-420D-420F-BEE2-04BF09FE9191}" srcId="{CBAC25FC-F3AC-4D57-A128-DB2BE3CF4E4E}" destId="{D4D7A0CC-5C55-44D2-A04E-69943D1A6B8D}" srcOrd="0" destOrd="0" parTransId="{FD15DB63-F856-4FD4-8F3D-9EB026A6D594}" sibTransId="{90B60EC7-55F6-444A-97BB-5DC0280FF2CB}"/>
    <dgm:cxn modelId="{2566ABEC-41EB-41F2-9646-19A18375FAA6}" type="presOf" srcId="{11B38C7D-2C41-4FB5-A493-26A6834D38C6}" destId="{AD777EC1-07E4-4C30-8188-08D49283C6FA}" srcOrd="0" destOrd="0" presId="urn:microsoft.com/office/officeart/2005/8/layout/orgChart1"/>
    <dgm:cxn modelId="{2404B674-DB8E-4AF2-A62D-3950932F41FA}" srcId="{D4D7A0CC-5C55-44D2-A04E-69943D1A6B8D}" destId="{C4EC3F89-2925-4F53-82C5-12887F296605}" srcOrd="3" destOrd="0" parTransId="{11B38C7D-2C41-4FB5-A493-26A6834D38C6}" sibTransId="{95D0EC94-6CBA-4B79-BD5C-2EF8ABDB2DFB}"/>
    <dgm:cxn modelId="{56D3E14B-9701-4EFC-9031-0E28C3118163}" type="presOf" srcId="{51E71C81-F096-420F-B030-91E5651CC7D5}" destId="{8EB524B5-A878-4718-9255-839A6A9D5EA9}" srcOrd="1" destOrd="0" presId="urn:microsoft.com/office/officeart/2005/8/layout/orgChart1"/>
    <dgm:cxn modelId="{98852A5C-B382-47A2-BCB7-90652E4F5124}" type="presOf" srcId="{D4D7A0CC-5C55-44D2-A04E-69943D1A6B8D}" destId="{A6116C2A-89BE-4ABD-9CE5-5507D77780CB}" srcOrd="0" destOrd="0" presId="urn:microsoft.com/office/officeart/2005/8/layout/orgChart1"/>
    <dgm:cxn modelId="{4CC796A2-B64C-4CC0-95EB-B8ADDB243E19}" type="presOf" srcId="{CA57A36D-7ED1-4E0A-B5D7-6E78ECA96FBD}" destId="{05AE786A-40D2-44B0-910E-390C8BFF05D3}" srcOrd="0" destOrd="0" presId="urn:microsoft.com/office/officeart/2005/8/layout/orgChart1"/>
    <dgm:cxn modelId="{0B661150-DD37-4551-A4A2-E09EEABEC50B}" type="presOf" srcId="{C4EC3F89-2925-4F53-82C5-12887F296605}" destId="{BE55D500-7F7F-411D-840B-D34D23046F77}" srcOrd="1" destOrd="0" presId="urn:microsoft.com/office/officeart/2005/8/layout/orgChart1"/>
    <dgm:cxn modelId="{3DA3CEE9-1A87-4710-B54B-8B18F6229BBA}" type="presOf" srcId="{E071B690-1466-4B14-A2A1-4BDC906D4AD5}" destId="{7E2B3BE7-B144-479D-803C-59BC141D61C4}" srcOrd="0" destOrd="0" presId="urn:microsoft.com/office/officeart/2005/8/layout/orgChart1"/>
    <dgm:cxn modelId="{8AFCAD2F-2017-4B8F-9D5C-54C32DDCD071}" type="presOf" srcId="{E071B690-1466-4B14-A2A1-4BDC906D4AD5}" destId="{FD99595D-9AAE-4FD2-8C47-77CFDC0CB468}" srcOrd="1" destOrd="0" presId="urn:microsoft.com/office/officeart/2005/8/layout/orgChart1"/>
    <dgm:cxn modelId="{861D2CF8-A899-4DF2-9FDE-C2D93C9D2D55}" type="presOf" srcId="{7C898012-BEA6-4077-A7BA-FB3D9DC0C83A}" destId="{03CC0724-4ABC-4A8A-A210-36BD59AE1C2B}" srcOrd="1" destOrd="0" presId="urn:microsoft.com/office/officeart/2005/8/layout/orgChart1"/>
    <dgm:cxn modelId="{9DF09983-2D86-4B07-A2C4-27C33C95244E}" type="presOf" srcId="{51E71C81-F096-420F-B030-91E5651CC7D5}" destId="{EA354681-4294-49C6-8CC6-F9813BCEC7B8}" srcOrd="0" destOrd="0" presId="urn:microsoft.com/office/officeart/2005/8/layout/orgChart1"/>
    <dgm:cxn modelId="{1B228F80-C723-4B78-83E4-501D4393F73B}" type="presOf" srcId="{7C898012-BEA6-4077-A7BA-FB3D9DC0C83A}" destId="{41528FF9-2888-4F91-9F95-BEC36357873F}" srcOrd="0" destOrd="0" presId="urn:microsoft.com/office/officeart/2005/8/layout/orgChart1"/>
    <dgm:cxn modelId="{9976B019-7586-4669-A881-F0EA4B44D9D0}" type="presOf" srcId="{4DCF6AFD-F4A4-46E2-8F69-200E7F4767E8}" destId="{C3F58688-6B70-44E6-B7B0-10E95E8A945A}" srcOrd="0" destOrd="0" presId="urn:microsoft.com/office/officeart/2005/8/layout/orgChart1"/>
    <dgm:cxn modelId="{5531E7F9-509A-4F6D-888F-4E8A311DA567}" type="presOf" srcId="{6F6B9615-A4D7-4923-95B9-F289C1FBD4A6}" destId="{3809C9E2-B023-4921-9BDA-CADAAFD3F71F}" srcOrd="0" destOrd="0" presId="urn:microsoft.com/office/officeart/2005/8/layout/orgChart1"/>
    <dgm:cxn modelId="{CE84CD88-AADC-4F75-8C93-D10FA89695CA}" srcId="{D4D7A0CC-5C55-44D2-A04E-69943D1A6B8D}" destId="{E071B690-1466-4B14-A2A1-4BDC906D4AD5}" srcOrd="2" destOrd="0" parTransId="{CA57A36D-7ED1-4E0A-B5D7-6E78ECA96FBD}" sibTransId="{2822C535-F363-4D7E-91E7-9E90376D2D26}"/>
    <dgm:cxn modelId="{58C13B55-EF44-4AE1-8256-56D3A97FEDC6}" type="presOf" srcId="{CBAC25FC-F3AC-4D57-A128-DB2BE3CF4E4E}" destId="{FD22232C-43D9-4F26-8F6E-530ACA70B4E1}" srcOrd="0" destOrd="0" presId="urn:microsoft.com/office/officeart/2005/8/layout/orgChart1"/>
    <dgm:cxn modelId="{6C52889B-87BA-443C-A664-4EC7FCD9E678}" type="presParOf" srcId="{FD22232C-43D9-4F26-8F6E-530ACA70B4E1}" destId="{8A3B4FE8-5F7B-491D-9F1C-0F45051EE72F}" srcOrd="0" destOrd="0" presId="urn:microsoft.com/office/officeart/2005/8/layout/orgChart1"/>
    <dgm:cxn modelId="{B911F652-5828-4EF0-8945-CA6962102D4C}" type="presParOf" srcId="{8A3B4FE8-5F7B-491D-9F1C-0F45051EE72F}" destId="{E65EDD29-26B5-4A0E-96EF-B0990FFE6CC9}" srcOrd="0" destOrd="0" presId="urn:microsoft.com/office/officeart/2005/8/layout/orgChart1"/>
    <dgm:cxn modelId="{70531F9B-4AF3-471D-B54B-572070FB88EE}" type="presParOf" srcId="{E65EDD29-26B5-4A0E-96EF-B0990FFE6CC9}" destId="{A6116C2A-89BE-4ABD-9CE5-5507D77780CB}" srcOrd="0" destOrd="0" presId="urn:microsoft.com/office/officeart/2005/8/layout/orgChart1"/>
    <dgm:cxn modelId="{01848473-894E-4396-8BFC-49397D8C5F27}" type="presParOf" srcId="{E65EDD29-26B5-4A0E-96EF-B0990FFE6CC9}" destId="{88C52F79-AD9B-4B89-85E1-F82063670D39}" srcOrd="1" destOrd="0" presId="urn:microsoft.com/office/officeart/2005/8/layout/orgChart1"/>
    <dgm:cxn modelId="{9E8E369C-B89A-4228-9DCD-6D277F1A027A}" type="presParOf" srcId="{8A3B4FE8-5F7B-491D-9F1C-0F45051EE72F}" destId="{D1FA829F-D811-435C-B919-C966A7AB8D46}" srcOrd="1" destOrd="0" presId="urn:microsoft.com/office/officeart/2005/8/layout/orgChart1"/>
    <dgm:cxn modelId="{309E5EEC-E68C-4F41-8184-FE8337F6444C}" type="presParOf" srcId="{D1FA829F-D811-435C-B919-C966A7AB8D46}" destId="{C3F58688-6B70-44E6-B7B0-10E95E8A945A}" srcOrd="0" destOrd="0" presId="urn:microsoft.com/office/officeart/2005/8/layout/orgChart1"/>
    <dgm:cxn modelId="{4F983254-C867-4693-B56D-953A11D5BFDD}" type="presParOf" srcId="{D1FA829F-D811-435C-B919-C966A7AB8D46}" destId="{C60E47AF-58D7-473E-8737-20DFCE73C27A}" srcOrd="1" destOrd="0" presId="urn:microsoft.com/office/officeart/2005/8/layout/orgChart1"/>
    <dgm:cxn modelId="{9D28CF38-E7B2-4DAA-97D5-0320AD9B8512}" type="presParOf" srcId="{C60E47AF-58D7-473E-8737-20DFCE73C27A}" destId="{96346232-237A-473B-AE8C-6B2DDADCF93C}" srcOrd="0" destOrd="0" presId="urn:microsoft.com/office/officeart/2005/8/layout/orgChart1"/>
    <dgm:cxn modelId="{905A4E1B-B149-4168-BFC2-442F3AB1B845}" type="presParOf" srcId="{96346232-237A-473B-AE8C-6B2DDADCF93C}" destId="{41528FF9-2888-4F91-9F95-BEC36357873F}" srcOrd="0" destOrd="0" presId="urn:microsoft.com/office/officeart/2005/8/layout/orgChart1"/>
    <dgm:cxn modelId="{002EDD2A-54B8-4365-8BEA-7892F17CD055}" type="presParOf" srcId="{96346232-237A-473B-AE8C-6B2DDADCF93C}" destId="{03CC0724-4ABC-4A8A-A210-36BD59AE1C2B}" srcOrd="1" destOrd="0" presId="urn:microsoft.com/office/officeart/2005/8/layout/orgChart1"/>
    <dgm:cxn modelId="{9286FF97-DFA3-4540-88AD-9A1588D8C937}" type="presParOf" srcId="{C60E47AF-58D7-473E-8737-20DFCE73C27A}" destId="{C4E869F9-7069-45E8-85CF-EB44566303E2}" srcOrd="1" destOrd="0" presId="urn:microsoft.com/office/officeart/2005/8/layout/orgChart1"/>
    <dgm:cxn modelId="{BFD02151-8975-4DA0-AB31-1268985BA9FF}" type="presParOf" srcId="{C60E47AF-58D7-473E-8737-20DFCE73C27A}" destId="{C759E774-A0BE-4A89-A08E-F276DD14E10A}" srcOrd="2" destOrd="0" presId="urn:microsoft.com/office/officeart/2005/8/layout/orgChart1"/>
    <dgm:cxn modelId="{8A2DC732-623E-4677-B341-2C53C8D79001}" type="presParOf" srcId="{D1FA829F-D811-435C-B919-C966A7AB8D46}" destId="{05AE786A-40D2-44B0-910E-390C8BFF05D3}" srcOrd="2" destOrd="0" presId="urn:microsoft.com/office/officeart/2005/8/layout/orgChart1"/>
    <dgm:cxn modelId="{78540B89-EB9E-47E2-AFB1-7121BE0BEE01}" type="presParOf" srcId="{D1FA829F-D811-435C-B919-C966A7AB8D46}" destId="{948A1B8F-9F5B-4083-BD6C-7C74ECA8D56B}" srcOrd="3" destOrd="0" presId="urn:microsoft.com/office/officeart/2005/8/layout/orgChart1"/>
    <dgm:cxn modelId="{5639EE39-0CCC-4B89-9B26-8567C8945F52}" type="presParOf" srcId="{948A1B8F-9F5B-4083-BD6C-7C74ECA8D56B}" destId="{A9B6D7BB-68C0-4A3E-B947-2CCD4D43882E}" srcOrd="0" destOrd="0" presId="urn:microsoft.com/office/officeart/2005/8/layout/orgChart1"/>
    <dgm:cxn modelId="{0C5972DF-F22C-47E0-87A0-F24E53FB342A}" type="presParOf" srcId="{A9B6D7BB-68C0-4A3E-B947-2CCD4D43882E}" destId="{7E2B3BE7-B144-479D-803C-59BC141D61C4}" srcOrd="0" destOrd="0" presId="urn:microsoft.com/office/officeart/2005/8/layout/orgChart1"/>
    <dgm:cxn modelId="{BC97E6BF-A9F9-4ABD-B04C-C397A45A5D5B}" type="presParOf" srcId="{A9B6D7BB-68C0-4A3E-B947-2CCD4D43882E}" destId="{FD99595D-9AAE-4FD2-8C47-77CFDC0CB468}" srcOrd="1" destOrd="0" presId="urn:microsoft.com/office/officeart/2005/8/layout/orgChart1"/>
    <dgm:cxn modelId="{BEE0B0B7-4F80-45D8-9434-3D04ECFF63F2}" type="presParOf" srcId="{948A1B8F-9F5B-4083-BD6C-7C74ECA8D56B}" destId="{6395310C-9564-421B-B307-0C9047184BE1}" srcOrd="1" destOrd="0" presId="urn:microsoft.com/office/officeart/2005/8/layout/orgChart1"/>
    <dgm:cxn modelId="{DC148539-6D32-45FF-BC2D-75CF31B882C5}" type="presParOf" srcId="{948A1B8F-9F5B-4083-BD6C-7C74ECA8D56B}" destId="{820F8344-4BA2-4582-A321-CFFDB6EBED6F}" srcOrd="2" destOrd="0" presId="urn:microsoft.com/office/officeart/2005/8/layout/orgChart1"/>
    <dgm:cxn modelId="{6B708C0B-2B91-4B50-B4E7-D070AEA35BB4}" type="presParOf" srcId="{D1FA829F-D811-435C-B919-C966A7AB8D46}" destId="{AD777EC1-07E4-4C30-8188-08D49283C6FA}" srcOrd="4" destOrd="0" presId="urn:microsoft.com/office/officeart/2005/8/layout/orgChart1"/>
    <dgm:cxn modelId="{81A24563-9A0A-4865-878E-18ECA7F5BCC0}" type="presParOf" srcId="{D1FA829F-D811-435C-B919-C966A7AB8D46}" destId="{9EF9A82C-96E1-417D-964C-89C6B169BBA4}" srcOrd="5" destOrd="0" presId="urn:microsoft.com/office/officeart/2005/8/layout/orgChart1"/>
    <dgm:cxn modelId="{8031EA95-8900-4B73-81DA-841EE9B6FA5B}" type="presParOf" srcId="{9EF9A82C-96E1-417D-964C-89C6B169BBA4}" destId="{8F44FA0D-0741-4338-85F2-B32621F9B299}" srcOrd="0" destOrd="0" presId="urn:microsoft.com/office/officeart/2005/8/layout/orgChart1"/>
    <dgm:cxn modelId="{AF77DE6F-51C2-4417-9A91-31759DF3F2EB}" type="presParOf" srcId="{8F44FA0D-0741-4338-85F2-B32621F9B299}" destId="{A3742371-546D-4238-891B-1EE910B2F29C}" srcOrd="0" destOrd="0" presId="urn:microsoft.com/office/officeart/2005/8/layout/orgChart1"/>
    <dgm:cxn modelId="{B77567DF-1B8E-4D3C-83AD-C475CCAE9765}" type="presParOf" srcId="{8F44FA0D-0741-4338-85F2-B32621F9B299}" destId="{BE55D500-7F7F-411D-840B-D34D23046F77}" srcOrd="1" destOrd="0" presId="urn:microsoft.com/office/officeart/2005/8/layout/orgChart1"/>
    <dgm:cxn modelId="{292D63B7-8F89-4F2A-BFA2-2710C72D72EF}" type="presParOf" srcId="{9EF9A82C-96E1-417D-964C-89C6B169BBA4}" destId="{762EC20D-CAA8-40D8-AC54-518E2AC65B20}" srcOrd="1" destOrd="0" presId="urn:microsoft.com/office/officeart/2005/8/layout/orgChart1"/>
    <dgm:cxn modelId="{3B3706C9-1CCB-4892-B09E-89273B6B60B4}" type="presParOf" srcId="{9EF9A82C-96E1-417D-964C-89C6B169BBA4}" destId="{3A5E35B4-52C5-404E-9B5D-95FE7F4F1EEA}" srcOrd="2" destOrd="0" presId="urn:microsoft.com/office/officeart/2005/8/layout/orgChart1"/>
    <dgm:cxn modelId="{BEDD1CEE-F6BB-455B-B98D-942555F4A33A}" type="presParOf" srcId="{8A3B4FE8-5F7B-491D-9F1C-0F45051EE72F}" destId="{B09FDEF4-7B0A-4CA0-A151-BF34E528B99D}" srcOrd="2" destOrd="0" presId="urn:microsoft.com/office/officeart/2005/8/layout/orgChart1"/>
    <dgm:cxn modelId="{6E1FA937-B370-4FC9-91C0-3A72005FD1E4}" type="presParOf" srcId="{B09FDEF4-7B0A-4CA0-A151-BF34E528B99D}" destId="{3809C9E2-B023-4921-9BDA-CADAAFD3F71F}" srcOrd="0" destOrd="0" presId="urn:microsoft.com/office/officeart/2005/8/layout/orgChart1"/>
    <dgm:cxn modelId="{9C7A4B24-361C-467F-AAD3-D92F22954B40}" type="presParOf" srcId="{B09FDEF4-7B0A-4CA0-A151-BF34E528B99D}" destId="{395CA1A6-AA53-48B2-98CF-33874CB47B98}" srcOrd="1" destOrd="0" presId="urn:microsoft.com/office/officeart/2005/8/layout/orgChart1"/>
    <dgm:cxn modelId="{2FBED244-A407-45B1-8020-6C72D344C5AA}" type="presParOf" srcId="{395CA1A6-AA53-48B2-98CF-33874CB47B98}" destId="{B5E9D7B5-2D1D-4A31-A317-AC9F5AF21BCB}" srcOrd="0" destOrd="0" presId="urn:microsoft.com/office/officeart/2005/8/layout/orgChart1"/>
    <dgm:cxn modelId="{C0F43C9E-76A4-4D28-BE43-901241663EE5}" type="presParOf" srcId="{B5E9D7B5-2D1D-4A31-A317-AC9F5AF21BCB}" destId="{EA354681-4294-49C6-8CC6-F9813BCEC7B8}" srcOrd="0" destOrd="0" presId="urn:microsoft.com/office/officeart/2005/8/layout/orgChart1"/>
    <dgm:cxn modelId="{3D0461C1-E001-4D66-AE80-0CAE9CE619A7}" type="presParOf" srcId="{B5E9D7B5-2D1D-4A31-A317-AC9F5AF21BCB}" destId="{8EB524B5-A878-4718-9255-839A6A9D5EA9}" srcOrd="1" destOrd="0" presId="urn:microsoft.com/office/officeart/2005/8/layout/orgChart1"/>
    <dgm:cxn modelId="{33594FF3-2799-470C-AE4D-E15EBBFBD89A}" type="presParOf" srcId="{395CA1A6-AA53-48B2-98CF-33874CB47B98}" destId="{D3DBFC47-FEC7-4D20-9EE9-45F590D274B3}" srcOrd="1" destOrd="0" presId="urn:microsoft.com/office/officeart/2005/8/layout/orgChart1"/>
    <dgm:cxn modelId="{1ED37CE5-827D-49E3-8944-DEF9DDCD2B29}" type="presParOf" srcId="{395CA1A6-AA53-48B2-98CF-33874CB47B98}" destId="{FAF74C5D-19EF-48EE-9BB5-71161190E3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6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50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6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1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6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1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4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5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3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357" y="2151679"/>
            <a:ext cx="87066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8800"/>
              </a:spcBef>
              <a:spcAft>
                <a:spcPts val="31400"/>
              </a:spcAft>
            </a:pPr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Gest</a:t>
            </a:r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</a:t>
            </a:r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do Cemit</a:t>
            </a:r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rio </a:t>
            </a:r>
            <a:b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&lt;SGC&gt;</a:t>
            </a:r>
            <a:endParaRPr lang="en-US" sz="4000" b="1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32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8" y="718161"/>
            <a:ext cx="9210260" cy="6864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887897" y="133386"/>
            <a:ext cx="8269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>
                <a:solidFill>
                  <a:schemeClr val="bg2">
                    <a:lumMod val="50000"/>
                  </a:schemeClr>
                </a:solidFill>
              </a:rPr>
              <a:t>Requisitos funcionais (casos de uso)</a:t>
            </a:r>
          </a:p>
        </p:txBody>
      </p:sp>
    </p:spTree>
    <p:extLst>
      <p:ext uri="{BB962C8B-B14F-4D97-AF65-F5344CB8AC3E}">
        <p14:creationId xmlns:p14="http://schemas.microsoft.com/office/powerpoint/2010/main" val="2360770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40" y="53975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Módulo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1-Cadastro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5" y="1391479"/>
            <a:ext cx="10855255" cy="4625761"/>
          </a:xfrm>
        </p:spPr>
        <p:txBody>
          <a:bodyPr/>
          <a:lstStyle/>
          <a:p>
            <a:r>
              <a:rPr lang="en-US" sz="2400" b="1" dirty="0" smtClean="0"/>
              <a:t>Funcionalidade:</a:t>
            </a:r>
            <a:r>
              <a:rPr lang="pt-PT" sz="2400" b="1" dirty="0"/>
              <a:t> </a:t>
            </a:r>
            <a:r>
              <a:rPr lang="pt-PT" sz="2400" dirty="0"/>
              <a:t>o</a:t>
            </a:r>
            <a:r>
              <a:rPr lang="pt-PT" sz="2400" dirty="0" smtClean="0"/>
              <a:t> </a:t>
            </a:r>
            <a:r>
              <a:rPr lang="pt-PT" sz="2400" dirty="0"/>
              <a:t>processo de cadastro de funeral é composto pelos casos de uso </a:t>
            </a:r>
            <a:r>
              <a:rPr lang="pt-PT" sz="2400" b="1" i="1" dirty="0"/>
              <a:t>solicitar</a:t>
            </a:r>
            <a:r>
              <a:rPr lang="pt-PT" sz="2400" b="1" dirty="0"/>
              <a:t> </a:t>
            </a:r>
            <a:r>
              <a:rPr lang="pt-PT" sz="2400" b="1" i="1" dirty="0"/>
              <a:t>funeral </a:t>
            </a:r>
            <a:r>
              <a:rPr lang="pt-PT" sz="2400" i="1" dirty="0"/>
              <a:t>e </a:t>
            </a:r>
            <a:r>
              <a:rPr lang="pt-PT" sz="2400" b="1" i="1" dirty="0"/>
              <a:t>realizar funeral</a:t>
            </a:r>
            <a:r>
              <a:rPr lang="pt-PT" sz="2400" i="1" dirty="0"/>
              <a:t>.</a:t>
            </a:r>
            <a:endParaRPr lang="en-US" sz="2400" dirty="0"/>
          </a:p>
          <a:p>
            <a:r>
              <a:rPr lang="pt-PT" sz="2400" dirty="0"/>
              <a:t>Envolve os actores Utente e Atendente de Secretaria. O Utente solicita a realização do funeral a secretaria, caso o funeral não tenha sido cadastrado a secretaria deve fazer o cadastro antes de efetuar o </a:t>
            </a:r>
            <a:r>
              <a:rPr lang="pt-PT" sz="2400" dirty="0" smtClean="0"/>
              <a:t>funeral.</a:t>
            </a:r>
            <a:endParaRPr lang="en-US" sz="2400" dirty="0"/>
          </a:p>
          <a:p>
            <a:endParaRPr lang="pt-PT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61183"/>
            <a:ext cx="7991061" cy="2160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0078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95" y="61851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Módulo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2: Exumação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1457740"/>
            <a:ext cx="10580673" cy="4652265"/>
          </a:xfrm>
        </p:spPr>
        <p:txBody>
          <a:bodyPr/>
          <a:lstStyle/>
          <a:p>
            <a:r>
              <a:rPr lang="pt-PT" sz="2400" b="1" dirty="0"/>
              <a:t>F</a:t>
            </a:r>
            <a:r>
              <a:rPr lang="pt-PT" sz="2400" b="1" dirty="0" smtClean="0"/>
              <a:t>uncionalidade: </a:t>
            </a:r>
            <a:r>
              <a:rPr lang="pt-PT" sz="2400" dirty="0" smtClean="0"/>
              <a:t>o </a:t>
            </a:r>
            <a:r>
              <a:rPr lang="pt-PT" sz="2400" dirty="0"/>
              <a:t>processo de exumação é composto pelos casos de uso </a:t>
            </a:r>
            <a:r>
              <a:rPr lang="pt-PT" sz="2400" b="1" i="1" dirty="0"/>
              <a:t>solicitar</a:t>
            </a:r>
            <a:r>
              <a:rPr lang="pt-PT" sz="2400" i="1" dirty="0"/>
              <a:t> </a:t>
            </a:r>
            <a:r>
              <a:rPr lang="pt-PT" sz="2400" b="1" i="1" dirty="0"/>
              <a:t>exumação</a:t>
            </a:r>
            <a:r>
              <a:rPr lang="pt-PT" sz="2400" i="1" dirty="0"/>
              <a:t> e </a:t>
            </a:r>
            <a:r>
              <a:rPr lang="pt-PT" sz="2400" b="1" i="1" dirty="0"/>
              <a:t>realizar exumação</a:t>
            </a:r>
            <a:r>
              <a:rPr lang="pt-PT" sz="2400" i="1" dirty="0"/>
              <a:t>.</a:t>
            </a:r>
            <a:endParaRPr lang="en-US" sz="2400" dirty="0"/>
          </a:p>
          <a:p>
            <a:r>
              <a:rPr lang="pt-PT" sz="2400" dirty="0"/>
              <a:t>Envolve os actores Utente, Atendente de Secretaria e Chefe de Secretaria. O Utente solicita a realização da exumação a secretaria, a Atendente de Secretarias recebe o pedido de exumação e encaminha ao chefe de Secretaria para dar o parecer.</a:t>
            </a:r>
            <a:endParaRPr lang="en-US" sz="2400" dirty="0"/>
          </a:p>
          <a:p>
            <a:endParaRPr lang="pt-PT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4340087"/>
            <a:ext cx="9448800" cy="25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6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65" y="624110"/>
            <a:ext cx="988784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Módulo 3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Reserva </a:t>
            </a: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de Espaço</a:t>
            </a:r>
            <a:r>
              <a:rPr lang="en-US" sz="4000" b="1" dirty="0"/>
              <a:t/>
            </a:r>
            <a:br>
              <a:rPr lang="en-US" sz="4000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0212" cy="4692022"/>
          </a:xfrm>
        </p:spPr>
        <p:txBody>
          <a:bodyPr/>
          <a:lstStyle/>
          <a:p>
            <a:pPr marL="457200" lvl="1" indent="0">
              <a:buNone/>
            </a:pPr>
            <a:endParaRPr lang="en-US" sz="1800" b="1" dirty="0"/>
          </a:p>
          <a:p>
            <a:r>
              <a:rPr lang="pt-PT" sz="2400" b="1" dirty="0" smtClean="0"/>
              <a:t>Funcionalidade: </a:t>
            </a:r>
            <a:r>
              <a:rPr lang="pt-PT" sz="2400" dirty="0" smtClean="0"/>
              <a:t>o </a:t>
            </a:r>
            <a:r>
              <a:rPr lang="pt-PT" sz="2400" dirty="0"/>
              <a:t>processo de exumação é composto pelos casos de uso </a:t>
            </a:r>
            <a:r>
              <a:rPr lang="pt-PT" sz="2400" b="1" i="1" dirty="0"/>
              <a:t>Solicitar Reserva </a:t>
            </a:r>
            <a:r>
              <a:rPr lang="pt-PT" sz="2400" i="1" dirty="0"/>
              <a:t>e </a:t>
            </a:r>
            <a:r>
              <a:rPr lang="pt-PT" sz="2400" b="1" i="1" dirty="0"/>
              <a:t>Realizar Reserva</a:t>
            </a:r>
            <a:r>
              <a:rPr lang="pt-PT" sz="2400" i="1" dirty="0"/>
              <a:t>.</a:t>
            </a:r>
            <a:endParaRPr lang="en-US" sz="2400" dirty="0"/>
          </a:p>
          <a:p>
            <a:r>
              <a:rPr lang="pt-PT" sz="2400" dirty="0"/>
              <a:t>Envolve os actores Utente, Atendente de Secretaria e Chefe de Secretaria. O Utente solicita a realização da Reserva de Espaço a secretaria, a Atendente de Secretarias recebe o pedido da Reserva e encaminha ao Chefe de Secretaria para dar o parecer.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4240696"/>
            <a:ext cx="9276522" cy="2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5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766" y="6241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Módulo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4: </a:t>
            </a:r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Pesquisa </a:t>
            </a: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de Sepultura</a:t>
            </a:r>
            <a:r>
              <a:rPr lang="en-US" sz="5400" b="1" dirty="0"/>
              <a:t/>
            </a:r>
            <a:br>
              <a:rPr lang="en-US" sz="5400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364974"/>
            <a:ext cx="10842003" cy="4546248"/>
          </a:xfrm>
        </p:spPr>
        <p:txBody>
          <a:bodyPr/>
          <a:lstStyle/>
          <a:p>
            <a:endParaRPr lang="en-US" dirty="0"/>
          </a:p>
          <a:p>
            <a:r>
              <a:rPr lang="pt-PT" sz="2400" b="1" dirty="0" smtClean="0"/>
              <a:t>Funcionalidade: </a:t>
            </a:r>
            <a:r>
              <a:rPr lang="pt-PT" sz="2400" dirty="0" smtClean="0"/>
              <a:t>o </a:t>
            </a:r>
            <a:r>
              <a:rPr lang="pt-PT" sz="2400" dirty="0"/>
              <a:t>processo de pesquisa é composto pelos casos de uso </a:t>
            </a:r>
            <a:r>
              <a:rPr lang="pt-PT" sz="2400" b="1" i="1" dirty="0"/>
              <a:t>Solicitar Pesquisa </a:t>
            </a:r>
            <a:r>
              <a:rPr lang="pt-PT" sz="2400" i="1" dirty="0"/>
              <a:t>e </a:t>
            </a:r>
            <a:r>
              <a:rPr lang="pt-PT" sz="2400" b="1" i="1" dirty="0"/>
              <a:t>Realizar </a:t>
            </a:r>
            <a:r>
              <a:rPr lang="pt-PT" sz="2400" b="1" i="1" dirty="0" smtClean="0"/>
              <a:t>Pesquisa.</a:t>
            </a:r>
            <a:endParaRPr lang="en-US" sz="2400" b="1" dirty="0"/>
          </a:p>
          <a:p>
            <a:r>
              <a:rPr lang="pt-PT" sz="2400" dirty="0"/>
              <a:t>Envolve os actores utente, atendente de Secretaria. O Utente solicita a realização da Pesquisa de uma Sepultura a secretaria, o atendente de Secretarias solicita o número da reserva.</a:t>
            </a:r>
            <a:endParaRPr lang="en-US" sz="2400" dirty="0"/>
          </a:p>
          <a:p>
            <a:endParaRPr lang="pt-PT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4298673"/>
            <a:ext cx="9488557" cy="21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Parecer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524000"/>
            <a:ext cx="11186560" cy="4387222"/>
          </a:xfrm>
        </p:spPr>
        <p:txBody>
          <a:bodyPr/>
          <a:lstStyle/>
          <a:p>
            <a:r>
              <a:rPr lang="pt-PT" sz="2400" dirty="0"/>
              <a:t>O parecer é uma regra de negócio que aplica se quando o utente solicita um pedido de exumação ou de reserva de uma sepultura. Neste caso a exumação ou reserva só se poderá realizar se o parecer do chefe de secretaria for positivo.</a:t>
            </a:r>
            <a:endParaRPr lang="en-US" sz="2400" dirty="0"/>
          </a:p>
          <a:p>
            <a:endParaRPr lang="pt-PT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99" y="3339548"/>
            <a:ext cx="8915400" cy="3246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7602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992" y="651872"/>
            <a:ext cx="9967360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LOGIN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3" y="1905000"/>
            <a:ext cx="5793334" cy="4917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0823" y="0"/>
            <a:ext cx="8640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bg2">
                    <a:lumMod val="50000"/>
                  </a:schemeClr>
                </a:solidFill>
              </a:rPr>
              <a:t>Descrição da interface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391443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767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MENU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080" y="1798966"/>
            <a:ext cx="6699429" cy="35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08" y="597606"/>
            <a:ext cx="8911687" cy="1280890"/>
          </a:xfrm>
        </p:spPr>
        <p:txBody>
          <a:bodyPr/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Cadastro de Funeral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1311966"/>
            <a:ext cx="7739269" cy="55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624110"/>
            <a:ext cx="9980611" cy="622799"/>
          </a:xfrm>
        </p:spPr>
        <p:txBody>
          <a:bodyPr>
            <a:normAutofit fontScale="90000"/>
          </a:bodyPr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Reserva de Sepultura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6" y="1685924"/>
            <a:ext cx="6374296" cy="50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66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917" y="1444487"/>
            <a:ext cx="8915399" cy="34720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Come, Ester </a:t>
            </a:r>
            <a:r>
              <a:rPr lang="en-US" sz="2400" dirty="0" smtClean="0">
                <a:solidFill>
                  <a:schemeClr val="tx1"/>
                </a:solidFill>
              </a:rPr>
              <a:t>Paula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Cuambe, </a:t>
            </a:r>
            <a:r>
              <a:rPr lang="en-US" sz="2400" dirty="0" smtClean="0">
                <a:solidFill>
                  <a:schemeClr val="tx1"/>
                </a:solidFill>
              </a:rPr>
              <a:t>Cilicio Carlos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Eusebio</a:t>
            </a:r>
            <a:r>
              <a:rPr lang="en-US" sz="2400" dirty="0">
                <a:solidFill>
                  <a:schemeClr val="tx1"/>
                </a:solidFill>
              </a:rPr>
              <a:t>, Josefina Tassula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Langa Natividade Estêvão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Nhanombe, Candido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3454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98" y="610858"/>
            <a:ext cx="8911687" cy="1280890"/>
          </a:xfrm>
        </p:spPr>
        <p:txBody>
          <a:bodyPr/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Exumação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90" y="1604962"/>
            <a:ext cx="6758609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3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750" y="650614"/>
            <a:ext cx="8911687" cy="1280890"/>
          </a:xfrm>
        </p:spPr>
        <p:txBody>
          <a:bodyPr/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Pesquisa de Sepultura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1484244"/>
            <a:ext cx="5976730" cy="53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8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118753"/>
            <a:ext cx="8911687" cy="653143"/>
          </a:xfrm>
        </p:spPr>
        <p:txBody>
          <a:bodyPr/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Diagramas de </a:t>
            </a:r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Sequencias</a:t>
            </a:r>
            <a:endParaRPr lang="pt-PT" dirty="0"/>
          </a:p>
        </p:txBody>
      </p:sp>
      <p:sp>
        <p:nvSpPr>
          <p:cNvPr id="3" name="Rectangle 2"/>
          <p:cNvSpPr/>
          <p:nvPr/>
        </p:nvSpPr>
        <p:spPr>
          <a:xfrm>
            <a:off x="1508614" y="663103"/>
            <a:ext cx="4798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bg2">
                    <a:lumMod val="50000"/>
                  </a:schemeClr>
                </a:solidFill>
              </a:rPr>
              <a:t>CADASTRO DE FUNERAL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"/>
          <a:stretch/>
        </p:blipFill>
        <p:spPr bwMode="auto">
          <a:xfrm>
            <a:off x="2351314" y="1547812"/>
            <a:ext cx="6804561" cy="4116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958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614" y="663103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bg2">
                    <a:lumMod val="50000"/>
                  </a:schemeClr>
                </a:solidFill>
              </a:rPr>
              <a:t>CADASTRO DE RESERVA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2600696" y="1555668"/>
            <a:ext cx="6361059" cy="35402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2124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614" y="663103"/>
            <a:ext cx="5493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bg2">
                    <a:lumMod val="50000"/>
                  </a:schemeClr>
                </a:solidFill>
              </a:rPr>
              <a:t>CADASTRO DE EXUMACAO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5"/>
          <a:stretch/>
        </p:blipFill>
        <p:spPr bwMode="auto">
          <a:xfrm>
            <a:off x="2327564" y="1448790"/>
            <a:ext cx="7030192" cy="4013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632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614" y="663103"/>
            <a:ext cx="2318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 smtClean="0">
                <a:solidFill>
                  <a:schemeClr val="bg2">
                    <a:lumMod val="50000"/>
                  </a:schemeClr>
                </a:solidFill>
              </a:rPr>
              <a:t>PESQUISAR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"/>
          <a:stretch/>
        </p:blipFill>
        <p:spPr bwMode="auto">
          <a:xfrm>
            <a:off x="2244436" y="1247878"/>
            <a:ext cx="5980401" cy="39289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17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629" y="0"/>
            <a:ext cx="8911687" cy="728870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bg2">
                    <a:lumMod val="50000"/>
                  </a:schemeClr>
                </a:solidFill>
              </a:rPr>
              <a:t>Diagramas de Estados 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1766887"/>
            <a:ext cx="9766852" cy="49652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8614" y="663103"/>
            <a:ext cx="4798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bg2">
                    <a:lumMod val="50000"/>
                  </a:schemeClr>
                </a:solidFill>
              </a:rPr>
              <a:t>CADASTRO DE FUNERAL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94" y="588549"/>
            <a:ext cx="8911687" cy="1280890"/>
          </a:xfrm>
        </p:spPr>
        <p:txBody>
          <a:bodyPr/>
          <a:lstStyle/>
          <a:p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RESERVA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1869439"/>
            <a:ext cx="10681252" cy="4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750" y="624110"/>
            <a:ext cx="8911687" cy="1280890"/>
          </a:xfrm>
        </p:spPr>
        <p:txBody>
          <a:bodyPr/>
          <a:lstStyle/>
          <a:p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EXUMAÇÃO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" y="1378226"/>
            <a:ext cx="10919792" cy="5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5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8" y="0"/>
            <a:ext cx="9702315" cy="728870"/>
          </a:xfrm>
        </p:spPr>
        <p:txBody>
          <a:bodyPr>
            <a:normAutofit fontScale="90000"/>
          </a:bodyPr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Diagrama de Actividades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80" y="1482089"/>
            <a:ext cx="10447215" cy="49849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13481" y="597605"/>
            <a:ext cx="9135249" cy="674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CADASTRAR FUNERAL</a:t>
            </a:r>
            <a:endParaRPr lang="pt-P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75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99" y="597605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10160"/>
              </p:ext>
            </p:extLst>
          </p:nvPr>
        </p:nvGraphicFramePr>
        <p:xfrm>
          <a:off x="1351722" y="1457738"/>
          <a:ext cx="98613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340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07" y="663866"/>
            <a:ext cx="8911687" cy="1005907"/>
          </a:xfrm>
        </p:spPr>
        <p:txBody>
          <a:bodyPr/>
          <a:lstStyle/>
          <a:p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SOLICITAR RESERVA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0991"/>
            <a:ext cx="11701670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0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98" y="624110"/>
            <a:ext cx="8911687" cy="952899"/>
          </a:xfrm>
        </p:spPr>
        <p:txBody>
          <a:bodyPr/>
          <a:lstStyle/>
          <a:p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REALIZAR EXUMAÇÃO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482090"/>
            <a:ext cx="11158330" cy="53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79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15548" y="0"/>
            <a:ext cx="9702315" cy="728870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solidFill>
                  <a:schemeClr val="bg2">
                    <a:lumMod val="50000"/>
                  </a:schemeClr>
                </a:solidFill>
              </a:rPr>
              <a:t>CASOS DE TESTE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1508614" y="663103"/>
            <a:ext cx="4798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bg2">
                    <a:lumMod val="50000"/>
                  </a:schemeClr>
                </a:solidFill>
              </a:rPr>
              <a:t>CADASTRO DE FUNERAL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68149"/>
              </p:ext>
            </p:extLst>
          </p:nvPr>
        </p:nvGraphicFramePr>
        <p:xfrm>
          <a:off x="2719450" y="1365663"/>
          <a:ext cx="6664517" cy="485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1882"/>
                <a:gridCol w="3332635"/>
              </a:tblGrid>
              <a:tr h="30216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Cadastro de Funeral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69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Caso de teste: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CT001-CADASTRAR FUNERAL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100">
                          <a:effectLst/>
                        </a:rPr>
                        <a:t>botão gravar informação 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573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Pré-Condições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Ter feito login(username,password registado no sistema ), ter clicado no botão: Funeral 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1511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Procedimentos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>
                          <a:effectLst/>
                        </a:rPr>
                        <a:t>Cadastrar Funeral, no primeiro icon da esquerda para direita.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>
                          <a:effectLst/>
                        </a:rPr>
                        <a:t>O sistema carrega um formulario de cadastro, destacando os campos a preencher (nome, nr.obito, area, data)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457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Resultado esperado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Carregar o formulario e salvar a informacao permanentemente.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3021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Dados de entrada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nome, nr.obito, area, data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329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Critérios especiais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Nao se aplica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30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Ambiente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Produção e teste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254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Imprementação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automática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  <a:tr h="347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Iteração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3ª Iteração 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740" marR="617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91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524000" y="624110"/>
            <a:ext cx="9980611" cy="622799"/>
          </a:xfrm>
        </p:spPr>
        <p:txBody>
          <a:bodyPr>
            <a:normAutofit fontScale="90000"/>
          </a:bodyPr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Reserva de Sepultura</a:t>
            </a:r>
            <a:r>
              <a:rPr lang="en-US" b="1" dirty="0"/>
              <a:t/>
            </a:r>
            <a:br>
              <a:rPr lang="en-US" b="1" dirty="0"/>
            </a:b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32"/>
              </p:ext>
            </p:extLst>
          </p:nvPr>
        </p:nvGraphicFramePr>
        <p:xfrm>
          <a:off x="2956956" y="1484417"/>
          <a:ext cx="6292366" cy="5039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827"/>
                <a:gridCol w="3146539"/>
              </a:tblGrid>
              <a:tr h="31297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Cadastro de Reserva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91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Caso de teste: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CT002-CADASTRAR RESERVA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100">
                          <a:effectLst/>
                        </a:rPr>
                        <a:t>botão gravar informação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577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Pré-Condições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Ter feito login(username,password registado no sistema ), ter clicado no botão: RESERVA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1731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Procedimentos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>
                          <a:effectLst/>
                        </a:rPr>
                        <a:t>Cadastrar Reserva, no segundo icon da esquerda para direita.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>
                          <a:effectLst/>
                        </a:rPr>
                        <a:t>O sistema carrega um formulario de cadastro, destacando os campos a preencher (nr.sepultura, area, data)</a:t>
                      </a:r>
                      <a:endParaRPr lang="pt-PT" sz="9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3847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Resultado esperado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Carregar o formulario e salvar a informacao permanentemente.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3847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Dados de entrada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nr.sepultura, area, data</a:t>
                      </a:r>
                      <a:endParaRPr lang="pt-PT" sz="9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341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Critérios especiais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Nao se aplica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3183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Ambiente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Producao e teste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2756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Imprementação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automática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  <a:tr h="221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Iteração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3ª Iteração 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03" marR="628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579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614" y="663103"/>
            <a:ext cx="5493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bg2">
                    <a:lumMod val="50000"/>
                  </a:schemeClr>
                </a:solidFill>
              </a:rPr>
              <a:t>CADASTRO DE EXUMACAO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79537"/>
              </p:ext>
            </p:extLst>
          </p:nvPr>
        </p:nvGraphicFramePr>
        <p:xfrm>
          <a:off x="2571849" y="1247878"/>
          <a:ext cx="5847756" cy="5236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548"/>
                <a:gridCol w="2924208"/>
              </a:tblGrid>
              <a:tr h="3217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Cadastro de Exumacao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00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Caso de teste: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CT003-CADASTRAR EXUMACAO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100">
                          <a:effectLst/>
                        </a:rPr>
                        <a:t>botão gravar informação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600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Pré-Condições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Ter feito login(username,password registado no sistema ), ter clicado no botão: EXUMACAO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1801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Procedimentos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>
                          <a:effectLst/>
                        </a:rPr>
                        <a:t>Cadastrar Exumacao, no terceiro icon da esquerda para direita.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>
                          <a:effectLst/>
                        </a:rPr>
                        <a:t>O sistema carrega um formulario de cadastro, destacando os campos a preencher (nr.sepultura, nr.reserva, area, data)</a:t>
                      </a:r>
                      <a:endParaRPr lang="pt-PT" sz="900">
                        <a:effectLst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600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Resultado esperado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marL="36703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100">
                          <a:effectLst/>
                        </a:rPr>
                        <a:t>Carregar o formulario e salvar a informacao permanentemente.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3217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Dados de entrada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nr.sepultura, nr.reserva, area, data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350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Critérios especiais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Nao se aplica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327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Ambiente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Producao e teste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252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Imprementação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Automática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  <a:tr h="258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Iteração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3ª Iteração 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041" marR="620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7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614" y="663103"/>
            <a:ext cx="2318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 smtClean="0">
                <a:solidFill>
                  <a:schemeClr val="bg2">
                    <a:lumMod val="50000"/>
                  </a:schemeClr>
                </a:solidFill>
              </a:rPr>
              <a:t>PESQUISAR</a:t>
            </a:r>
            <a:endParaRPr lang="pt-PT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3170"/>
              </p:ext>
            </p:extLst>
          </p:nvPr>
        </p:nvGraphicFramePr>
        <p:xfrm>
          <a:off x="2213499" y="1247876"/>
          <a:ext cx="6455488" cy="4986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0710"/>
                <a:gridCol w="3304778"/>
              </a:tblGrid>
              <a:tr h="34658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dirty="0" smtClean="0">
                          <a:effectLst/>
                        </a:rPr>
                        <a:t>Fazer </a:t>
                      </a:r>
                      <a:r>
                        <a:rPr lang="pt-PT" sz="1100" dirty="0">
                          <a:effectLst/>
                        </a:rPr>
                        <a:t>Pesquisa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14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Caso de teste: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CT004-FAZER PESQUISA</a:t>
                      </a:r>
                      <a:endParaRPr lang="pt-PT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100">
                          <a:effectLst/>
                        </a:rPr>
                        <a:t>botão pesquisar informação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657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Pré-Condições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Ter feito login(username,password registado no sistema ), ter clicado no botão: PESQUISAR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10723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Procedimentos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 dirty="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Cadastrar </a:t>
                      </a:r>
                      <a:r>
                        <a:rPr lang="pt-PT" sz="1100" smtClean="0">
                          <a:effectLst/>
                        </a:rPr>
                        <a:t>Exumação, </a:t>
                      </a:r>
                      <a:r>
                        <a:rPr lang="pt-PT" sz="1100" dirty="0">
                          <a:effectLst/>
                        </a:rPr>
                        <a:t>no terceiro </a:t>
                      </a:r>
                      <a:r>
                        <a:rPr lang="pt-PT" sz="1100" dirty="0" err="1">
                          <a:effectLst/>
                        </a:rPr>
                        <a:t>icon</a:t>
                      </a:r>
                      <a:r>
                        <a:rPr lang="pt-PT" sz="1100" dirty="0">
                          <a:effectLst/>
                        </a:rPr>
                        <a:t> da esquerda para direita.</a:t>
                      </a:r>
                      <a:endParaRPr lang="pt-PT" sz="9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100" dirty="0">
                          <a:effectLst/>
                        </a:rPr>
                        <a:t>O sistema carrega um bloco de pesquisa destacando a </a:t>
                      </a:r>
                      <a:r>
                        <a:rPr lang="pt-PT" sz="1100" dirty="0" err="1">
                          <a:effectLst/>
                        </a:rPr>
                        <a:t>area</a:t>
                      </a:r>
                      <a:r>
                        <a:rPr lang="pt-PT" sz="1100" dirty="0">
                          <a:effectLst/>
                        </a:rPr>
                        <a:t> a preencher(</a:t>
                      </a:r>
                      <a:r>
                        <a:rPr lang="pt-PT" sz="1100" dirty="0" err="1">
                          <a:effectLst/>
                        </a:rPr>
                        <a:t>nr.sepultura</a:t>
                      </a:r>
                      <a:r>
                        <a:rPr lang="pt-PT" sz="1100" dirty="0">
                          <a:effectLst/>
                        </a:rPr>
                        <a:t>)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857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Resultado esperado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 marL="36703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100">
                          <a:effectLst/>
                        </a:rPr>
                        <a:t>Apresentar o resultado da pesquisa com a informacao da sepultura(nome, nr.sepultura, data, observacao e nr.reserva)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346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Dados de entrada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nr.sepultura ou nr.reserva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Critérios especiais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Nao se aplica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352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Ambiente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Producao e Teste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245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Imprementação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automática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  <a:tr h="258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Iteração</a:t>
                      </a:r>
                      <a:endParaRPr lang="pt-PT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2ª Iteração </a:t>
                      </a:r>
                      <a:endParaRPr lang="pt-PT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383" marR="623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0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273" y="597605"/>
            <a:ext cx="8911687" cy="1280890"/>
          </a:xfrm>
        </p:spPr>
        <p:txBody>
          <a:bodyPr/>
          <a:lstStyle/>
          <a:p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7004" y="2199861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seguindo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seguinte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incluindo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formação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garantindo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realização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valor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agregado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negócio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ágeis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concepção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(SCRUM);</a:t>
            </a:r>
          </a:p>
          <a:p>
            <a:pPr algn="just">
              <a:lnSpc>
                <a:spcPct val="15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Cuambe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Cilicio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Carlos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Programador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Formador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Comé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Ester Paula 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Formador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Langa,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Natividade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Estêvão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 de Projector/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Formador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Massuque</a:t>
            </a:r>
            <a:r>
              <a:rPr lang="en-US" sz="2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Abubacar</a:t>
            </a:r>
            <a:r>
              <a:rPr lang="en-US" sz="2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Designer/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Testador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021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Cronograma</a:t>
            </a:r>
            <a:endParaRPr lang="pt-PT" b="1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1" t="50859" r="7553" b="17925"/>
          <a:stretch/>
        </p:blipFill>
        <p:spPr>
          <a:xfrm>
            <a:off x="2226366" y="1669774"/>
            <a:ext cx="8786191" cy="4731026"/>
          </a:xfrm>
        </p:spPr>
      </p:pic>
    </p:spTree>
    <p:extLst>
      <p:ext uri="{BB962C8B-B14F-4D97-AF65-F5344CB8AC3E}">
        <p14:creationId xmlns:p14="http://schemas.microsoft.com/office/powerpoint/2010/main" val="3703281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Base de Dados: MySQL;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9439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71" y="2903483"/>
            <a:ext cx="8911687" cy="1280890"/>
          </a:xfrm>
        </p:spPr>
        <p:txBody>
          <a:bodyPr>
            <a:normAutofit/>
          </a:bodyPr>
          <a:lstStyle/>
          <a:p>
            <a:r>
              <a:rPr lang="pt-PT" sz="7200" b="1" i="1" dirty="0" smtClean="0">
                <a:solidFill>
                  <a:schemeClr val="bg2">
                    <a:lumMod val="50000"/>
                  </a:schemeClr>
                </a:solidFill>
              </a:rPr>
              <a:t>OBRIGADO</a:t>
            </a:r>
            <a:endParaRPr lang="pt-PT" sz="7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73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12" y="703623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Definição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39" y="2133600"/>
            <a:ext cx="10656473" cy="3777622"/>
          </a:xfrm>
        </p:spPr>
        <p:txBody>
          <a:bodyPr>
            <a:normAutofit fontScale="92500"/>
          </a:bodyPr>
          <a:lstStyle/>
          <a:p>
            <a:r>
              <a:rPr lang="pt-PT" sz="2400" dirty="0">
                <a:latin typeface="Trebuchet MS" panose="020B0603020202020204" pitchFamily="34" charset="0"/>
              </a:rPr>
              <a:t>P</a:t>
            </a:r>
            <a:r>
              <a:rPr lang="pt-PT" sz="2400" dirty="0" smtClean="0">
                <a:latin typeface="Trebuchet MS" panose="020B0603020202020204" pitchFamily="34" charset="0"/>
              </a:rPr>
              <a:t>ara </a:t>
            </a:r>
            <a:r>
              <a:rPr lang="pt-PT" sz="2400" dirty="0">
                <a:latin typeface="Trebuchet MS" panose="020B0603020202020204" pitchFamily="34" charset="0"/>
              </a:rPr>
              <a:t>a maximização do desempenho dos seus serviços bem como a minimização dos custos , tais como “copias de papéis em grande volume, gestão feita em livros entre outros</a:t>
            </a:r>
            <a:r>
              <a:rPr lang="pt-PT" sz="2400" dirty="0" smtClean="0">
                <a:latin typeface="Trebuchet MS" panose="020B0603020202020204" pitchFamily="34" charset="0"/>
              </a:rPr>
              <a:t>” pretende-se informatizar o sistema de gestão de cadastro no cemiterio Ihaguene .</a:t>
            </a:r>
            <a:r>
              <a:rPr lang="en-US" altLang="ko-KR" sz="2400" dirty="0" smtClean="0">
                <a:latin typeface="Trebuchet MS" panose="020B0603020202020204" pitchFamily="34" charset="0"/>
                <a:ea typeface="Trebuchet MS" charset="0"/>
              </a:rPr>
              <a:t>O </a:t>
            </a:r>
            <a:r>
              <a:rPr lang="en-US" altLang="ko-KR" sz="2400" dirty="0">
                <a:latin typeface="Trebuchet MS" panose="020B0603020202020204" pitchFamily="34" charset="0"/>
                <a:ea typeface="Trebuchet MS" charset="0"/>
              </a:rPr>
              <a:t>sistema conserva e manipula dados sobre o registo de </a:t>
            </a:r>
            <a:r>
              <a:rPr lang="en-US" altLang="ko-KR" sz="2400" dirty="0" smtClean="0">
                <a:latin typeface="Trebuchet MS" panose="020B0603020202020204" pitchFamily="34" charset="0"/>
                <a:ea typeface="Trebuchet MS" charset="0"/>
              </a:rPr>
              <a:t> funeral, supulturas, reservas  </a:t>
            </a:r>
            <a:r>
              <a:rPr lang="en-US" altLang="ko-KR" sz="2400" dirty="0">
                <a:latin typeface="Trebuchet MS" panose="020B0603020202020204" pitchFamily="34" charset="0"/>
                <a:ea typeface="Trebuchet MS" charset="0"/>
              </a:rPr>
              <a:t>facilitando a manipulação de informações</a:t>
            </a:r>
            <a:r>
              <a:rPr lang="en-US" altLang="ko-KR" sz="2400" dirty="0" smtClean="0">
                <a:latin typeface="Trebuchet MS" charset="0"/>
                <a:ea typeface="Trebuchet MS" charset="0"/>
              </a:rPr>
              <a:t>.</a:t>
            </a:r>
            <a:r>
              <a:rPr lang="pt-PT" sz="2400" dirty="0"/>
              <a:t> </a:t>
            </a:r>
            <a:endParaRPr lang="pt-PT" sz="2400" dirty="0" smtClean="0"/>
          </a:p>
          <a:p>
            <a:r>
              <a:rPr lang="pt-PT" sz="2400" dirty="0" smtClean="0">
                <a:latin typeface="Trebuchet MS" panose="020B0603020202020204" pitchFamily="34" charset="0"/>
              </a:rPr>
              <a:t>O </a:t>
            </a:r>
            <a:r>
              <a:rPr lang="pt-PT" sz="2400" dirty="0">
                <a:latin typeface="Trebuchet MS" panose="020B0603020202020204" pitchFamily="34" charset="0"/>
              </a:rPr>
              <a:t>sistema será composto por uma aplicação com interface </a:t>
            </a:r>
            <a:r>
              <a:rPr lang="pt-PT" sz="2400" i="1" dirty="0">
                <a:latin typeface="Trebuchet MS" panose="020B0603020202020204" pitchFamily="34" charset="0"/>
              </a:rPr>
              <a:t>Desktop </a:t>
            </a:r>
            <a:r>
              <a:rPr lang="pt-PT" sz="2400" dirty="0">
                <a:latin typeface="Trebuchet MS" panose="020B0603020202020204" pitchFamily="34" charset="0"/>
              </a:rPr>
              <a:t>com a base de dados distribuída em um ambiente de rede por forma a permitir a colaboração de todos envolvidos nesse sector, tendo em vista também a redução de tempo para o </a:t>
            </a:r>
            <a:r>
              <a:rPr lang="pt-PT" sz="2400" dirty="0" smtClean="0">
                <a:latin typeface="Trebuchet MS" panose="020B0603020202020204" pitchFamily="34" charset="0"/>
              </a:rPr>
              <a:t>processamento, acesso </a:t>
            </a:r>
            <a:r>
              <a:rPr lang="pt-PT" sz="2400" dirty="0">
                <a:latin typeface="Trebuchet MS" panose="020B0603020202020204" pitchFamily="34" charset="0"/>
              </a:rPr>
              <a:t>a </a:t>
            </a:r>
            <a:r>
              <a:rPr lang="pt-PT" sz="2400" dirty="0" smtClean="0">
                <a:latin typeface="Trebuchet MS" panose="020B0603020202020204" pitchFamily="34" charset="0"/>
              </a:rPr>
              <a:t>informação e a gestão de espaço. 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ko-KR" altLang="en-US" sz="2400" b="1" dirty="0">
              <a:latin typeface="Trebuchet MS" panose="020B0603020202020204" pitchFamily="34" charset="0"/>
              <a:ea typeface="Trebuchet MS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3757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en-ZA" b="1" dirty="0" smtClean="0"/>
              <a:t>Cont.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662"/>
            <a:ext cx="8915400" cy="3777622"/>
          </a:xfrm>
        </p:spPr>
        <p:txBody>
          <a:bodyPr/>
          <a:lstStyle/>
          <a:p>
            <a:pPr algn="just"/>
            <a:r>
              <a:rPr lang="pt-PT" sz="2200" dirty="0"/>
              <a:t>A gestão dos espaços no cemitério será feita da seguinte maneira. Tendo em conta dimensão da área do cemitério, o espaço será dividido em 4 áreas, nomeadas em ordem alfabética (A,B,C e D), respetivamente e estas áreas serão divididas em subsecções, em que teremos um número de 10 subsecções por cada área o que quer dizer que em cada subsecção terá espaço para 10 sepulturas.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4809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2" y="649357"/>
            <a:ext cx="8933690" cy="71436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Objectivos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2067339"/>
            <a:ext cx="10417934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Para que serve o Sistema </a:t>
            </a:r>
            <a:r>
              <a:rPr lang="en-US" sz="2400" dirty="0" smtClean="0">
                <a:latin typeface="Trebuchet MS" panose="020B0603020202020204" pitchFamily="34" charset="0"/>
              </a:rPr>
              <a:t>porposto?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Salvar os dados referentes a supulturas,malogrados,funcionarios;</a:t>
            </a:r>
          </a:p>
          <a:p>
            <a:r>
              <a:rPr lang="en-US" altLang="ko-KR" sz="2400" dirty="0" smtClean="0">
                <a:latin typeface="Trebuchet MS" panose="020B0603020202020204" pitchFamily="34" charset="0"/>
                <a:ea typeface="Trebuchet MS" charset="0"/>
              </a:rPr>
              <a:t>Salvar </a:t>
            </a:r>
            <a:r>
              <a:rPr lang="en-US" altLang="ko-KR" sz="2400" dirty="0">
                <a:latin typeface="Trebuchet MS" panose="020B0603020202020204" pitchFamily="34" charset="0"/>
                <a:ea typeface="Trebuchet MS" charset="0"/>
              </a:rPr>
              <a:t>a administração na supervisão de capas;</a:t>
            </a:r>
          </a:p>
          <a:p>
            <a:pPr lvl="0"/>
            <a:r>
              <a:rPr lang="en-US" altLang="ko-KR" sz="2400" dirty="0" smtClean="0">
                <a:latin typeface="Trebuchet MS" panose="020B0603020202020204" pitchFamily="34" charset="0"/>
                <a:ea typeface="Trebuchet MS" charset="0"/>
              </a:rPr>
              <a:t>Aperfeiçoar </a:t>
            </a:r>
            <a:r>
              <a:rPr lang="en-US" altLang="ko-KR" sz="2400" dirty="0">
                <a:latin typeface="Trebuchet MS" panose="020B0603020202020204" pitchFamily="34" charset="0"/>
                <a:ea typeface="Trebuchet MS" charset="0"/>
              </a:rPr>
              <a:t>o processo de registo e armazenamento de capas;</a:t>
            </a:r>
          </a:p>
          <a:p>
            <a:pPr lvl="0"/>
            <a:r>
              <a:rPr lang="en-US" altLang="ko-KR" sz="2400" dirty="0">
                <a:latin typeface="Trebuchet MS" panose="020B0603020202020204" pitchFamily="34" charset="0"/>
                <a:ea typeface="Trebuchet MS" charset="0"/>
              </a:rPr>
              <a:t>Facilitar o acesso , manipulação e o processamento de </a:t>
            </a:r>
            <a:r>
              <a:rPr lang="en-US" altLang="ko-KR" sz="2400" dirty="0" smtClean="0">
                <a:latin typeface="Trebuchet MS" panose="020B0603020202020204" pitchFamily="34" charset="0"/>
                <a:ea typeface="Trebuchet MS" charset="0"/>
              </a:rPr>
              <a:t>dados;</a:t>
            </a:r>
          </a:p>
          <a:p>
            <a:r>
              <a:rPr lang="pt-BR" sz="2400" dirty="0">
                <a:latin typeface="Trebuchet MS" panose="020B0603020202020204" pitchFamily="34" charset="0"/>
              </a:rPr>
              <a:t>Permitir a visualização de dados recolhidos e </a:t>
            </a:r>
            <a:r>
              <a:rPr lang="pt-BR" sz="2400" dirty="0" smtClean="0">
                <a:latin typeface="Trebuchet MS" panose="020B0603020202020204" pitchFamily="34" charset="0"/>
              </a:rPr>
              <a:t>processados.</a:t>
            </a:r>
            <a:endParaRPr lang="en-US" sz="2400" dirty="0">
              <a:latin typeface="Trebuchet MS" panose="020B0603020202020204" pitchFamily="34" charset="0"/>
            </a:endParaRPr>
          </a:p>
          <a:p>
            <a:pPr lvl="0"/>
            <a:endParaRPr lang="pt-PT" dirty="0">
              <a:latin typeface="Trebuchet MS" panose="020B0603020202020204" pitchFamily="34" charset="0"/>
            </a:endParaRPr>
          </a:p>
          <a:p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019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30" y="637362"/>
            <a:ext cx="9596299" cy="71436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Vantagens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510748"/>
            <a:ext cx="10378177" cy="377762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altLang="ko-KR" sz="3400" dirty="0" smtClean="0">
                <a:latin typeface="Trebuchet MS" panose="020B0603020202020204" pitchFamily="34" charset="0"/>
                <a:ea typeface="Trebuchet MS" charset="0"/>
              </a:rPr>
              <a:t>Acesso rapido na obtenção de dados referentes a sepultura na pesquisa de dados(espaços ocupados e vagos), reduzindo o tempo gasto na obtenção dos mesmos;</a:t>
            </a:r>
            <a:endParaRPr lang="pt-PT" sz="3400" dirty="0" smtClean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altLang="ko-KR" sz="3400" dirty="0" smtClean="0">
                <a:latin typeface="Trebuchet MS" panose="020B0603020202020204" pitchFamily="34" charset="0"/>
                <a:ea typeface="Trebuchet MS" charset="0"/>
              </a:rPr>
              <a:t>Redução de erros causados pela redigitação no processo do registro;</a:t>
            </a:r>
          </a:p>
          <a:p>
            <a:pPr algn="just">
              <a:lnSpc>
                <a:spcPct val="150000"/>
              </a:lnSpc>
            </a:pPr>
            <a:r>
              <a:rPr lang="pt-PT" sz="3400" dirty="0" smtClean="0">
                <a:latin typeface="Trebuchet MS" panose="020B0603020202020204" pitchFamily="34" charset="0"/>
              </a:rPr>
              <a:t>Aumento do eficiência no processo de cadastro do malogrado e sepulturas;</a:t>
            </a:r>
            <a:endParaRPr lang="pt-PT" sz="3400" dirty="0" smtClean="0">
              <a:solidFill>
                <a:srgbClr val="90C226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3400" dirty="0" smtClean="0">
                <a:latin typeface="Trebuchet MS" panose="020B0603020202020204" pitchFamily="34" charset="0"/>
              </a:rPr>
              <a:t>Redução de Arquivos de processos das sepulturas;</a:t>
            </a:r>
            <a:r>
              <a:rPr lang="pt-PT" altLang="ko-KR" sz="3400" dirty="0" smtClean="0">
                <a:latin typeface="Trebuchet MS" panose="020B0603020202020204" pitchFamily="34" charset="0"/>
                <a:ea typeface="Trebuchet MS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PT" altLang="ko-KR" sz="3400" dirty="0" smtClean="0">
                <a:latin typeface="Trebuchet MS" panose="020B0603020202020204" pitchFamily="34" charset="0"/>
                <a:ea typeface="Trebuchet MS" charset="0"/>
              </a:rPr>
              <a:t>Garantia de segurança e </a:t>
            </a:r>
            <a:r>
              <a:rPr lang="pt-PT" sz="3400" dirty="0" smtClean="0">
                <a:latin typeface="Trebuchet MS" panose="020B0603020202020204" pitchFamily="34" charset="0"/>
              </a:rPr>
              <a:t>eficiência</a:t>
            </a:r>
            <a:r>
              <a:rPr lang="pt-PT" altLang="ko-KR" sz="3400" dirty="0" smtClean="0">
                <a:latin typeface="Trebuchet MS" panose="020B0603020202020204" pitchFamily="34" charset="0"/>
                <a:ea typeface="Trebuchet MS" charset="0"/>
              </a:rPr>
              <a:t> da informação referentes a dados arquivados; </a:t>
            </a:r>
          </a:p>
          <a:p>
            <a:pPr algn="just">
              <a:lnSpc>
                <a:spcPct val="150000"/>
              </a:lnSpc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3273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99" y="649356"/>
            <a:ext cx="8911687" cy="1280890"/>
          </a:xfrm>
        </p:spPr>
        <p:txBody>
          <a:bodyPr/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Descrição dos usuários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656521"/>
            <a:ext cx="10842003" cy="393589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Quem vai usar o </a:t>
            </a:r>
            <a:r>
              <a:rPr lang="en-US" sz="2200" b="1" dirty="0" smtClean="0"/>
              <a:t>Sistema?Quem beneficiará?</a:t>
            </a:r>
          </a:p>
          <a:p>
            <a:r>
              <a:rPr lang="pt-PT" sz="2200" dirty="0"/>
              <a:t>O processo de gestão de cemitério envolve diversos grupos de actividades porem para a concretização do sistema informatizado para o sector da secretaria convém na existência de dois tipos de </a:t>
            </a:r>
            <a:r>
              <a:rPr lang="pt-PT" sz="2200" dirty="0" smtClean="0"/>
              <a:t>usuários: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pt-BR" sz="2200" b="1" dirty="0" smtClean="0"/>
              <a:t>Chefe da Secretaria : </a:t>
            </a:r>
            <a:r>
              <a:rPr lang="pt-PT" sz="2200" dirty="0"/>
              <a:t>Este papel corresponde ao responsável pela coordenação das actividades do sector da secretaria, sendo ele responsável pela criação, remoção de atendentes no sistema e amolgação de actividades específicas.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Atendente </a:t>
            </a:r>
            <a:r>
              <a:rPr lang="en-US" sz="2200" b="1" dirty="0"/>
              <a:t>da Secretaria : </a:t>
            </a:r>
            <a:r>
              <a:rPr lang="pt-PT" sz="2200" dirty="0"/>
              <a:t>Este papel corresponde ao funcionário responsável pela aceitação, encaminhamento e atendimento de todos pedidos submetidos a secretaria</a:t>
            </a:r>
          </a:p>
          <a:p>
            <a:pPr algn="just">
              <a:lnSpc>
                <a:spcPct val="150000"/>
              </a:lnSpc>
            </a:pPr>
            <a:endParaRPr lang="pt-PT" dirty="0"/>
          </a:p>
          <a:p>
            <a:pPr marL="914400" lvl="2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242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12" y="610858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Arquitectura</a:t>
            </a:r>
            <a:endParaRPr lang="pt-PT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626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214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845</TotalTime>
  <Words>1330</Words>
  <Application>Microsoft Office PowerPoint</Application>
  <PresentationFormat>Widescreen</PresentationFormat>
  <Paragraphs>186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Century Gothic</vt:lpstr>
      <vt:lpstr>Symbol</vt:lpstr>
      <vt:lpstr>Times New Roman</vt:lpstr>
      <vt:lpstr>Trebuchet MS</vt:lpstr>
      <vt:lpstr>Wingdings 3</vt:lpstr>
      <vt:lpstr>Wisp</vt:lpstr>
      <vt:lpstr>PowerPoint Presentation</vt:lpstr>
      <vt:lpstr>PowerPoint Presentation</vt:lpstr>
      <vt:lpstr>Agenda</vt:lpstr>
      <vt:lpstr>Definição</vt:lpstr>
      <vt:lpstr>Cont.</vt:lpstr>
      <vt:lpstr>Objectivos</vt:lpstr>
      <vt:lpstr>Vantagens</vt:lpstr>
      <vt:lpstr>Descrição dos usuários </vt:lpstr>
      <vt:lpstr>Arquitectura</vt:lpstr>
      <vt:lpstr>PowerPoint Presentation</vt:lpstr>
      <vt:lpstr>Módulo 1-Cadastro</vt:lpstr>
      <vt:lpstr>Módulo 2: Exumação</vt:lpstr>
      <vt:lpstr>Módulo 3: Reserva de Espaço </vt:lpstr>
      <vt:lpstr>Módulo 4: Pesquisa de Sepultura </vt:lpstr>
      <vt:lpstr> Parecer</vt:lpstr>
      <vt:lpstr>LOGIN</vt:lpstr>
      <vt:lpstr>MENU</vt:lpstr>
      <vt:lpstr>Cadastro de Funeral </vt:lpstr>
      <vt:lpstr>Reserva de Sepultura </vt:lpstr>
      <vt:lpstr>Exumação</vt:lpstr>
      <vt:lpstr>Pesquisa de Sepultura </vt:lpstr>
      <vt:lpstr>Diagramas de Sequencias</vt:lpstr>
      <vt:lpstr>PowerPoint Presentation</vt:lpstr>
      <vt:lpstr>PowerPoint Presentation</vt:lpstr>
      <vt:lpstr>PowerPoint Presentation</vt:lpstr>
      <vt:lpstr>Diagramas de Estados  </vt:lpstr>
      <vt:lpstr>RESERVA</vt:lpstr>
      <vt:lpstr>EXUMAÇÃO</vt:lpstr>
      <vt:lpstr>Diagrama de Actividades </vt:lpstr>
      <vt:lpstr>SOLICITAR RESERVA</vt:lpstr>
      <vt:lpstr>REALIZAR EXUMAÇÃO</vt:lpstr>
      <vt:lpstr>CASOS DE TESTE </vt:lpstr>
      <vt:lpstr>Reserva de Sepultura </vt:lpstr>
      <vt:lpstr>PowerPoint Presentation</vt:lpstr>
      <vt:lpstr>PowerPoint Presentation</vt:lpstr>
      <vt:lpstr>Metas</vt:lpstr>
      <vt:lpstr>Cronograma</vt:lpstr>
      <vt:lpstr>Ambiente de Desenvolvimento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&lt;GESTÃO DE CEMITÉRIO&gt;</dc:title>
  <dc:creator>nati langa</dc:creator>
  <cp:lastModifiedBy>nati langa</cp:lastModifiedBy>
  <cp:revision>28</cp:revision>
  <dcterms:created xsi:type="dcterms:W3CDTF">2018-08-11T20:45:11Z</dcterms:created>
  <dcterms:modified xsi:type="dcterms:W3CDTF">2019-06-07T19:22:15Z</dcterms:modified>
</cp:coreProperties>
</file>