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86" r:id="rId4"/>
    <p:sldId id="282" r:id="rId5"/>
    <p:sldId id="272" r:id="rId6"/>
    <p:sldId id="291" r:id="rId7"/>
    <p:sldId id="288" r:id="rId8"/>
    <p:sldId id="289" r:id="rId9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Nov - Apr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dirty="0"/>
              <a:t>Stock splits do not dilute returns</a:t>
            </a:r>
          </a:p>
          <a:p>
            <a:pPr lvl="1"/>
            <a:r>
              <a:rPr lang="en-US" dirty="0"/>
              <a:t>Companies switching or being added to index has no effect (within S&amp;P)</a:t>
            </a:r>
          </a:p>
          <a:p>
            <a:pPr lvl="1"/>
            <a:r>
              <a:rPr lang="en-US" dirty="0"/>
              <a:t>Dividend reinvesting is unaccounted for vs simple price appreciation</a:t>
            </a:r>
          </a:p>
          <a:p>
            <a:pPr lvl="1"/>
            <a:r>
              <a:rPr lang="en-US" dirty="0"/>
              <a:t>Opening Price of 1</a:t>
            </a:r>
            <a:r>
              <a:rPr lang="en-US" baseline="30000" dirty="0"/>
              <a:t>st</a:t>
            </a:r>
            <a:r>
              <a:rPr lang="en-US" dirty="0"/>
              <a:t> day of ‘next month’ equals Closing Price of the last day of </a:t>
            </a:r>
            <a:r>
              <a:rPr lang="en-US"/>
              <a:t>the ‘previous month’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254</Words>
  <Application>Microsoft Macintosh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</vt:lpstr>
      <vt:lpstr>Default Design</vt:lpstr>
      <vt:lpstr>Summer Months Strategy Portfolio Analysis</vt:lpstr>
      <vt:lpstr>S&amp;P 500 Market Trend</vt:lpstr>
      <vt:lpstr>Seasonality of Returns: 1951 - 2018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100</cp:revision>
  <dcterms:created xsi:type="dcterms:W3CDTF">2005-05-13T06:08:40Z</dcterms:created>
  <dcterms:modified xsi:type="dcterms:W3CDTF">2018-11-30T02:52:13Z</dcterms:modified>
</cp:coreProperties>
</file>