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87" r:id="rId4"/>
    <p:sldId id="282" r:id="rId5"/>
    <p:sldId id="272" r:id="rId6"/>
    <p:sldId id="288" r:id="rId7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10" y="1860492"/>
            <a:ext cx="5875779" cy="439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Maybe it depends on the season.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Seeking Alpha: Overview of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Nov - Apr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Seasonal Investing Benefits</a:t>
            </a:r>
          </a:p>
          <a:p>
            <a:pPr lvl="1"/>
            <a:r>
              <a:rPr lang="en-US" dirty="0"/>
              <a:t>May – Oct: </a:t>
            </a:r>
            <a:r>
              <a:rPr lang="en-US" dirty="0" err="1"/>
              <a:t>Avg</a:t>
            </a:r>
            <a:r>
              <a:rPr lang="en-US" dirty="0"/>
              <a:t> return 0.3% </a:t>
            </a:r>
          </a:p>
          <a:p>
            <a:pPr lvl="1"/>
            <a:r>
              <a:rPr lang="en-US" dirty="0"/>
              <a:t>Nov – Apr: 7.5%</a:t>
            </a:r>
          </a:p>
          <a:p>
            <a:pPr lvl="1"/>
            <a:r>
              <a:rPr lang="en-US" dirty="0"/>
              <a:t>Research is not clear what causes this strategy, but possible explanations are:</a:t>
            </a:r>
          </a:p>
          <a:p>
            <a:pPr lvl="2"/>
            <a:r>
              <a:rPr lang="en-US" dirty="0"/>
              <a:t>Vacation months lead to risk aversion</a:t>
            </a:r>
          </a:p>
          <a:p>
            <a:pPr lvl="2"/>
            <a:r>
              <a:rPr lang="en-US" dirty="0"/>
              <a:t>Optimism at the beginning of the year</a:t>
            </a:r>
          </a:p>
          <a:p>
            <a:pPr lvl="1"/>
            <a:r>
              <a:rPr lang="en-US" dirty="0"/>
              <a:t>Effect has been in place since 1950</a:t>
            </a:r>
          </a:p>
          <a:p>
            <a:pPr lvl="2"/>
            <a:r>
              <a:rPr lang="en-US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156</Words>
  <Application>Microsoft Macintosh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 Black</vt:lpstr>
      <vt:lpstr>Arial</vt:lpstr>
      <vt:lpstr>Default Design</vt:lpstr>
      <vt:lpstr>Summer Months Strategy Portfolio Analysis</vt:lpstr>
      <vt:lpstr>Seasonality of Returns</vt:lpstr>
      <vt:lpstr>Seeking Alpha: Overview of Returns</vt:lpstr>
      <vt:lpstr>A Tale of Many Seasons</vt:lpstr>
      <vt:lpstr>SEASONALITY: Six-Month Results by Over Time</vt:lpstr>
      <vt:lpstr>Seasonality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95</cp:revision>
  <dcterms:created xsi:type="dcterms:W3CDTF">2005-05-13T06:08:40Z</dcterms:created>
  <dcterms:modified xsi:type="dcterms:W3CDTF">2018-11-30T02:14:10Z</dcterms:modified>
</cp:coreProperties>
</file>