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6" r:id="rId3"/>
    <p:sldId id="282" r:id="rId4"/>
    <p:sldId id="272" r:id="rId5"/>
    <p:sldId id="291" r:id="rId6"/>
    <p:sldId id="288" r:id="rId7"/>
    <p:sldId id="289" r:id="rId8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3" autoAdjust="0"/>
    <p:restoredTop sz="94634" autoAdjust="0"/>
  </p:normalViewPr>
  <p:slideViewPr>
    <p:cSldViewPr>
      <p:cViewPr varScale="1">
        <p:scale>
          <a:sx n="100" d="100"/>
          <a:sy n="100" d="100"/>
        </p:scale>
        <p:origin x="10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Maybe it depends on the season.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30483-7B07-8544-B732-6C8E2765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50" y="1816100"/>
            <a:ext cx="668335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1500-5BF9-F542-BABA-6F1E514A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0800"/>
            <a:ext cx="7937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Nov - Apr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25CB8-5755-4044-B3D5-852F898F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14600"/>
            <a:ext cx="9144000" cy="39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Highest Performing Months Compared to Lowest Performing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8FDD-121E-1E47-BF4E-C603C30D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362200"/>
            <a:ext cx="8915400" cy="38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return 0.3% </a:t>
            </a:r>
          </a:p>
          <a:p>
            <a:pPr lvl="1"/>
            <a:r>
              <a:rPr lang="en-US" dirty="0"/>
              <a:t>Nov – Apr: 7.5%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simplicity we are focusing only on the effects of time and not taking into account any other external factors such as</a:t>
            </a:r>
          </a:p>
          <a:p>
            <a:pPr lvl="1"/>
            <a:r>
              <a:rPr lang="en-US" dirty="0"/>
              <a:t>Stock splits do not dilute returns</a:t>
            </a:r>
          </a:p>
          <a:p>
            <a:pPr lvl="1"/>
            <a:r>
              <a:rPr lang="en-US" dirty="0"/>
              <a:t>Companies switching or being added to index has no effect (within S&amp;P)</a:t>
            </a:r>
          </a:p>
          <a:p>
            <a:pPr lvl="1"/>
            <a:r>
              <a:rPr lang="en-US" dirty="0"/>
              <a:t>Dividend reinvesting is unaccounted for vs simple price appreciation</a:t>
            </a:r>
          </a:p>
          <a:p>
            <a:pPr lvl="1"/>
            <a:r>
              <a:rPr lang="en-US" dirty="0"/>
              <a:t>Opening Price of 1</a:t>
            </a:r>
            <a:r>
              <a:rPr lang="en-US" baseline="30000" dirty="0"/>
              <a:t>st</a:t>
            </a:r>
            <a:r>
              <a:rPr lang="en-US" dirty="0"/>
              <a:t> day of ‘next month’ equals Closing Price of the last day of </a:t>
            </a:r>
            <a:r>
              <a:rPr lang="en-US"/>
              <a:t>the ‘previous month’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238</Words>
  <Application>Microsoft Macintosh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 Black</vt:lpstr>
      <vt:lpstr>Arial</vt:lpstr>
      <vt:lpstr>Default Design</vt:lpstr>
      <vt:lpstr>Summer Months Strategy Portfolio Analysis</vt:lpstr>
      <vt:lpstr>Seasonality of Returns</vt:lpstr>
      <vt:lpstr>A Tale of Many Seasons</vt:lpstr>
      <vt:lpstr>SEASONALITY: Six-Month Results by Over Time</vt:lpstr>
      <vt:lpstr>Highest Performing Months Compared to Lowest Performing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Walker, Donald</cp:lastModifiedBy>
  <cp:revision>98</cp:revision>
  <dcterms:created xsi:type="dcterms:W3CDTF">2005-05-13T06:08:40Z</dcterms:created>
  <dcterms:modified xsi:type="dcterms:W3CDTF">2018-11-30T02:37:21Z</dcterms:modified>
</cp:coreProperties>
</file>