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E1A156-DE5F-4370-B29D-D802CE5C565B}">
          <p14:sldIdLst>
            <p14:sldId id="256"/>
            <p14:sldId id="260"/>
            <p14:sldId id="262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18" Type="http://schemas.openxmlformats.org/officeDocument/2006/relationships/image" Target="../media/image19.jpeg"/><Relationship Id="rId3" Type="http://schemas.openxmlformats.org/officeDocument/2006/relationships/image" Target="../media/image4.jpeg"/><Relationship Id="rId21" Type="http://schemas.openxmlformats.org/officeDocument/2006/relationships/image" Target="../media/image22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17" Type="http://schemas.openxmlformats.org/officeDocument/2006/relationships/image" Target="../media/image18.jpeg"/><Relationship Id="rId2" Type="http://schemas.openxmlformats.org/officeDocument/2006/relationships/image" Target="../media/image3.jpeg"/><Relationship Id="rId16" Type="http://schemas.openxmlformats.org/officeDocument/2006/relationships/image" Target="../media/image17.jpeg"/><Relationship Id="rId20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23" Type="http://schemas.openxmlformats.org/officeDocument/2006/relationships/image" Target="../media/image24.jpeg"/><Relationship Id="rId10" Type="http://schemas.openxmlformats.org/officeDocument/2006/relationships/image" Target="../media/image11.jpeg"/><Relationship Id="rId19" Type="http://schemas.openxmlformats.org/officeDocument/2006/relationships/image" Target="../media/image20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Relationship Id="rId22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5.jpeg"/><Relationship Id="rId18" Type="http://schemas.openxmlformats.org/officeDocument/2006/relationships/image" Target="../media/image20.jpeg"/><Relationship Id="rId3" Type="http://schemas.openxmlformats.org/officeDocument/2006/relationships/image" Target="../media/image4.jpeg"/><Relationship Id="rId21" Type="http://schemas.openxmlformats.org/officeDocument/2006/relationships/image" Target="../media/image23.jpeg"/><Relationship Id="rId7" Type="http://schemas.openxmlformats.org/officeDocument/2006/relationships/image" Target="../media/image8.jpeg"/><Relationship Id="rId12" Type="http://schemas.openxmlformats.org/officeDocument/2006/relationships/image" Target="../media/image14.jpeg"/><Relationship Id="rId17" Type="http://schemas.openxmlformats.org/officeDocument/2006/relationships/image" Target="../media/image19.jpeg"/><Relationship Id="rId2" Type="http://schemas.openxmlformats.org/officeDocument/2006/relationships/image" Target="../media/image3.jpeg"/><Relationship Id="rId16" Type="http://schemas.openxmlformats.org/officeDocument/2006/relationships/image" Target="../media/image18.jpe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6.jpeg"/><Relationship Id="rId5" Type="http://schemas.openxmlformats.org/officeDocument/2006/relationships/image" Target="../media/image6.jpeg"/><Relationship Id="rId15" Type="http://schemas.openxmlformats.org/officeDocument/2006/relationships/image" Target="../media/image17.jpeg"/><Relationship Id="rId23" Type="http://schemas.openxmlformats.org/officeDocument/2006/relationships/image" Target="../media/image25.png"/><Relationship Id="rId10" Type="http://schemas.openxmlformats.org/officeDocument/2006/relationships/image" Target="../media/image11.jpeg"/><Relationship Id="rId19" Type="http://schemas.openxmlformats.org/officeDocument/2006/relationships/image" Target="../media/image2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6.jpeg"/><Relationship Id="rId22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25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6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28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27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25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17" Type="http://schemas.openxmlformats.org/officeDocument/2006/relationships/image" Target="../media/image26.jpeg"/><Relationship Id="rId2" Type="http://schemas.openxmlformats.org/officeDocument/2006/relationships/image" Target="../media/image3.jpeg"/><Relationship Id="rId16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28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27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25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17" Type="http://schemas.openxmlformats.org/officeDocument/2006/relationships/image" Target="../media/image26.jpeg"/><Relationship Id="rId2" Type="http://schemas.openxmlformats.org/officeDocument/2006/relationships/image" Target="../media/image3.jpeg"/><Relationship Id="rId16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28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2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2261" y="1338263"/>
            <a:ext cx="8791575" cy="195103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Useless special</a:t>
            </a:r>
            <a:endParaRPr lang="th-TH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261" y="3716338"/>
            <a:ext cx="9359899" cy="2709862"/>
          </a:xfrm>
        </p:spPr>
        <p:txBody>
          <a:bodyPr>
            <a:noAutofit/>
          </a:bodyPr>
          <a:lstStyle/>
          <a:p>
            <a:r>
              <a:rPr lang="th-TH" sz="3600" cap="none" dirty="0" smtClean="0">
                <a:ln w="0"/>
                <a:solidFill>
                  <a:schemeClr val="tx1"/>
                </a:solidFill>
                <a:effectLst>
                  <a:outerShdw dist="50800" dir="2400000" algn="tl" rotWithShape="0">
                    <a:schemeClr val="dk1">
                      <a:alpha val="86000"/>
                    </a:schemeClr>
                  </a:outerShdw>
                </a:effectLst>
              </a:rPr>
              <a:t>นายกาย	</a:t>
            </a:r>
            <a:r>
              <a:rPr lang="th-TH" sz="3600" cap="none" dirty="0" err="1" smtClean="0">
                <a:ln w="0"/>
                <a:solidFill>
                  <a:schemeClr val="tx1"/>
                </a:solidFill>
                <a:effectLst>
                  <a:outerShdw dist="50800" dir="2400000" algn="tl" rotWithShape="0">
                    <a:schemeClr val="dk1">
                      <a:alpha val="86000"/>
                    </a:schemeClr>
                  </a:outerShdw>
                </a:effectLst>
              </a:rPr>
              <a:t>เลาว</a:t>
            </a:r>
            <a:r>
              <a:rPr lang="th-TH" sz="3600" cap="none" dirty="0" smtClean="0">
                <a:ln w="0"/>
                <a:solidFill>
                  <a:schemeClr val="tx1"/>
                </a:solidFill>
                <a:effectLst>
                  <a:outerShdw dist="50800" dir="2400000" algn="tl" rotWithShape="0">
                    <a:schemeClr val="dk1">
                      <a:alpha val="86000"/>
                    </a:schemeClr>
                  </a:outerShdw>
                </a:effectLst>
              </a:rPr>
              <a:t>พงศ์					570610549</a:t>
            </a:r>
          </a:p>
          <a:p>
            <a:r>
              <a:rPr lang="th-TH" sz="3600" cap="none" dirty="0" smtClean="0">
                <a:ln w="0"/>
                <a:solidFill>
                  <a:schemeClr val="tx1"/>
                </a:solidFill>
                <a:effectLst>
                  <a:outerShdw dist="50800" dir="2400000" algn="tl" rotWithShape="0">
                    <a:schemeClr val="dk1">
                      <a:alpha val="86000"/>
                    </a:schemeClr>
                  </a:outerShdw>
                </a:effectLst>
              </a:rPr>
              <a:t>	นายจิรา</a:t>
            </a:r>
            <a:r>
              <a:rPr lang="th-TH" sz="3600" cap="none" dirty="0" err="1" smtClean="0">
                <a:ln w="0"/>
                <a:solidFill>
                  <a:schemeClr val="tx1"/>
                </a:solidFill>
                <a:effectLst>
                  <a:outerShdw dist="50800" dir="2400000" algn="tl" rotWithShape="0">
                    <a:schemeClr val="dk1">
                      <a:alpha val="86000"/>
                    </a:schemeClr>
                  </a:outerShdw>
                </a:effectLst>
              </a:rPr>
              <a:t>ยุส</a:t>
            </a:r>
            <a:r>
              <a:rPr lang="th-TH" sz="3600" cap="none" dirty="0">
                <a:ln w="0"/>
                <a:solidFill>
                  <a:schemeClr val="tx1"/>
                </a:solidFill>
                <a:effectLst>
                  <a:outerShdw dist="50800" dir="2400000" algn="tl" rotWithShape="0">
                    <a:schemeClr val="dk1">
                      <a:alpha val="86000"/>
                    </a:schemeClr>
                  </a:outerShdw>
                </a:effectLst>
              </a:rPr>
              <a:t>	</a:t>
            </a:r>
            <a:r>
              <a:rPr lang="th-TH" sz="3600" cap="none" dirty="0" smtClean="0">
                <a:ln w="0"/>
                <a:solidFill>
                  <a:schemeClr val="tx1"/>
                </a:solidFill>
                <a:effectLst>
                  <a:outerShdw dist="50800" dir="2400000" algn="tl" rotWithShape="0">
                    <a:schemeClr val="dk1">
                      <a:alpha val="86000"/>
                    </a:schemeClr>
                  </a:outerShdw>
                </a:effectLst>
              </a:rPr>
              <a:t>แก้วชื่น					570610558</a:t>
            </a:r>
          </a:p>
          <a:p>
            <a:r>
              <a:rPr lang="th-TH" sz="3600" cap="none" dirty="0" smtClean="0">
                <a:ln w="0"/>
                <a:solidFill>
                  <a:schemeClr val="tx1"/>
                </a:solidFill>
                <a:effectLst>
                  <a:outerShdw dist="50800" dir="2400000" algn="tl" rotWithShape="0">
                    <a:schemeClr val="dk1">
                      <a:alpha val="86000"/>
                    </a:schemeClr>
                  </a:outerShdw>
                </a:effectLst>
              </a:rPr>
              <a:t>		นางสาว</a:t>
            </a:r>
            <a:r>
              <a:rPr lang="th-TH" sz="3600" cap="none" dirty="0" err="1" smtClean="0">
                <a:ln w="0"/>
                <a:solidFill>
                  <a:schemeClr val="tx1"/>
                </a:solidFill>
                <a:effectLst>
                  <a:outerShdw dist="50800" dir="2400000" algn="tl" rotWithShape="0">
                    <a:schemeClr val="dk1">
                      <a:alpha val="86000"/>
                    </a:schemeClr>
                  </a:outerShdw>
                </a:effectLst>
              </a:rPr>
              <a:t>ณัจญา</a:t>
            </a:r>
            <a:r>
              <a:rPr lang="th-TH" sz="3600" cap="none" dirty="0" smtClean="0">
                <a:ln w="0"/>
                <a:solidFill>
                  <a:schemeClr val="tx1"/>
                </a:solidFill>
                <a:effectLst>
                  <a:outerShdw dist="50800" dir="2400000" algn="tl" rotWithShape="0">
                    <a:schemeClr val="dk1">
                      <a:alpha val="86000"/>
                    </a:schemeClr>
                  </a:outerShdw>
                </a:effectLst>
              </a:rPr>
              <a:t>	</a:t>
            </a:r>
            <a:r>
              <a:rPr lang="th-TH" sz="3600" cap="none" dirty="0" err="1" smtClean="0">
                <a:ln w="0"/>
                <a:solidFill>
                  <a:schemeClr val="tx1"/>
                </a:solidFill>
                <a:effectLst>
                  <a:outerShdw dist="50800" dir="2400000" algn="tl" rotWithShape="0">
                    <a:schemeClr val="dk1">
                      <a:alpha val="86000"/>
                    </a:schemeClr>
                  </a:outerShdw>
                </a:effectLst>
              </a:rPr>
              <a:t>พรหมณ์</a:t>
            </a:r>
            <a:r>
              <a:rPr lang="th-TH" sz="3600" cap="none" dirty="0" smtClean="0">
                <a:ln w="0"/>
                <a:solidFill>
                  <a:schemeClr val="tx1"/>
                </a:solidFill>
                <a:effectLst>
                  <a:outerShdw dist="50800" dir="2400000" algn="tl" rotWithShape="0">
                    <a:schemeClr val="dk1">
                      <a:alpha val="86000"/>
                    </a:schemeClr>
                  </a:outerShdw>
                </a:effectLst>
              </a:rPr>
              <a:t>น้อย		570610566</a:t>
            </a:r>
            <a:endParaRPr lang="th-TH" sz="3600" cap="none" dirty="0">
              <a:ln w="0"/>
              <a:solidFill>
                <a:schemeClr val="tx1"/>
              </a:solidFill>
              <a:effectLst>
                <a:outerShdw dist="50800" dir="2400000" algn="tl" rotWithShape="0">
                  <a:schemeClr val="dk1">
                    <a:alpha val="86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283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525" y="93184"/>
            <a:ext cx="3151015" cy="764005"/>
          </a:xfrm>
        </p:spPr>
        <p:txBody>
          <a:bodyPr/>
          <a:lstStyle/>
          <a:p>
            <a:r>
              <a:rPr lang="en-US" dirty="0" smtClean="0"/>
              <a:t>Select Clan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966434" y="711407"/>
            <a:ext cx="10063200" cy="566928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1026" name="Picture 2" descr="http://www.tradecardsonline.com/img/cards/YuGiOh/dream_cards/big/JadenYuki.221504.20100805-221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765" y="933495"/>
            <a:ext cx="1004736" cy="1487492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radecardsonline.com/img/cards/YuGiOh/dream_cards/big/YugiJadenandYusi.270635.20110307-1947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316" y="475187"/>
            <a:ext cx="1005840" cy="1489129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tcgplayer.com/2641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06" y="1795644"/>
            <a:ext cx="1005840" cy="1489126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.tcgplayer.com/2642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280" y="2227543"/>
            <a:ext cx="1005840" cy="1489125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ecx.images-amazon.com/images/I/41rxuz%2Bo9E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64" y="1376022"/>
            <a:ext cx="1005840" cy="1489126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gatheringground.com/images/15-1E-NKIL-36X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308" y="2275913"/>
            <a:ext cx="1005840" cy="1472837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encrypted-tbn0.gstatic.com/images?q=tbn:ANd9GcTp3nicRaxdSXSKp6zrsutB0ecOCUxoyV0ISKzH-_fVVtH3ojD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015" y="2725103"/>
            <a:ext cx="1005840" cy="1472837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aspera.nu/simon/bilder/cyberenddragon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912" y="3169408"/>
            <a:ext cx="1005840" cy="1472837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yugioh-cards.net/Merchant2/graphics/00000001/dp03/unl/huge/DP03-EN01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90" y="3609859"/>
            <a:ext cx="1005840" cy="1472837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assets.dacw.co/itemimages/37689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044" y="1838230"/>
            <a:ext cx="1005840" cy="1472837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gandoza.gandoza.netdna-cdn.com/media/catalog/product/cache/1/image/9df78eab33525d08d6e5fb8d27136e95/3/d/3d-cartoon-kid-character-model-_1_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416" y="1143038"/>
            <a:ext cx="1502501" cy="150250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991575" y="711407"/>
            <a:ext cx="2452598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TURN : Player1</a:t>
            </a:r>
            <a:endParaRPr lang="th-TH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www.collectorscache.com/StoreModules/ProductImages/602/ysds-en036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019" y="3567478"/>
            <a:ext cx="1005840" cy="1448410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collectorscache.com/StoreModules/ProductImages/571/do03-en027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16" y="3110807"/>
            <a:ext cx="1005840" cy="1468526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gatheringground.com/images/YGO-aster023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488" y="2665436"/>
            <a:ext cx="1005840" cy="1457740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collectorscache.com/StoreModules/ProductImages/602/ysdj-en034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66" y="2227543"/>
            <a:ext cx="1005840" cy="1468526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collectorscache.com/StoreModules/ProductImages/571/do03-en030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66" y="1795644"/>
            <a:ext cx="1005840" cy="1483614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encrypted-tbn1.gstatic.com/images?q=tbn:ANd9GcSEsVhgciciXQP4LZwfv79oI0FuvWmDwls-OjAzBKvR-o5CFdnZ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87" y="3661426"/>
            <a:ext cx="1005840" cy="1465498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encrypted-tbn3.gstatic.com/images?q=tbn:ANd9GcSnY0PCe7Sy-S8IBa154DYy-Dv79lmGGUux9ejEBgKE6Pr0pRft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262" y="5024704"/>
            <a:ext cx="1005840" cy="1420949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.tcgplayer.com/26436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044" y="4552238"/>
            <a:ext cx="1005840" cy="1433323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lib.store.yahoo.net/lib/inmint/dp1-en022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984" y="4114555"/>
            <a:ext cx="1005840" cy="1417571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crystal-cdn1.crystalcommerce.com/photos/344302/large/Burial_from_a_Different_Dimension_3980.jp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27" y="3208922"/>
            <a:ext cx="1005840" cy="1433323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s://encrypted-tbn2.gstatic.com/images?q=tbn:ANd9GcQewRu31R1RXrb6FwyeFTRFdJb9tABMqUMBHh5iTOAaB2pNKwmT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157" y="4814647"/>
            <a:ext cx="1005840" cy="1492361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8" descr="https://encrypted-tbn2.gstatic.com/images?q=tbn:ANd9GcQewRu31R1RXrb6FwyeFTRFdJb9tABMqUMBHh5iTOAaB2pNKwmT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105" y="4394175"/>
            <a:ext cx="1005840" cy="1492361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8" descr="https://encrypted-tbn2.gstatic.com/images?q=tbn:ANd9GcQewRu31R1RXrb6FwyeFTRFdJb9tABMqUMBHh5iTOAaB2pNKwmT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053" y="3958061"/>
            <a:ext cx="1005840" cy="1492361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8" descr="https://encrypted-tbn2.gstatic.com/images?q=tbn:ANd9GcQewRu31R1RXrb6FwyeFTRFdJb9tABMqUMBHh5iTOAaB2pNKwmT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40" y="3523527"/>
            <a:ext cx="1005840" cy="1492361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8" descr="https://encrypted-tbn2.gstatic.com/images?q=tbn:ANd9GcQewRu31R1RXrb6FwyeFTRFdJb9tABMqUMBHh5iTOAaB2pNKwmT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294" y="3088993"/>
            <a:ext cx="1005840" cy="1492361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315416" y="2750689"/>
            <a:ext cx="152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CLAN</a:t>
            </a:r>
            <a:endParaRPr lang="th-TH" dirty="0"/>
          </a:p>
        </p:txBody>
      </p:sp>
      <p:sp>
        <p:nvSpPr>
          <p:cNvPr id="9" name="Rectangle 8"/>
          <p:cNvSpPr/>
          <p:nvPr/>
        </p:nvSpPr>
        <p:spPr>
          <a:xfrm>
            <a:off x="626401" y="1287046"/>
            <a:ext cx="5625713" cy="166041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Rectangle 52"/>
          <p:cNvSpPr/>
          <p:nvPr/>
        </p:nvSpPr>
        <p:spPr>
          <a:xfrm>
            <a:off x="748064" y="2680553"/>
            <a:ext cx="5625713" cy="1559464"/>
          </a:xfrm>
          <a:prstGeom prst="rect">
            <a:avLst/>
          </a:prstGeom>
          <a:noFill/>
          <a:ln w="38100">
            <a:solidFill>
              <a:srgbClr val="00206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Rectangle 53"/>
          <p:cNvSpPr/>
          <p:nvPr/>
        </p:nvSpPr>
        <p:spPr>
          <a:xfrm>
            <a:off x="3172069" y="2618139"/>
            <a:ext cx="5625713" cy="1559464"/>
          </a:xfrm>
          <a:prstGeom prst="rect">
            <a:avLst/>
          </a:prstGeom>
          <a:noFill/>
          <a:ln w="38100">
            <a:solidFill>
              <a:srgbClr val="7030A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Rectangle 54"/>
          <p:cNvSpPr/>
          <p:nvPr/>
        </p:nvSpPr>
        <p:spPr>
          <a:xfrm>
            <a:off x="3022588" y="4059167"/>
            <a:ext cx="5625713" cy="1559464"/>
          </a:xfrm>
          <a:prstGeom prst="rect">
            <a:avLst/>
          </a:prstGeom>
          <a:noFill/>
          <a:ln w="38100">
            <a:solidFill>
              <a:schemeClr val="bg2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Rectangle 55"/>
          <p:cNvSpPr/>
          <p:nvPr/>
        </p:nvSpPr>
        <p:spPr>
          <a:xfrm>
            <a:off x="5673984" y="3911649"/>
            <a:ext cx="5625713" cy="1559464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93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868" y="67280"/>
            <a:ext cx="3151015" cy="764005"/>
          </a:xfrm>
        </p:spPr>
        <p:txBody>
          <a:bodyPr/>
          <a:lstStyle/>
          <a:p>
            <a:r>
              <a:rPr lang="en-US" dirty="0" smtClean="0"/>
              <a:t>Select clan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966434" y="711407"/>
            <a:ext cx="10063200" cy="566928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1026" name="Picture 2" descr="http://www.tradecardsonline.com/img/cards/YuGiOh/dream_cards/big/JadenYuki.221504.20100805-221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765" y="933495"/>
            <a:ext cx="1004736" cy="1487492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radecardsonline.com/img/cards/YuGiOh/dream_cards/big/YugiJadenandYusi.270635.20110307-1947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316" y="475187"/>
            <a:ext cx="1005840" cy="1489129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tcgplayer.com/2641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06" y="1795644"/>
            <a:ext cx="1005840" cy="1489126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.tcgplayer.com/2642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280" y="2227543"/>
            <a:ext cx="1005840" cy="1489125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ecx.images-amazon.com/images/I/41rxuz%2Bo9E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64" y="1376022"/>
            <a:ext cx="1005840" cy="1489126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gatheringground.com/images/15-1E-NKIL-36X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308" y="2275913"/>
            <a:ext cx="1005840" cy="1472837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encrypted-tbn0.gstatic.com/images?q=tbn:ANd9GcTp3nicRaxdSXSKp6zrsutB0ecOCUxoyV0ISKzH-_fVVtH3ojD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015" y="2725103"/>
            <a:ext cx="1005840" cy="1472837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aspera.nu/simon/bilder/cyberenddragon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912" y="3169408"/>
            <a:ext cx="1005840" cy="1472837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yugioh-cards.net/Merchant2/graphics/00000001/dp03/unl/huge/DP03-EN01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90" y="3609859"/>
            <a:ext cx="1005840" cy="1472837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assets.dacw.co/itemimages/37689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044" y="1838230"/>
            <a:ext cx="1005840" cy="1472837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991575" y="711407"/>
            <a:ext cx="2452598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TURN : Player2</a:t>
            </a:r>
            <a:endParaRPr lang="th-TH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www.collectorscache.com/StoreModules/ProductImages/602/ysds-en036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019" y="3567478"/>
            <a:ext cx="1005840" cy="1448410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collectorscache.com/StoreModules/ProductImages/571/do03-en027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16" y="3110807"/>
            <a:ext cx="1005840" cy="1468526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gatheringground.com/images/YGO-aster023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488" y="2665436"/>
            <a:ext cx="1005840" cy="1457740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collectorscache.com/StoreModules/ProductImages/602/ysdj-en034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66" y="2227543"/>
            <a:ext cx="1005840" cy="1468526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collectorscache.com/StoreModules/ProductImages/571/do03-en030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66" y="1795644"/>
            <a:ext cx="1005840" cy="1483614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encrypted-tbn1.gstatic.com/images?q=tbn:ANd9GcSEsVhgciciXQP4LZwfv79oI0FuvWmDwls-OjAzBKvR-o5CFdnZ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87" y="3661426"/>
            <a:ext cx="1005840" cy="1465498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encrypted-tbn3.gstatic.com/images?q=tbn:ANd9GcSnY0PCe7Sy-S8IBa154DYy-Dv79lmGGUux9ejEBgKE6Pr0pRft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262" y="5024704"/>
            <a:ext cx="1005840" cy="1420949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.tcgplayer.com/26436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044" y="4552238"/>
            <a:ext cx="1005840" cy="1433323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lib.store.yahoo.net/lib/inmint/dp1-en022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984" y="4114555"/>
            <a:ext cx="1005840" cy="1417571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crystal-cdn1.crystalcommerce.com/photos/344302/large/Burial_from_a_Different_Dimension_3980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27" y="3208922"/>
            <a:ext cx="1005840" cy="1433323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s://encrypted-tbn2.gstatic.com/images?q=tbn:ANd9GcQewRu31R1RXrb6FwyeFTRFdJb9tABMqUMBHh5iTOAaB2pNKwmT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157" y="4814647"/>
            <a:ext cx="1005840" cy="1492361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8" descr="https://encrypted-tbn2.gstatic.com/images?q=tbn:ANd9GcQewRu31R1RXrb6FwyeFTRFdJb9tABMqUMBHh5iTOAaB2pNKwmT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105" y="4394175"/>
            <a:ext cx="1005840" cy="1492361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8" descr="https://encrypted-tbn2.gstatic.com/images?q=tbn:ANd9GcQewRu31R1RXrb6FwyeFTRFdJb9tABMqUMBHh5iTOAaB2pNKwmT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053" y="3958061"/>
            <a:ext cx="1005840" cy="1492361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8" descr="https://encrypted-tbn2.gstatic.com/images?q=tbn:ANd9GcQewRu31R1RXrb6FwyeFTRFdJb9tABMqUMBHh5iTOAaB2pNKwmT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40" y="3523527"/>
            <a:ext cx="1005840" cy="1492361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8" descr="https://encrypted-tbn2.gstatic.com/images?q=tbn:ANd9GcQewRu31R1RXrb6FwyeFTRFdJb9tABMqUMBHh5iTOAaB2pNKwmT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294" y="3088993"/>
            <a:ext cx="1005840" cy="1492361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273320" y="2563537"/>
            <a:ext cx="152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CLAN</a:t>
            </a:r>
            <a:endParaRPr lang="th-TH" dirty="0"/>
          </a:p>
        </p:txBody>
      </p:sp>
      <p:sp>
        <p:nvSpPr>
          <p:cNvPr id="9" name="Rectangle 8"/>
          <p:cNvSpPr/>
          <p:nvPr/>
        </p:nvSpPr>
        <p:spPr>
          <a:xfrm>
            <a:off x="626401" y="1287046"/>
            <a:ext cx="5625713" cy="166041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Rectangle 52"/>
          <p:cNvSpPr/>
          <p:nvPr/>
        </p:nvSpPr>
        <p:spPr>
          <a:xfrm>
            <a:off x="748064" y="2680553"/>
            <a:ext cx="5625713" cy="1559464"/>
          </a:xfrm>
          <a:prstGeom prst="rect">
            <a:avLst/>
          </a:prstGeom>
          <a:noFill/>
          <a:ln w="38100">
            <a:solidFill>
              <a:srgbClr val="00206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Rectangle 53"/>
          <p:cNvSpPr/>
          <p:nvPr/>
        </p:nvSpPr>
        <p:spPr>
          <a:xfrm>
            <a:off x="3172069" y="2618139"/>
            <a:ext cx="5625713" cy="1559464"/>
          </a:xfrm>
          <a:prstGeom prst="rect">
            <a:avLst/>
          </a:prstGeom>
          <a:noFill/>
          <a:ln w="38100">
            <a:solidFill>
              <a:srgbClr val="7030A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Rectangle 54"/>
          <p:cNvSpPr/>
          <p:nvPr/>
        </p:nvSpPr>
        <p:spPr>
          <a:xfrm>
            <a:off x="3022588" y="4059167"/>
            <a:ext cx="5625713" cy="1559464"/>
          </a:xfrm>
          <a:prstGeom prst="rect">
            <a:avLst/>
          </a:prstGeom>
          <a:noFill/>
          <a:ln w="38100">
            <a:solidFill>
              <a:schemeClr val="bg2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Rectangle 55"/>
          <p:cNvSpPr/>
          <p:nvPr/>
        </p:nvSpPr>
        <p:spPr>
          <a:xfrm>
            <a:off x="5673984" y="3911649"/>
            <a:ext cx="5625713" cy="1559464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7" name="Picture 28" descr="https://s-media-cache-ak0.pinimg.com/originals/3e/9b/18/3e9b18fd1c93b7acf51f171d8f2c60b2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497" y="931445"/>
            <a:ext cx="1489541" cy="1489541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280" y="2232078"/>
            <a:ext cx="1005840" cy="1474032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54" y="1821008"/>
            <a:ext cx="1005840" cy="1474032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216" y="1343928"/>
            <a:ext cx="1005840" cy="1474032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852" y="907373"/>
            <a:ext cx="1005840" cy="1474032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858" y="466371"/>
            <a:ext cx="1005840" cy="1474032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28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20" y="169490"/>
            <a:ext cx="3151015" cy="764005"/>
          </a:xfrm>
        </p:spPr>
        <p:txBody>
          <a:bodyPr/>
          <a:lstStyle/>
          <a:p>
            <a:r>
              <a:rPr lang="en-US" dirty="0" smtClean="0"/>
              <a:t>UI of game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078565" y="984738"/>
            <a:ext cx="10063200" cy="566928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1026" name="Picture 2" descr="http://www.tradecardsonline.com/img/cards/YuGiOh/dream_cards/big/JadenYuki.221504.20100805-221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586" y="1386135"/>
            <a:ext cx="1371600" cy="203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radecardsonline.com/img/cards/YuGiOh/dream_cards/big/YugiJadenandYusi.270635.20110307-1947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600" y="1395611"/>
            <a:ext cx="1371600" cy="203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tcgplayer.com/2641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202" y="1395615"/>
            <a:ext cx="1371600" cy="203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.tcgplayer.com/2642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804" y="1395616"/>
            <a:ext cx="1371600" cy="203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ecx.images-amazon.com/images/I/41rxuz%2Bo9E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406" y="1395617"/>
            <a:ext cx="1371600" cy="203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gatheringground.com/images/15-1E-NKIL-36X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0" y="4130623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encrypted-tbn0.gstatic.com/images?q=tbn:ANd9GcTp3nicRaxdSXSKp6zrsutB0ecOCUxoyV0ISKzH-_fVVtH3ojD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735" y="4130623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62490" y="2672975"/>
            <a:ext cx="1859006" cy="66657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40" name="Picture 16" descr="http://www.aspera.nu/simon/bilder/cyberenddragon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620" y="4130623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yugioh-cards.net/Merchant2/graphics/00000001/dp03/unl/huge/DP03-EN01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86" y="4130623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assets.dacw.co/itemimages/37689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352" y="4130623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79352" y="1026279"/>
            <a:ext cx="12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WIN : 00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71510" y="1005511"/>
            <a:ext cx="12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LOSS : 00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57015" y="1005511"/>
            <a:ext cx="12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CARD : 5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3823" y="3782059"/>
            <a:ext cx="12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WIN : 00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25981" y="3761291"/>
            <a:ext cx="12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LOSS : 00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11486" y="3761291"/>
            <a:ext cx="12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CARD : 5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1050" name="Picture 26" descr="http://gandoza.gandoza.netdna-cdn.com/media/catalog/product/cache/1/image/9df78eab33525d08d6e5fb8d27136e95/3/d/3d-cartoon-kid-character-model-_1_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738" y="1573441"/>
            <a:ext cx="1046775" cy="104677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s-media-cache-ak0.pinimg.com/originals/3e/9b/18/3e9b18fd1c93b7acf51f171d8f2c60b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905" y="4563210"/>
            <a:ext cx="961882" cy="961882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vignette4.wikia.nocookie.net/logopedia/images/9/98/X2_logo.gif/revision/latest?cb=2011081711075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493" y="2778492"/>
            <a:ext cx="495940" cy="4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0" descr="http://vignette4.wikia.nocookie.net/logopedia/images/9/98/X2_logo.gif/revision/latest?cb=2011081711075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404" y="5678723"/>
            <a:ext cx="495940" cy="4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s://s-media-cache-ak0.pinimg.com/236x/26/aa/78/26aa78194cf678d5a092b6711d350538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83" y="2778492"/>
            <a:ext cx="499589" cy="4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6" descr="https://s-media-cache-ak0.pinimg.com/236x/26/aa/78/26aa78194cf678d5a092b6711d350538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015" y="5678723"/>
            <a:ext cx="499589" cy="4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http://www.sanpandesign.com/images/life_logo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126" y="2778492"/>
            <a:ext cx="494647" cy="4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0" descr="http://www.sanpandesign.com/images/life_logo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902" y="5678723"/>
            <a:ext cx="494647" cy="4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69491" y="2410926"/>
            <a:ext cx="74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skill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06155" y="5340426"/>
            <a:ext cx="74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skill</a:t>
            </a: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49604" y="5601367"/>
            <a:ext cx="1825559" cy="66657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TextBox 38"/>
          <p:cNvSpPr txBox="1"/>
          <p:nvPr/>
        </p:nvSpPr>
        <p:spPr>
          <a:xfrm>
            <a:off x="1117320" y="1010356"/>
            <a:ext cx="2452598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TURN : Player1/Player2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2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20" y="169490"/>
            <a:ext cx="4745900" cy="764005"/>
          </a:xfrm>
        </p:spPr>
        <p:txBody>
          <a:bodyPr>
            <a:normAutofit/>
          </a:bodyPr>
          <a:lstStyle/>
          <a:p>
            <a:r>
              <a:rPr lang="en-US" dirty="0" smtClean="0"/>
              <a:t>Player 1  select card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078565" y="984738"/>
            <a:ext cx="10063200" cy="566928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1026" name="Picture 2" descr="http://www.tradecardsonline.com/img/cards/YuGiOh/dream_cards/big/JadenYuki.221504.20100805-221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586" y="1386135"/>
            <a:ext cx="1371600" cy="203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radecardsonline.com/img/cards/YuGiOh/dream_cards/big/YugiJadenandYusi.270635.20110307-1947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600" y="1395611"/>
            <a:ext cx="1371600" cy="203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tcgplayer.com/2641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202" y="1395615"/>
            <a:ext cx="1371600" cy="203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.tcgplayer.com/2642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804" y="1395616"/>
            <a:ext cx="1371600" cy="203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ecx.images-amazon.com/images/I/41rxuz%2Bo9E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406" y="1395617"/>
            <a:ext cx="1371600" cy="203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gatheringground.com/images/15-1E-NKIL-36X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0" y="4130623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encrypted-tbn0.gstatic.com/images?q=tbn:ANd9GcTp3nicRaxdSXSKp6zrsutB0ecOCUxoyV0ISKzH-_fVVtH3ojD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735" y="4130623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62490" y="2672975"/>
            <a:ext cx="1859006" cy="66657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40" name="Picture 16" descr="http://www.aspera.nu/simon/bilder/cyberenddragon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620" y="4130623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yugioh-cards.net/Merchant2/graphics/00000001/dp03/unl/huge/DP03-EN01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86" y="4130623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assets.dacw.co/itemimages/37689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352" y="4130623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79352" y="1026279"/>
            <a:ext cx="12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WIN : 00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71510" y="1005511"/>
            <a:ext cx="12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LOSS : 00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57015" y="1005511"/>
            <a:ext cx="12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CARD : 5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3823" y="3782059"/>
            <a:ext cx="12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WIN : 00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25981" y="3761291"/>
            <a:ext cx="12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LOSS : 00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11486" y="3761291"/>
            <a:ext cx="12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CARD : 5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1050" name="Picture 26" descr="http://gandoza.gandoza.netdna-cdn.com/media/catalog/product/cache/1/image/9df78eab33525d08d6e5fb8d27136e95/3/d/3d-cartoon-kid-character-model-_1_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721" y="1548817"/>
            <a:ext cx="1046775" cy="104677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s-media-cache-ak0.pinimg.com/originals/3e/9b/18/3e9b18fd1c93b7acf51f171d8f2c60b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097" y="4563210"/>
            <a:ext cx="961882" cy="961882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vignette4.wikia.nocookie.net/logopedia/images/9/98/X2_logo.gif/revision/latest?cb=2011081711075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493" y="2778492"/>
            <a:ext cx="495940" cy="4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0" descr="http://vignette4.wikia.nocookie.net/logopedia/images/9/98/X2_logo.gif/revision/latest?cb=2011081711075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404" y="5678723"/>
            <a:ext cx="495940" cy="4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s://s-media-cache-ak0.pinimg.com/236x/26/aa/78/26aa78194cf678d5a092b6711d350538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83" y="2778492"/>
            <a:ext cx="499589" cy="4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6" descr="https://s-media-cache-ak0.pinimg.com/236x/26/aa/78/26aa78194cf678d5a092b6711d350538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015" y="5678723"/>
            <a:ext cx="499589" cy="4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http://www.sanpandesign.com/images/life_logo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126" y="2778492"/>
            <a:ext cx="494647" cy="4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0" descr="http://www.sanpandesign.com/images/life_logo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902" y="5678723"/>
            <a:ext cx="494647" cy="4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69491" y="2410926"/>
            <a:ext cx="74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skill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06155" y="5340426"/>
            <a:ext cx="74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skill</a:t>
            </a: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49604" y="5601367"/>
            <a:ext cx="1825559" cy="66657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0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26" y="4130623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87" y="4151391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620" y="4140103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75" y="4130623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884" y="4130623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586" y="1406718"/>
            <a:ext cx="1371600" cy="201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886" y="1406718"/>
            <a:ext cx="1371600" cy="201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488" y="1416199"/>
            <a:ext cx="1371600" cy="201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804" y="1408250"/>
            <a:ext cx="1371600" cy="201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844" y="1406718"/>
            <a:ext cx="1371600" cy="201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04794" y="3678811"/>
            <a:ext cx="10011920" cy="296268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noFill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17320" y="1010356"/>
            <a:ext cx="2452598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TURN : Player1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11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20" y="169490"/>
            <a:ext cx="4745900" cy="764005"/>
          </a:xfrm>
        </p:spPr>
        <p:txBody>
          <a:bodyPr>
            <a:normAutofit/>
          </a:bodyPr>
          <a:lstStyle/>
          <a:p>
            <a:r>
              <a:rPr lang="en-US" dirty="0" smtClean="0"/>
              <a:t>Player 2  select card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078565" y="984738"/>
            <a:ext cx="10063200" cy="566928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1026" name="Picture 2" descr="http://www.tradecardsonline.com/img/cards/YuGiOh/dream_cards/big/JadenYuki.221504.20100805-221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586" y="1386135"/>
            <a:ext cx="1371600" cy="203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radecardsonline.com/img/cards/YuGiOh/dream_cards/big/YugiJadenandYusi.270635.20110307-1947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600" y="1395611"/>
            <a:ext cx="1371600" cy="203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tcgplayer.com/2641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202" y="1395615"/>
            <a:ext cx="1371600" cy="203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.tcgplayer.com/2642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804" y="1395616"/>
            <a:ext cx="1371600" cy="203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ecx.images-amazon.com/images/I/41rxuz%2Bo9E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406" y="1395617"/>
            <a:ext cx="1371600" cy="203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gatheringground.com/images/15-1E-NKIL-36X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0" y="4130623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encrypted-tbn0.gstatic.com/images?q=tbn:ANd9GcTp3nicRaxdSXSKp6zrsutB0ecOCUxoyV0ISKzH-_fVVtH3ojD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735" y="4130623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62490" y="2672975"/>
            <a:ext cx="1859006" cy="66657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40" name="Picture 16" descr="http://www.aspera.nu/simon/bilder/cyberenddragon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620" y="4130623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yugioh-cards.net/Merchant2/graphics/00000001/dp03/unl/huge/DP03-EN01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86" y="4130623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assets.dacw.co/itemimages/37689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352" y="4130623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79352" y="1026279"/>
            <a:ext cx="12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WIN : 00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71510" y="1005511"/>
            <a:ext cx="12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LOSS : 00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57015" y="1005511"/>
            <a:ext cx="12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CARD : 5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3823" y="3782059"/>
            <a:ext cx="12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WIN : 00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25981" y="3761291"/>
            <a:ext cx="12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LOSS : 00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11486" y="3761291"/>
            <a:ext cx="12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CARD : 5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1050" name="Picture 26" descr="http://gandoza.gandoza.netdna-cdn.com/media/catalog/product/cache/1/image/9df78eab33525d08d6e5fb8d27136e95/3/d/3d-cartoon-kid-character-model-_1_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721" y="1548817"/>
            <a:ext cx="1046775" cy="104677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s-media-cache-ak0.pinimg.com/originals/3e/9b/18/3e9b18fd1c93b7acf51f171d8f2c60b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097" y="4563210"/>
            <a:ext cx="961882" cy="961882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vignette4.wikia.nocookie.net/logopedia/images/9/98/X2_logo.gif/revision/latest?cb=2011081711075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493" y="2778492"/>
            <a:ext cx="495940" cy="4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0" descr="http://vignette4.wikia.nocookie.net/logopedia/images/9/98/X2_logo.gif/revision/latest?cb=2011081711075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404" y="5678723"/>
            <a:ext cx="495940" cy="4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s://s-media-cache-ak0.pinimg.com/236x/26/aa/78/26aa78194cf678d5a092b6711d350538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83" y="2778492"/>
            <a:ext cx="499589" cy="4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6" descr="https://s-media-cache-ak0.pinimg.com/236x/26/aa/78/26aa78194cf678d5a092b6711d350538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015" y="5678723"/>
            <a:ext cx="499589" cy="4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http://www.sanpandesign.com/images/life_logo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126" y="2778492"/>
            <a:ext cx="494647" cy="4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0" descr="http://www.sanpandesign.com/images/life_logo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902" y="5678723"/>
            <a:ext cx="494647" cy="4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69491" y="2410926"/>
            <a:ext cx="74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skill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06155" y="5340426"/>
            <a:ext cx="74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skill</a:t>
            </a: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49604" y="5601367"/>
            <a:ext cx="1825559" cy="66657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0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26" y="4130623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87" y="4151391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620" y="4140103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75" y="4130623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884" y="4130623"/>
            <a:ext cx="1371600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586" y="1406718"/>
            <a:ext cx="1371600" cy="201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886" y="1406718"/>
            <a:ext cx="1371600" cy="201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488" y="1416199"/>
            <a:ext cx="1371600" cy="201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804" y="1408250"/>
            <a:ext cx="1371600" cy="201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i879.photobucket.com/albums/ab355/maxen1416/cover_zps931efc0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844" y="1406718"/>
            <a:ext cx="1371600" cy="201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13867" y="1021494"/>
            <a:ext cx="10011920" cy="276056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noFill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17320" y="1010356"/>
            <a:ext cx="2452598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TURN : Player2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79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193</TotalTime>
  <Words>98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Angsana New</vt:lpstr>
      <vt:lpstr>Arial</vt:lpstr>
      <vt:lpstr>Cordia New</vt:lpstr>
      <vt:lpstr>Trebuchet MS</vt:lpstr>
      <vt:lpstr>Tw Cen MT</vt:lpstr>
      <vt:lpstr>Circuit</vt:lpstr>
      <vt:lpstr>Useless special</vt:lpstr>
      <vt:lpstr>Select Clan</vt:lpstr>
      <vt:lpstr>Select clan</vt:lpstr>
      <vt:lpstr>UI of game</vt:lpstr>
      <vt:lpstr>Player 1  select card</vt:lpstr>
      <vt:lpstr>Player 2  select card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JIRAYUT KEAWCHUEN</dc:creator>
  <cp:lastModifiedBy>จิรายุส แก้วชื่น</cp:lastModifiedBy>
  <cp:revision>11</cp:revision>
  <dcterms:created xsi:type="dcterms:W3CDTF">2015-11-15T08:19:53Z</dcterms:created>
  <dcterms:modified xsi:type="dcterms:W3CDTF">2015-11-17T06:47:35Z</dcterms:modified>
</cp:coreProperties>
</file>