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48" y="0"/>
            <a:ext cx="9144000" cy="6858000"/>
          </a:xfrm>
        </p:spPr>
        <p:txBody>
          <a:bodyPr>
            <a:normAutofit/>
          </a:bodyPr>
          <a:lstStyle/>
          <a:p>
            <a:r>
              <a:rPr lang="ru-RU" b="1" dirty="0" smtClean="0"/>
              <a:t>Описание </a:t>
            </a:r>
            <a:r>
              <a:rPr lang="ru-RU" b="1" dirty="0"/>
              <a:t>5 программных продуктов или сервисов для исследования программного </a:t>
            </a:r>
            <a:r>
              <a:rPr lang="ru-RU" b="1" dirty="0" smtClean="0"/>
              <a:t>кода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V="1">
            <a:off x="10836696" y="4293096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88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SonarQube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4139952" cy="5976664"/>
          </a:xfrm>
        </p:spPr>
        <p:txBody>
          <a:bodyPr>
            <a:normAutofit fontScale="62500" lnSpcReduction="20000"/>
          </a:bodyPr>
          <a:lstStyle/>
          <a:p>
            <a:pPr algn="l"/>
            <a:endParaRPr lang="ru-RU" dirty="0"/>
          </a:p>
          <a:p>
            <a:pPr lvl="1" algn="l"/>
            <a:r>
              <a:rPr lang="ru-RU" b="1" dirty="0"/>
              <a:t>Описание:</a:t>
            </a:r>
            <a:r>
              <a:rPr lang="ru-RU" dirty="0"/>
              <a:t> Платформа с открытым исходным кодом, предназначенная для непрерывного контроля качества кода. </a:t>
            </a:r>
            <a:r>
              <a:rPr lang="ru-RU" dirty="0" err="1"/>
              <a:t>SonarQube</a:t>
            </a:r>
            <a:r>
              <a:rPr lang="ru-RU" dirty="0"/>
              <a:t> анализирует код на наличие ошибок, уязвимостей, дублирования кода, проблем со стилем и других недостатков. Он также отслеживает сложность кода и собирает статистику о его состоянии. Он поддерживает множество языков программирования.</a:t>
            </a:r>
            <a:endParaRPr lang="ru-RU" sz="2400" dirty="0"/>
          </a:p>
          <a:p>
            <a:pPr algn="l"/>
            <a:r>
              <a:rPr lang="ru-RU" b="1" dirty="0"/>
              <a:t>Ключевые особенности:</a:t>
            </a:r>
            <a:r>
              <a:rPr lang="ru-RU" dirty="0"/>
              <a:t> обнаружение ошибок и уязвимостей, анализ дублирования кода, метрики качества кода, настраиваемые правила, интеграция с CI/CD, исторические тренды, поддержка плагинов.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68758"/>
            <a:ext cx="4752528" cy="426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Semgrep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964488" cy="4464496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ru-RU" b="1" dirty="0" smtClean="0"/>
              <a:t>Описание</a:t>
            </a:r>
            <a:r>
              <a:rPr lang="ru-RU" b="1" dirty="0"/>
              <a:t>:</a:t>
            </a:r>
            <a:r>
              <a:rPr lang="ru-RU" dirty="0"/>
              <a:t> Инструмент статического анализа кода, который позволяет выявлять шаблоны в коде с помощью семантических соответствий. Он использует синтаксически-подобный язык правил для поиска конкретных проблем или шаблонов в коде, что делает его мощным инструментом для выявления уязвимостей безопасности, ошибок кодирования и соответствия стандартам.</a:t>
            </a:r>
            <a:endParaRPr lang="ru-RU" sz="2400" dirty="0"/>
          </a:p>
          <a:p>
            <a:pPr lvl="1" algn="l"/>
            <a:r>
              <a:rPr lang="ru-RU" b="1" dirty="0"/>
              <a:t>Ключевые особенности:</a:t>
            </a:r>
            <a:r>
              <a:rPr lang="ru-RU" dirty="0"/>
              <a:t> быстрый и точный поиск шаблонов, простое написание правил, возможность интеграции в CI/CD, поддержка множества языков программирования, открытый исходный код.</a:t>
            </a:r>
            <a:endParaRPr lang="ru-RU" sz="2400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0" b="33679"/>
          <a:stretch/>
        </p:blipFill>
        <p:spPr bwMode="auto">
          <a:xfrm>
            <a:off x="570377" y="5229200"/>
            <a:ext cx="7956376" cy="138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25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Understand</a:t>
            </a:r>
            <a:r>
              <a:rPr lang="ru-RU" b="1" dirty="0"/>
              <a:t> (</a:t>
            </a:r>
            <a:r>
              <a:rPr lang="ru-RU" b="1" dirty="0" err="1"/>
              <a:t>SciTools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08520" y="866127"/>
            <a:ext cx="3860297" cy="5976664"/>
          </a:xfrm>
        </p:spPr>
        <p:txBody>
          <a:bodyPr>
            <a:normAutofit fontScale="70000" lnSpcReduction="20000"/>
          </a:bodyPr>
          <a:lstStyle/>
          <a:p>
            <a:pPr lvl="1" algn="l"/>
            <a:r>
              <a:rPr lang="ru-RU" b="1" dirty="0" smtClean="0"/>
              <a:t>Описание</a:t>
            </a:r>
            <a:r>
              <a:rPr lang="ru-RU" b="1" dirty="0"/>
              <a:t>:</a:t>
            </a:r>
            <a:r>
              <a:rPr lang="ru-RU" dirty="0"/>
              <a:t> Коммерческий инструмент статического анализа, ориентированный на понимание, навигацию и анализ больших и сложных кодовых баз. </a:t>
            </a:r>
            <a:r>
              <a:rPr lang="ru-RU" dirty="0" err="1"/>
              <a:t>Understand</a:t>
            </a:r>
            <a:r>
              <a:rPr lang="ru-RU" dirty="0"/>
              <a:t> генерирует графики, диаграммы и показатели, позволяющие понять зависимости между компонентами, обнаружить циклические зависимости и выявить проблемные участки кода.</a:t>
            </a:r>
            <a:endParaRPr lang="ru-RU" sz="2400" dirty="0"/>
          </a:p>
          <a:p>
            <a:pPr lvl="1" algn="l"/>
            <a:r>
              <a:rPr lang="ru-RU" b="1" dirty="0"/>
              <a:t>Ключевые особенности:</a:t>
            </a:r>
            <a:r>
              <a:rPr lang="ru-RU" dirty="0"/>
              <a:t> визуализация кода, генерация графов зависимостей, метрики сложности кода, анализ влияния изменений, поиск кода, навигация по коду, мощная поддержка </a:t>
            </a:r>
            <a:r>
              <a:rPr lang="ru-RU" dirty="0" err="1"/>
              <a:t>рефакторинга</a:t>
            </a:r>
            <a:r>
              <a:rPr lang="ru-RU" dirty="0"/>
              <a:t>.</a:t>
            </a:r>
            <a:endParaRPr lang="ru-RU" sz="2400" dirty="0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icture backgroun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77" y="1772816"/>
            <a:ext cx="5284719" cy="37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CodeQL</a:t>
            </a:r>
            <a:r>
              <a:rPr lang="ru-RU" b="1" dirty="0"/>
              <a:t> (</a:t>
            </a:r>
            <a:r>
              <a:rPr lang="ru-RU" b="1" dirty="0" err="1"/>
              <a:t>GitHub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08520" y="404664"/>
            <a:ext cx="9252520" cy="2232247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pPr lvl="1" algn="l"/>
            <a:r>
              <a:rPr lang="ru-RU" b="1" dirty="0"/>
              <a:t>Описание:</a:t>
            </a:r>
            <a:r>
              <a:rPr lang="ru-RU" dirty="0"/>
              <a:t> Инструмент статического анализа, разработанный </a:t>
            </a:r>
            <a:r>
              <a:rPr lang="ru-RU" dirty="0" err="1"/>
              <a:t>GitHub</a:t>
            </a:r>
            <a:r>
              <a:rPr lang="ru-RU" dirty="0"/>
              <a:t>, для выявления уязвимостей в коде. </a:t>
            </a:r>
            <a:r>
              <a:rPr lang="ru-RU" dirty="0" err="1"/>
              <a:t>CodeQL</a:t>
            </a:r>
            <a:r>
              <a:rPr lang="ru-RU" dirty="0"/>
              <a:t> позволяет писать запросы на языке QL, чтобы искать определенные шаблоны уязвимостей в коде. </a:t>
            </a:r>
            <a:r>
              <a:rPr lang="ru-RU" dirty="0" err="1"/>
              <a:t>GitHub</a:t>
            </a:r>
            <a:r>
              <a:rPr lang="ru-RU" dirty="0"/>
              <a:t> использует </a:t>
            </a:r>
            <a:r>
              <a:rPr lang="ru-RU" dirty="0" err="1"/>
              <a:t>CodeQL</a:t>
            </a:r>
            <a:r>
              <a:rPr lang="ru-RU" dirty="0"/>
              <a:t> для сканирования кода на GitHub.com и предоставляет инструменты для локального анализа.</a:t>
            </a:r>
            <a:endParaRPr lang="ru-RU" sz="2400" dirty="0"/>
          </a:p>
          <a:p>
            <a:pPr lvl="1" algn="l"/>
            <a:r>
              <a:rPr lang="ru-RU" b="1" dirty="0"/>
              <a:t>Ключевые особенности:</a:t>
            </a:r>
            <a:r>
              <a:rPr lang="ru-RU" dirty="0"/>
              <a:t> мощный язык запросов QL, обширная база данных уязвимостей, интеграция с </a:t>
            </a:r>
            <a:r>
              <a:rPr lang="ru-RU" dirty="0" err="1"/>
              <a:t>GitHub</a:t>
            </a:r>
            <a:r>
              <a:rPr lang="ru-RU" dirty="0"/>
              <a:t>, анализ кода на множестве языков, </a:t>
            </a:r>
            <a:r>
              <a:rPr lang="ru-RU" dirty="0" err="1"/>
              <a:t>опенсорс</a:t>
            </a:r>
            <a:r>
              <a:rPr lang="ru-RU" dirty="0"/>
              <a:t> (компоненты).</a:t>
            </a:r>
            <a:endParaRPr lang="ru-RU" sz="2400" dirty="0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icture backgroun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2868" r="4482" b="1692"/>
          <a:stretch/>
        </p:blipFill>
        <p:spPr bwMode="auto">
          <a:xfrm>
            <a:off x="1475656" y="2693932"/>
            <a:ext cx="6192688" cy="410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0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9269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Grok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08520" y="404664"/>
            <a:ext cx="9252520" cy="2525587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pPr lvl="1" algn="l"/>
            <a:r>
              <a:rPr lang="ru-RU" b="1" dirty="0"/>
              <a:t>Описание:</a:t>
            </a:r>
            <a:r>
              <a:rPr lang="ru-RU" dirty="0"/>
              <a:t> Веб-инструмент для просмотра и навигации по исходному коду, часто используемый для анализа ядра </a:t>
            </a:r>
            <a:r>
              <a:rPr lang="ru-RU" dirty="0" err="1"/>
              <a:t>Linux</a:t>
            </a:r>
            <a:r>
              <a:rPr lang="ru-RU" dirty="0"/>
              <a:t> и других крупных проектов с открытым исходным кодом. Он предоставляет перекрестные ссылки, позволяющие легко переходить между определениями, объявлениями и использованием переменных, функций и типов данных.</a:t>
            </a:r>
            <a:endParaRPr lang="ru-RU" sz="2400" dirty="0"/>
          </a:p>
          <a:p>
            <a:pPr lvl="1" algn="l"/>
            <a:r>
              <a:rPr lang="ru-RU" b="1" dirty="0"/>
              <a:t>Ключевые особенности:</a:t>
            </a:r>
            <a:r>
              <a:rPr lang="ru-RU" dirty="0"/>
              <a:t> перекрестные ссылки, поиск кода, подсветка синтаксиса, навигация по коду, поддержка различных версий кода. Бесплатен и часто используется для проектов с открытым исходным кодом. Преимущество — очень быстрая работа с очень большим объемом кода.</a:t>
            </a:r>
            <a:endParaRPr lang="ru-RU" sz="2400" dirty="0"/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icture backgroun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30252"/>
            <a:ext cx="7272808" cy="363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171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Экран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Описание 5 программных продуктов или сервисов для исследования программного кода</vt:lpstr>
      <vt:lpstr>SonarQube</vt:lpstr>
      <vt:lpstr>Semgrep</vt:lpstr>
      <vt:lpstr>Understand (SciTools)</vt:lpstr>
      <vt:lpstr>CodeQL (GitHub)</vt:lpstr>
      <vt:lpstr>Grok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5 программных продуктов или сервисов для исследования программного кода</dc:title>
  <dc:creator>Студент</dc:creator>
  <cp:lastModifiedBy>Студент</cp:lastModifiedBy>
  <cp:revision>3</cp:revision>
  <dcterms:created xsi:type="dcterms:W3CDTF">2025-03-13T08:04:00Z</dcterms:created>
  <dcterms:modified xsi:type="dcterms:W3CDTF">2025-03-13T08:28:43Z</dcterms:modified>
</cp:coreProperties>
</file>