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5f5022e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5f5022e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5f5022e7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5f5022e7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5f5022e7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5f5022e7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5f50e41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5f50e41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f50e41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f50e41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Desenvolvimento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Códigos do Projeto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manage.py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50" y="1048375"/>
            <a:ext cx="7453824" cy="39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Settings.py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3725"/>
            <a:ext cx="7342449" cy="38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Models.py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0" y="1017725"/>
            <a:ext cx="8984000" cy="44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961975"/>
            <a:ext cx="8520600" cy="26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5" y="1690025"/>
            <a:ext cx="9143999" cy="30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Migrations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9075"/>
            <a:ext cx="9144000" cy="39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