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f4a41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f4a41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f4a412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f4a412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f4a412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5f4a412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f4a41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f4a41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5f4a412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5f4a412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5f39b72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5f39b72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5f39b72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5f39b72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f39b72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f39b72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f39b72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f39b72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f39b72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f39b72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f4a41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f4a41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f4a412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f4a412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f4a412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f4a412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rojectpythonr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744575"/>
            <a:ext cx="8520600" cy="12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Projeto Construct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965300" y="3025125"/>
            <a:ext cx="6811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Sistema de gestão para lojas de materiais de construção</a:t>
            </a:r>
            <a:r>
              <a:rPr lang="pt-BR" sz="2000">
                <a:solidFill>
                  <a:schemeClr val="dk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emplatetags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O </a:t>
            </a: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templatetags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 é um mecanismo para criar </a:t>
            </a: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tags e filtros personalizados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 que podem ser usados ​​nos templates do Django. Ele permite expandir a funcionalidade padrão do sistema de templates.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Funções do Templatetags: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Tags Personalizadas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 : Permitem criar comandos customizados para adicionar lógica ou comportamento especial em templates. Por exemplo, exibir uma seção exclusivamente para usuários logados.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Filtros Personalizados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 : Manipulam ou formato os dados antes de serem exibidos no template. Exemplo: transformar texto em informações confidenciais ou formatar um dado.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00"/>
              <a:t>Listagem</a:t>
            </a:r>
            <a:endParaRPr sz="34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swald"/>
                <a:ea typeface="Oswald"/>
                <a:cs typeface="Oswald"/>
                <a:sym typeface="Oswald"/>
              </a:rPr>
              <a:t>A lista refere-se ao processo de exibição de conjuntos de dados (geralmente em uma tabela ou lista) no front-end. No contexto do Django, isso é frequentemente usado para exibir objetos do banco de dados, como produtos e usuários.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100">
                <a:latin typeface="Oswald"/>
                <a:ea typeface="Oswald"/>
                <a:cs typeface="Oswald"/>
                <a:sym typeface="Oswald"/>
              </a:rPr>
              <a:t>Querysets no Template</a:t>
            </a: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 : Envia um conjunto de dados (queryset) para o template através de uma view e renderizá-lo em uma estrutura HTML (como </a:t>
            </a:r>
            <a:r>
              <a:rPr lang="pt-BR" sz="21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&lt;ul&gt;</a:t>
            </a: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ou </a:t>
            </a:r>
            <a:r>
              <a:rPr lang="pt-BR" sz="21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&lt;table&gt;</a:t>
            </a: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).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Formulários</a:t>
            </a:r>
            <a:endParaRPr sz="35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Oswald"/>
                <a:ea typeface="Oswald"/>
                <a:cs typeface="Oswald"/>
                <a:sym typeface="Oswald"/>
              </a:rPr>
              <a:t>O formulário é carregado com os dados atuais do produto. Após as alterações, os dados são salvos no banco.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>
                <a:latin typeface="Oswald"/>
                <a:ea typeface="Oswald"/>
                <a:cs typeface="Oswald"/>
                <a:sym typeface="Oswald"/>
              </a:rPr>
              <a:t>Um formulário para cadastrar ou editar produtos e usuários.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Formulários Baseados em Modelos (ModelForms)</a:t>
            </a:r>
            <a:endParaRPr sz="36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Gerados automaticamente com base nos campos de um modelo do banco de dados.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Simplifique o trabalho ao lidar com CRUD (Create, Read, Update, Delete).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300">
                <a:latin typeface="Oswald"/>
                <a:ea typeface="Oswald"/>
                <a:cs typeface="Oswald"/>
                <a:sym typeface="Oswald"/>
              </a:rPr>
              <a:t>Campos</a:t>
            </a:r>
            <a:r>
              <a:rPr lang="pt-BR" sz="2300">
                <a:latin typeface="Oswald"/>
                <a:ea typeface="Oswald"/>
                <a:cs typeface="Oswald"/>
                <a:sym typeface="Oswald"/>
              </a:rPr>
              <a:t> : São definidos por tipos específicos, como </a:t>
            </a:r>
            <a:r>
              <a:rPr lang="pt-BR" sz="23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CharField</a:t>
            </a:r>
            <a:r>
              <a:rPr lang="pt-BR" sz="2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 sz="23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EmailField</a:t>
            </a:r>
            <a:r>
              <a:rPr lang="pt-BR" sz="230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pt-BR" sz="2300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DateField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do Projeto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GITHUB:</a:t>
            </a:r>
            <a:r>
              <a:rPr lang="pt-BR"/>
              <a:t> </a:t>
            </a:r>
            <a:r>
              <a:rPr lang="pt-BR" sz="2100" u="sng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https://github.com/projectpythonrad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Oque é o Django?</a:t>
            </a:r>
            <a:endParaRPr sz="35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swald"/>
                <a:ea typeface="Oswald"/>
                <a:cs typeface="Oswald"/>
                <a:sym typeface="Oswald"/>
              </a:rPr>
              <a:t>O </a:t>
            </a:r>
            <a:r>
              <a:rPr b="1" lang="pt-BR" sz="2000">
                <a:latin typeface="Oswald"/>
                <a:ea typeface="Oswald"/>
                <a:cs typeface="Oswald"/>
                <a:sym typeface="Oswald"/>
              </a:rPr>
              <a:t>Django</a:t>
            </a:r>
            <a:r>
              <a:rPr lang="pt-BR" sz="2000">
                <a:latin typeface="Oswald"/>
                <a:ea typeface="Oswald"/>
                <a:cs typeface="Oswald"/>
                <a:sym typeface="Oswald"/>
              </a:rPr>
              <a:t> é um framework de desenvolvimento web de alto nível, escrito em </a:t>
            </a:r>
            <a:r>
              <a:rPr b="1" lang="pt-BR" sz="2000">
                <a:latin typeface="Oswald"/>
                <a:ea typeface="Oswald"/>
                <a:cs typeface="Oswald"/>
                <a:sym typeface="Oswald"/>
              </a:rPr>
              <a:t>Python</a:t>
            </a:r>
            <a:r>
              <a:rPr lang="pt-BR" sz="2000">
                <a:latin typeface="Oswald"/>
                <a:ea typeface="Oswald"/>
                <a:cs typeface="Oswald"/>
                <a:sym typeface="Oswald"/>
              </a:rPr>
              <a:t>, que facilita a criação de aplicações web robustas e escaláveis. Ele é amplamente usado por desenvolvedores devido à sua simplicidade, segurança e vasto conjunto de recursos.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Arquitetura baseada no MTV (Model-Template-View):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: Gerencia a lógica de dados e as interações com o banco de dados.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Template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: Define a camada de apresentação (HTML dinâmico).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700">
                <a:latin typeface="Oswald"/>
                <a:ea typeface="Oswald"/>
                <a:cs typeface="Oswald"/>
                <a:sym typeface="Oswald"/>
              </a:rPr>
              <a:t>View</a:t>
            </a: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: Processa requisições e controla o fluxo entre o Model e o Template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800"/>
              <a:t>Introdução ao Projeto</a:t>
            </a:r>
            <a:endParaRPr sz="48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774650"/>
            <a:ext cx="85206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 foco era desenvolver um sistema que tenha autenticação, controle de estoque e funcionalidades específicas para gerentes, vendedores e caixas. </a:t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Requisitos do Sistema</a:t>
            </a:r>
            <a:endParaRPr sz="35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 definição dos requisitos de um sistema de gestão é crucial para o desempenho de cada persona envolvida. É importante identificar claramente as funções que cada ator poderá executar dentro do sistema</a:t>
            </a:r>
            <a:r>
              <a:rPr lang="pt-BR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00"/>
              <a:t>Funções dos Perfis</a:t>
            </a:r>
            <a:endParaRPr sz="42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02675"/>
            <a:ext cx="85206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Perfis do Sistema: Gerente, Estoquistas e Vendedores.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Gerente tem funções exclusivas, como cadastrar produtos e liberar descontos, que outros colaboradores não podem realizar. Essas responsabilidades ajudam a manter a política da empresa.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Estoquistas e vendedores também têm papéis importantes, como a visualização de produtos e o atendimento ao cliente. A colaboração entre eles é essencial para a eficiência do sistema.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Projeto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O projeto proposto abrange diversas áreas, como front-end, back-end e análise de dados. A escolha do banco de dados é fundamental para o sucesso da implementação.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Tecnologias utilizadas: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Python, Django, HTML, CSS e SQLite.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Autenticação de usuários, que é uma parte essencial do desenvolvimento de aplicações.</a:t>
            </a:r>
            <a:r>
              <a:rPr lang="pt-BR" sz="17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endParaRPr sz="17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Autenticação e controle de acesso em um projeto Django, incluindo a criação de usuários, login e permissões. </a:t>
            </a:r>
            <a:endParaRPr sz="17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Oswald"/>
                <a:ea typeface="Oswald"/>
                <a:cs typeface="Oswald"/>
                <a:sym typeface="Oswald"/>
              </a:rPr>
              <a:t>O controle de acesso a funcionalidades em um sistema é essencial para garantir que apenas usuários autorizados possam desempenhar determinadas ações. Isso é feito através da atribuição de permissões específicas a diferentes cargos, como gerentes e vendedores.</a:t>
            </a:r>
            <a:endParaRPr sz="17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Cadastro de Usuário </a:t>
            </a:r>
            <a:endParaRPr sz="36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O cadastro de usuários no Django envolve a verificação de e-mails únicos para evitar duplicatas. Isso é essencial, pois dois vendedores não podem usar o mesmo e-mail para login.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É importante garantir que o campo e-mail seja único e obrigatório no modelo de usuário. Isso evita problemas durante o processo de autenticação e cadastro.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 criação de usuários no Django pode ser facilitada com o uso de bibliotecas que gerenciam autenticação e permissões. Isso melhora a segurança e a eficiência do sistema.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Configuração para Upload de Imagens e Cadastros de Produtos</a:t>
            </a:r>
            <a:endParaRPr sz="29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Criação de um modelo para o produto, incluindo campos como nome, descrição, preço e uma imagem. O campo </a:t>
            </a:r>
            <a:r>
              <a:rPr lang="pt-BR">
                <a:solidFill>
                  <a:srgbClr val="188038"/>
                </a:solidFill>
                <a:latin typeface="Oswald"/>
                <a:ea typeface="Oswald"/>
                <a:cs typeface="Oswald"/>
                <a:sym typeface="Oswald"/>
              </a:rPr>
              <a:t>ImageField 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é usado para armazenar arquivos de imagem.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 Configurar a view para lidar com as requisições de cadastro. Ela deve aceitar dados do formulário, incluindo arquivos, e salvar as informações no banco de dados.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Após o cadastro, as imagens podem ser exibidas em páginas de listagem ou detalhes do produto, e gerenciadas conforme necessário.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