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D5E1-1800-4A50-80AB-372B11528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6E82-EABE-4127-BA78-691C1833C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7974-FFBF-4832-AEDA-796A3196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318B-94CD-4700-8B98-C3C0087B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8F34-72AC-4151-BE16-7B49A63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AC55-261F-4437-BB2F-9779DCE9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BFA3B-FF58-4C37-88D8-15839241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22A0-9BE2-4EE9-9B3F-32B23346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0DDA-1103-4308-B8DF-0ED3F78E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C9D26-18B9-4DFF-97C0-5ADB3F2D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BE0B5-0A3A-4C2F-A400-2CB1ACAD4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B2FCA-52A4-409E-B443-CBEB5DF6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F36B-0E1C-4C8D-BA8E-C56111E9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377E-E59A-4A08-A4B2-6C6B2B87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5BA5-F186-4BF7-BC5A-E7AC1A2F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8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0B74-F1D5-40A2-82CF-F8FBFA3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779-DE2F-4C08-A8CF-0FE19292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D02E-DE8D-40BD-B83C-A2AD28A2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6C3C-4B54-4E09-9FA3-DE4B74BC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FB94-F45A-49C2-B04B-2E9D4689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AAED-226E-42C3-A226-8F7C5E25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E827D-E1E1-49E3-8B98-A8997ED6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E49E-ED21-449D-816F-5EBCFBF3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6D86-E5F4-4E0B-8E4D-D63BD21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5BDF-644D-4DB8-BB2A-E1574CAA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22B0-C3DC-4FA7-BC8B-FF875EB1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A5A8-7F38-4F4F-B5DB-A3BB8513A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1027C-2B99-4324-8574-2980C6023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CE191-CF74-4F62-A3EA-3F07BB9F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38955-5617-4B8D-82F2-36943F06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C122-C9EE-4AB5-8D98-77618BFA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9F96-F79B-4925-BD45-7DCC9807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B7FAB-BC48-436E-831D-AF7CCB2D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FE582-BF51-40E4-88A5-6CBE4F0D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D5A12-471D-4F16-9341-45BEF25A6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042BF-8664-43A9-9F2E-CA9AA74AC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CEB6F-FEA0-4AE1-8528-6C6ED9EB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4A0DD-32F2-4A78-8D4A-7CBF31F2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1CD43-476F-4D12-AC60-4B21A1F8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5E0F-C0E7-43E0-99A8-4CA3E1DA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2E05F-4104-4ABA-B78D-A96B338C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03834-C8C8-41AC-85A0-031566F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4D755-768A-4F62-98CF-065922F3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317D1-EAF2-4F85-BD7D-828877CF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567EF-ED32-42D6-9D6B-58203FFF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8FA7D-D3A4-4B81-AF5A-00914827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B4D2-4E1A-47C2-B00C-990ED22D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4C66-533D-48F7-89E3-D128372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C9E4E-5626-45CA-BFD7-4981FE29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AD39-1F31-4508-BCDC-36DC1BF7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F8CBF-790B-4C12-A788-969B38D6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7998D-0B5B-4FCB-8FE0-CF4B5358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6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0EF7-B115-413D-AEEF-EBB0F38C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9AE8D-3CED-4D3E-8156-D75C4F5E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2AD6-BD5D-4FAC-94E4-42A2AE1E8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DB96-A17B-4A36-8A55-4BE0D977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7F22F-89C6-4215-98E8-D7D64EC7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564C6-C81A-4DA1-9988-B4FC014B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7C585-7132-4EDD-BC69-498E395E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9FB41-DB0C-40C8-A659-CDF9CC2A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AE61-F070-41F2-925A-FCF6CE093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51E8-CE93-42AA-A295-A8C1EF89DD2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3913-16E2-4B06-B041-3310CB350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A488-C090-42EB-A247-371257F00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32C7-F88F-4B45-9DC6-654F275E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E70F65-F8B8-45EB-8F74-C1E1A03C72E5}"/>
              </a:ext>
            </a:extLst>
          </p:cNvPr>
          <p:cNvSpPr/>
          <p:nvPr/>
        </p:nvSpPr>
        <p:spPr>
          <a:xfrm>
            <a:off x="228600" y="411480"/>
            <a:ext cx="3767328" cy="26334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EF658-34F7-4103-8BA4-F101AB4DAD79}"/>
              </a:ext>
            </a:extLst>
          </p:cNvPr>
          <p:cNvSpPr/>
          <p:nvPr/>
        </p:nvSpPr>
        <p:spPr>
          <a:xfrm>
            <a:off x="4272535" y="411480"/>
            <a:ext cx="3785616" cy="26334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83E43-3A52-4675-9CF0-0518105033CD}"/>
              </a:ext>
            </a:extLst>
          </p:cNvPr>
          <p:cNvSpPr/>
          <p:nvPr/>
        </p:nvSpPr>
        <p:spPr>
          <a:xfrm>
            <a:off x="8269224" y="411480"/>
            <a:ext cx="3767328" cy="26334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EC941E-EFAE-4199-9DC3-63092288FDBF}"/>
              </a:ext>
            </a:extLst>
          </p:cNvPr>
          <p:cNvSpPr/>
          <p:nvPr/>
        </p:nvSpPr>
        <p:spPr>
          <a:xfrm>
            <a:off x="633984" y="1261110"/>
            <a:ext cx="1261110" cy="7505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C6ED91-E817-477D-9945-847A3FCE33C5}"/>
              </a:ext>
            </a:extLst>
          </p:cNvPr>
          <p:cNvSpPr/>
          <p:nvPr/>
        </p:nvSpPr>
        <p:spPr>
          <a:xfrm>
            <a:off x="2352294" y="1261110"/>
            <a:ext cx="1261110" cy="7505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33080-CE2F-4D0E-98C1-BC402CA57AC0}"/>
              </a:ext>
            </a:extLst>
          </p:cNvPr>
          <p:cNvSpPr txBox="1"/>
          <p:nvPr/>
        </p:nvSpPr>
        <p:spPr>
          <a:xfrm>
            <a:off x="633984" y="539353"/>
            <a:ext cx="212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Cable Calculator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967F7-A809-4838-BAA0-9655C4AE1AD6}"/>
              </a:ext>
            </a:extLst>
          </p:cNvPr>
          <p:cNvSpPr/>
          <p:nvPr/>
        </p:nvSpPr>
        <p:spPr>
          <a:xfrm>
            <a:off x="4751833" y="1067562"/>
            <a:ext cx="1103376" cy="3870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Calculate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1CDCA-1A65-44A2-B9E0-C120A4A0A36C}"/>
              </a:ext>
            </a:extLst>
          </p:cNvPr>
          <p:cNvSpPr/>
          <p:nvPr/>
        </p:nvSpPr>
        <p:spPr>
          <a:xfrm>
            <a:off x="6367844" y="1066990"/>
            <a:ext cx="1103376" cy="3870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Add/Edit a Data Center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C2F8C-F451-4A0F-9BCD-5F188A3644A4}"/>
              </a:ext>
            </a:extLst>
          </p:cNvPr>
          <p:cNvSpPr/>
          <p:nvPr/>
        </p:nvSpPr>
        <p:spPr>
          <a:xfrm>
            <a:off x="4334446" y="540068"/>
            <a:ext cx="3681793" cy="2727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			logout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8359F-C59D-4448-8F16-D95E6477BD37}"/>
              </a:ext>
            </a:extLst>
          </p:cNvPr>
          <p:cNvSpPr/>
          <p:nvPr/>
        </p:nvSpPr>
        <p:spPr>
          <a:xfrm>
            <a:off x="4768502" y="1645031"/>
            <a:ext cx="1103376" cy="3870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Work history by date (dropdown)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C4CE3-DDBA-4D60-BE26-3B413228B3F3}"/>
              </a:ext>
            </a:extLst>
          </p:cNvPr>
          <p:cNvSpPr/>
          <p:nvPr/>
        </p:nvSpPr>
        <p:spPr>
          <a:xfrm>
            <a:off x="8276844" y="540068"/>
            <a:ext cx="3752087" cy="2727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home			logout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B186A27-6715-4D8C-8A20-DC32E15D98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09738" y="676434"/>
            <a:ext cx="834390" cy="58467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0D1CE14-62C7-4220-9440-4100E34D8970}"/>
              </a:ext>
            </a:extLst>
          </p:cNvPr>
          <p:cNvCxnSpPr>
            <a:cxnSpLocks/>
          </p:cNvCxnSpPr>
          <p:nvPr/>
        </p:nvCxnSpPr>
        <p:spPr>
          <a:xfrm>
            <a:off x="7395590" y="1329150"/>
            <a:ext cx="1240918" cy="5581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BB4CC40-6350-48AA-95FF-627403927C02}"/>
              </a:ext>
            </a:extLst>
          </p:cNvPr>
          <p:cNvSpPr/>
          <p:nvPr/>
        </p:nvSpPr>
        <p:spPr>
          <a:xfrm>
            <a:off x="8877108" y="904938"/>
            <a:ext cx="1574291" cy="2047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3B9523-757D-4B8D-A32F-D21F83C66E83}"/>
              </a:ext>
            </a:extLst>
          </p:cNvPr>
          <p:cNvSpPr txBox="1"/>
          <p:nvPr/>
        </p:nvSpPr>
        <p:spPr>
          <a:xfrm>
            <a:off x="8961120" y="968772"/>
            <a:ext cx="1359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 of Data Center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0479F0-39AE-45CE-A9E5-8273D27F102E}"/>
              </a:ext>
            </a:extLst>
          </p:cNvPr>
          <p:cNvSpPr txBox="1"/>
          <p:nvPr/>
        </p:nvSpPr>
        <p:spPr>
          <a:xfrm>
            <a:off x="8961120" y="1217040"/>
            <a:ext cx="1271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Label convention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37D049-71D8-41EF-AC83-DE9EC7B8451D}"/>
              </a:ext>
            </a:extLst>
          </p:cNvPr>
          <p:cNvSpPr txBox="1"/>
          <p:nvPr/>
        </p:nvSpPr>
        <p:spPr>
          <a:xfrm>
            <a:off x="8959024" y="1339242"/>
            <a:ext cx="1271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Brick Drop (fiber)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6BCB13-91A4-499E-B0EF-2CF0835EC61D}"/>
              </a:ext>
            </a:extLst>
          </p:cNvPr>
          <p:cNvSpPr/>
          <p:nvPr/>
        </p:nvSpPr>
        <p:spPr>
          <a:xfrm>
            <a:off x="6363653" y="1645031"/>
            <a:ext cx="1103376" cy="3870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 Material / view inventory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64C1D-2B03-43D1-8ACC-CF729838480B}"/>
              </a:ext>
            </a:extLst>
          </p:cNvPr>
          <p:cNvSpPr txBox="1"/>
          <p:nvPr/>
        </p:nvSpPr>
        <p:spPr>
          <a:xfrm>
            <a:off x="8959024" y="1468135"/>
            <a:ext cx="1271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Server Drop (fiber)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C8798F-D9B8-47D3-96B8-21839BBA0937}"/>
              </a:ext>
            </a:extLst>
          </p:cNvPr>
          <p:cNvSpPr/>
          <p:nvPr/>
        </p:nvSpPr>
        <p:spPr>
          <a:xfrm>
            <a:off x="9008744" y="2529959"/>
            <a:ext cx="494920" cy="2308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Enter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278595-4913-44DC-8346-963846858A84}"/>
              </a:ext>
            </a:extLst>
          </p:cNvPr>
          <p:cNvSpPr/>
          <p:nvPr/>
        </p:nvSpPr>
        <p:spPr>
          <a:xfrm>
            <a:off x="228600" y="3397377"/>
            <a:ext cx="3785616" cy="26334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93A9D5-D572-4B64-A9E3-F45297F981AD}"/>
              </a:ext>
            </a:extLst>
          </p:cNvPr>
          <p:cNvSpPr/>
          <p:nvPr/>
        </p:nvSpPr>
        <p:spPr>
          <a:xfrm>
            <a:off x="243841" y="3484436"/>
            <a:ext cx="3752087" cy="2727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home			logout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0D5ED-E48C-442A-963C-F331DAAFCEE0}"/>
              </a:ext>
            </a:extLst>
          </p:cNvPr>
          <p:cNvSpPr/>
          <p:nvPr/>
        </p:nvSpPr>
        <p:spPr>
          <a:xfrm>
            <a:off x="707135" y="1813460"/>
            <a:ext cx="304800" cy="1522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D6470B-A8EB-4C57-9027-6FCD5F8AF7BB}"/>
              </a:ext>
            </a:extLst>
          </p:cNvPr>
          <p:cNvSpPr/>
          <p:nvPr/>
        </p:nvSpPr>
        <p:spPr>
          <a:xfrm>
            <a:off x="2413157" y="1824531"/>
            <a:ext cx="304800" cy="1522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3F01DB-2EB7-40B6-8F3C-0F52031E4999}"/>
              </a:ext>
            </a:extLst>
          </p:cNvPr>
          <p:cNvSpPr/>
          <p:nvPr/>
        </p:nvSpPr>
        <p:spPr>
          <a:xfrm>
            <a:off x="4407408" y="2222500"/>
            <a:ext cx="3523488" cy="6418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0B5704-ADC8-46BD-B43D-A35016956A5E}"/>
              </a:ext>
            </a:extLst>
          </p:cNvPr>
          <p:cNvSpPr/>
          <p:nvPr/>
        </p:nvSpPr>
        <p:spPr>
          <a:xfrm>
            <a:off x="9623674" y="2529959"/>
            <a:ext cx="494920" cy="230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5AF387-0CF6-46BD-8098-5546E7A3179C}"/>
              </a:ext>
            </a:extLst>
          </p:cNvPr>
          <p:cNvSpPr txBox="1"/>
          <p:nvPr/>
        </p:nvSpPr>
        <p:spPr>
          <a:xfrm>
            <a:off x="8946355" y="1593699"/>
            <a:ext cx="1271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Cold Aisle Length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FF3648-0468-4EAE-9B9B-024898CE84E6}"/>
              </a:ext>
            </a:extLst>
          </p:cNvPr>
          <p:cNvSpPr txBox="1"/>
          <p:nvPr/>
        </p:nvSpPr>
        <p:spPr>
          <a:xfrm>
            <a:off x="8946355" y="1712444"/>
            <a:ext cx="1271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Hot Aisle Length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DCD7C3-A393-42F0-9561-862DD5074B20}"/>
              </a:ext>
            </a:extLst>
          </p:cNvPr>
          <p:cNvSpPr txBox="1"/>
          <p:nvPr/>
        </p:nvSpPr>
        <p:spPr>
          <a:xfrm>
            <a:off x="8946354" y="1824531"/>
            <a:ext cx="1468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MR Copper Length Sheet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EB78A6-1BC3-48F7-BB0B-DCEAA4A3FDD6}"/>
              </a:ext>
            </a:extLst>
          </p:cNvPr>
          <p:cNvSpPr/>
          <p:nvPr/>
        </p:nvSpPr>
        <p:spPr>
          <a:xfrm>
            <a:off x="9074467" y="1992630"/>
            <a:ext cx="582930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DBE3FE-8B94-4A3F-BD97-90DDCBFF9AB1}"/>
              </a:ext>
            </a:extLst>
          </p:cNvPr>
          <p:cNvSpPr/>
          <p:nvPr/>
        </p:nvSpPr>
        <p:spPr>
          <a:xfrm>
            <a:off x="9081135" y="2004378"/>
            <a:ext cx="264795" cy="16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FC0948-C4A5-43F9-8B9B-5FA04562E9BB}"/>
              </a:ext>
            </a:extLst>
          </p:cNvPr>
          <p:cNvSpPr/>
          <p:nvPr/>
        </p:nvSpPr>
        <p:spPr>
          <a:xfrm>
            <a:off x="9081135" y="2174108"/>
            <a:ext cx="264795" cy="16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0C3ECD-9E17-4769-ACC6-84FDB41C74C0}"/>
              </a:ext>
            </a:extLst>
          </p:cNvPr>
          <p:cNvSpPr/>
          <p:nvPr/>
        </p:nvSpPr>
        <p:spPr>
          <a:xfrm>
            <a:off x="9081134" y="2335933"/>
            <a:ext cx="264795" cy="16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C1E52D-69B1-4709-ACE7-F52136028450}"/>
              </a:ext>
            </a:extLst>
          </p:cNvPr>
          <p:cNvCxnSpPr/>
          <p:nvPr/>
        </p:nvCxnSpPr>
        <p:spPr>
          <a:xfrm>
            <a:off x="5303521" y="2085914"/>
            <a:ext cx="0" cy="331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547B2E-36E5-47DA-90B0-223B523758A1}"/>
              </a:ext>
            </a:extLst>
          </p:cNvPr>
          <p:cNvCxnSpPr/>
          <p:nvPr/>
        </p:nvCxnSpPr>
        <p:spPr>
          <a:xfrm>
            <a:off x="6915341" y="2055363"/>
            <a:ext cx="0" cy="331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24898B7-5AD1-4E8D-9B93-BA4EB82907C6}"/>
              </a:ext>
            </a:extLst>
          </p:cNvPr>
          <p:cNvSpPr/>
          <p:nvPr/>
        </p:nvSpPr>
        <p:spPr>
          <a:xfrm>
            <a:off x="6684070" y="2885444"/>
            <a:ext cx="966409" cy="146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Printer friendly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24CA74B-F12C-4894-A8BF-86D7543B7664}"/>
              </a:ext>
            </a:extLst>
          </p:cNvPr>
          <p:cNvCxnSpPr>
            <a:cxnSpLocks/>
          </p:cNvCxnSpPr>
          <p:nvPr/>
        </p:nvCxnSpPr>
        <p:spPr>
          <a:xfrm rot="10800000">
            <a:off x="3834384" y="608394"/>
            <a:ext cx="7680960" cy="134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D101CC-163C-437A-B1E5-749FBEB1BFCC}"/>
              </a:ext>
            </a:extLst>
          </p:cNvPr>
          <p:cNvSpPr/>
          <p:nvPr/>
        </p:nvSpPr>
        <p:spPr>
          <a:xfrm>
            <a:off x="403668" y="3844227"/>
            <a:ext cx="2350961" cy="843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55F0D4-2DFB-434D-84B1-54933E29F186}"/>
              </a:ext>
            </a:extLst>
          </p:cNvPr>
          <p:cNvSpPr/>
          <p:nvPr/>
        </p:nvSpPr>
        <p:spPr>
          <a:xfrm>
            <a:off x="409001" y="5040249"/>
            <a:ext cx="2345628" cy="7768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2C9F44-FA58-431D-BB7B-0FAFCABB2B77}"/>
              </a:ext>
            </a:extLst>
          </p:cNvPr>
          <p:cNvSpPr/>
          <p:nvPr/>
        </p:nvSpPr>
        <p:spPr>
          <a:xfrm>
            <a:off x="1788220" y="5858922"/>
            <a:ext cx="966409" cy="1460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Printer friendly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638F11-3A8D-4157-A5AA-5986CA4BA074}"/>
              </a:ext>
            </a:extLst>
          </p:cNvPr>
          <p:cNvSpPr/>
          <p:nvPr/>
        </p:nvSpPr>
        <p:spPr>
          <a:xfrm>
            <a:off x="2259709" y="4748620"/>
            <a:ext cx="494920" cy="2308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D23C8C8-6C14-44F5-8CF9-CCD0506E693F}"/>
              </a:ext>
            </a:extLst>
          </p:cNvPr>
          <p:cNvCxnSpPr/>
          <p:nvPr/>
        </p:nvCxnSpPr>
        <p:spPr>
          <a:xfrm rot="5400000">
            <a:off x="2841681" y="1512752"/>
            <a:ext cx="2131711" cy="15361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5AC75C3-38C0-4BC6-9F6C-B5A1AA93912B}"/>
              </a:ext>
            </a:extLst>
          </p:cNvPr>
          <p:cNvSpPr txBox="1"/>
          <p:nvPr/>
        </p:nvSpPr>
        <p:spPr>
          <a:xfrm>
            <a:off x="423292" y="3906646"/>
            <a:ext cx="1271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Host Position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7D501A-C8B1-46F6-84FD-13A6D594481F}"/>
              </a:ext>
            </a:extLst>
          </p:cNvPr>
          <p:cNvSpPr txBox="1"/>
          <p:nvPr/>
        </p:nvSpPr>
        <p:spPr>
          <a:xfrm>
            <a:off x="423291" y="4040789"/>
            <a:ext cx="1271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Server Position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0EA339-CA91-4D9F-B84C-3DE274DE9863}"/>
              </a:ext>
            </a:extLst>
          </p:cNvPr>
          <p:cNvSpPr txBox="1"/>
          <p:nvPr/>
        </p:nvSpPr>
        <p:spPr>
          <a:xfrm>
            <a:off x="417577" y="4174932"/>
            <a:ext cx="1271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Cable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7A084D-94DC-4529-8A23-B2E25676AFE9}"/>
              </a:ext>
            </a:extLst>
          </p:cNvPr>
          <p:cNvSpPr txBox="1"/>
          <p:nvPr/>
        </p:nvSpPr>
        <p:spPr>
          <a:xfrm>
            <a:off x="417576" y="4297235"/>
            <a:ext cx="1271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Type of Rack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C199C0-7DC2-4ED8-AE5C-2F8B1BE2F86D}"/>
              </a:ext>
            </a:extLst>
          </p:cNvPr>
          <p:cNvSpPr/>
          <p:nvPr/>
        </p:nvSpPr>
        <p:spPr>
          <a:xfrm>
            <a:off x="4343205" y="3397377"/>
            <a:ext cx="3785616" cy="2633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Easy to Read (checklist for worker)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D5C0E6-C902-471E-A2C2-C58CD53F57EA}"/>
              </a:ext>
            </a:extLst>
          </p:cNvPr>
          <p:cNvSpPr txBox="1"/>
          <p:nvPr/>
        </p:nvSpPr>
        <p:spPr>
          <a:xfrm>
            <a:off x="4407408" y="3429000"/>
            <a:ext cx="1536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Calculate length page URL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1E5FC9-78B2-4138-B2E1-F3CC991EEA65}"/>
              </a:ext>
            </a:extLst>
          </p:cNvPr>
          <p:cNvSpPr txBox="1"/>
          <p:nvPr/>
        </p:nvSpPr>
        <p:spPr>
          <a:xfrm>
            <a:off x="5916930" y="3441827"/>
            <a:ext cx="1197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Home page URL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C286E4-1C78-4CC7-8E6C-86238A3F12FD}"/>
              </a:ext>
            </a:extLst>
          </p:cNvPr>
          <p:cNvSpPr txBox="1"/>
          <p:nvPr/>
        </p:nvSpPr>
        <p:spPr>
          <a:xfrm>
            <a:off x="7036211" y="3445886"/>
            <a:ext cx="117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logout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F3624F2-0DFB-468A-80FA-4BF9C91A215B}"/>
              </a:ext>
            </a:extLst>
          </p:cNvPr>
          <p:cNvCxnSpPr/>
          <p:nvPr/>
        </p:nvCxnSpPr>
        <p:spPr>
          <a:xfrm flipV="1">
            <a:off x="2807872" y="4748620"/>
            <a:ext cx="1464663" cy="11766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E59C22-BF99-44A5-B709-56FFFE7F460A}"/>
              </a:ext>
            </a:extLst>
          </p:cNvPr>
          <p:cNvCxnSpPr/>
          <p:nvPr/>
        </p:nvCxnSpPr>
        <p:spPr>
          <a:xfrm>
            <a:off x="7114032" y="3113277"/>
            <a:ext cx="0" cy="233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107384C-CBA0-4D09-8A9A-2B02DF59517E}"/>
              </a:ext>
            </a:extLst>
          </p:cNvPr>
          <p:cNvSpPr txBox="1"/>
          <p:nvPr/>
        </p:nvSpPr>
        <p:spPr>
          <a:xfrm>
            <a:off x="1097710" y="3815877"/>
            <a:ext cx="1468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Center (dropdown)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FD017E-379B-4E5C-A0C6-A7FCC55F3901}"/>
              </a:ext>
            </a:extLst>
          </p:cNvPr>
          <p:cNvSpPr/>
          <p:nvPr/>
        </p:nvSpPr>
        <p:spPr>
          <a:xfrm>
            <a:off x="4768502" y="1329150"/>
            <a:ext cx="532352" cy="1187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new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D9F185-4EF5-4FD3-948E-04CD89C26E9A}"/>
              </a:ext>
            </a:extLst>
          </p:cNvPr>
          <p:cNvSpPr/>
          <p:nvPr/>
        </p:nvSpPr>
        <p:spPr>
          <a:xfrm>
            <a:off x="5311285" y="1329150"/>
            <a:ext cx="532352" cy="1187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old </a:t>
            </a:r>
          </a:p>
        </p:txBody>
      </p:sp>
    </p:spTree>
    <p:extLst>
      <p:ext uri="{BB962C8B-B14F-4D97-AF65-F5344CB8AC3E}">
        <p14:creationId xmlns:p14="http://schemas.microsoft.com/office/powerpoint/2010/main" val="298893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106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Huzevka</dc:creator>
  <cp:lastModifiedBy>Tomas Huzevka</cp:lastModifiedBy>
  <cp:revision>11</cp:revision>
  <dcterms:created xsi:type="dcterms:W3CDTF">2020-03-05T00:42:17Z</dcterms:created>
  <dcterms:modified xsi:type="dcterms:W3CDTF">2020-03-05T23:56:09Z</dcterms:modified>
</cp:coreProperties>
</file>