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udio/unknown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6" r:id="rId10"/>
    <p:sldId id="265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13B7396-90B3-464F-9DA2-B7635F5D6D87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6FB9C63-73BA-4559-AE0E-8677C2FBC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7396-90B3-464F-9DA2-B7635F5D6D87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9C63-73BA-4559-AE0E-8677C2FBC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7396-90B3-464F-9DA2-B7635F5D6D87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9C63-73BA-4559-AE0E-8677C2FBC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7396-90B3-464F-9DA2-B7635F5D6D87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9C63-73BA-4559-AE0E-8677C2FBC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7396-90B3-464F-9DA2-B7635F5D6D87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9C63-73BA-4559-AE0E-8677C2FBC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7396-90B3-464F-9DA2-B7635F5D6D87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9C63-73BA-4559-AE0E-8677C2FBC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3B7396-90B3-464F-9DA2-B7635F5D6D87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FB9C63-73BA-4559-AE0E-8677C2FBCD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13B7396-90B3-464F-9DA2-B7635F5D6D87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6FB9C63-73BA-4559-AE0E-8677C2FBC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7396-90B3-464F-9DA2-B7635F5D6D87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9C63-73BA-4559-AE0E-8677C2FBC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7396-90B3-464F-9DA2-B7635F5D6D87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9C63-73BA-4559-AE0E-8677C2FBC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7396-90B3-464F-9DA2-B7635F5D6D87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9C63-73BA-4559-AE0E-8677C2FBC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13B7396-90B3-464F-9DA2-B7635F5D6D87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6FB9C63-73BA-4559-AE0E-8677C2FBC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mr-john\Downloads\b8b0d213-c012-48fc-890b-efb7ecd7dd2d.mp4" TargetMode="Externa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Afnan</a:t>
            </a:r>
            <a:r>
              <a:rPr lang="en-US" dirty="0" smtClean="0"/>
              <a:t> Nadeem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49530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Story Of My Life</a:t>
            </a:r>
          </a:p>
        </p:txBody>
      </p:sp>
      <p:pic>
        <p:nvPicPr>
          <p:cNvPr id="4" name="Picture 3" descr="MELO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200" y="0"/>
            <a:ext cx="3352800" cy="335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11669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39000" y="6172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ERP: 23970</a:t>
            </a:r>
            <a:endParaRPr lang="en-US" dirty="0"/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all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This little presentation kind of sums me up, I’m unique in my own ways as I’ve shown and I hope you enjoyed this little piece of what I am, that’s all from me. </a:t>
            </a:r>
          </a:p>
          <a:p>
            <a:pPr algn="r">
              <a:buNone/>
            </a:pPr>
            <a:r>
              <a:rPr lang="en-US" dirty="0" err="1" smtClean="0"/>
              <a:t>Afnan</a:t>
            </a:r>
            <a:r>
              <a:rPr lang="en-US" dirty="0" smtClean="0"/>
              <a:t> Nadeem,</a:t>
            </a:r>
          </a:p>
          <a:p>
            <a:pPr algn="r">
              <a:buNone/>
            </a:pPr>
            <a:r>
              <a:rPr lang="en-US" dirty="0" smtClean="0"/>
              <a:t>Signing off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thatsall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381000"/>
            <a:ext cx="9144000" cy="6477000"/>
          </a:xfrm>
        </p:spPr>
      </p:pic>
    </p:spTree>
  </p:cSld>
  <p:clrMapOvr>
    <a:masterClrMapping/>
  </p:clrMapOvr>
  <p:transition>
    <p:cover dir="ld"/>
    <p:sndAc>
      <p:stSnd>
        <p:snd r:embed="rId2" name="applause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7086600" cy="4325112"/>
          </a:xfrm>
        </p:spPr>
        <p:txBody>
          <a:bodyPr/>
          <a:lstStyle/>
          <a:p>
            <a:r>
              <a:rPr lang="en-US" dirty="0" smtClean="0"/>
              <a:t>My name is </a:t>
            </a:r>
            <a:r>
              <a:rPr lang="en-US" dirty="0" err="1" smtClean="0"/>
              <a:t>Afnan</a:t>
            </a:r>
            <a:r>
              <a:rPr lang="en-US" dirty="0" smtClean="0"/>
              <a:t> Nadeem</a:t>
            </a:r>
          </a:p>
          <a:p>
            <a:r>
              <a:rPr lang="en-US" dirty="0" smtClean="0"/>
              <a:t>I was born in Karachi and I have lived all over Pakistan since my father is a doctor in Pakistan Army.</a:t>
            </a:r>
          </a:p>
          <a:p>
            <a:r>
              <a:rPr lang="en-US" dirty="0" smtClean="0"/>
              <a:t>I’m currently pursuing Bachelors in Business Administration (BBA) at Institute of Business Administration (IBA) Karachi</a:t>
            </a:r>
          </a:p>
          <a:p>
            <a:endParaRPr lang="en-US" dirty="0" smtClean="0"/>
          </a:p>
        </p:txBody>
      </p:sp>
      <p:pic>
        <p:nvPicPr>
          <p:cNvPr id="4" name="Picture 3" descr="IBA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5600" y="4114800"/>
            <a:ext cx="1609725" cy="1609725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Life Goals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plan on doing Masters in Business Administration (MBA) .</a:t>
            </a:r>
          </a:p>
          <a:p>
            <a:r>
              <a:rPr lang="en-US" dirty="0" smtClean="0"/>
              <a:t>Starting my own business is also one of my life goals.</a:t>
            </a:r>
          </a:p>
          <a:p>
            <a:r>
              <a:rPr lang="en-US" dirty="0" smtClean="0"/>
              <a:t>Travelling is one of my favorite activities so I plan on travelling the world</a:t>
            </a:r>
          </a:p>
          <a:p>
            <a:endParaRPr lang="en-US" dirty="0"/>
          </a:p>
        </p:txBody>
      </p:sp>
      <p:pic>
        <p:nvPicPr>
          <p:cNvPr id="6" name="Picture 5" descr="travel2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6657" y="4648200"/>
            <a:ext cx="3129643" cy="1752600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Hobbies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I’m a big fan of gaming</a:t>
            </a:r>
          </a:p>
          <a:p>
            <a:r>
              <a:rPr lang="en-US" dirty="0" smtClean="0"/>
              <a:t>My favorite hobby is travelling which I’ve done a lot of.</a:t>
            </a:r>
          </a:p>
        </p:txBody>
      </p:sp>
      <p:pic>
        <p:nvPicPr>
          <p:cNvPr id="4" name="Picture 3" descr="MalamJabb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3886200"/>
            <a:ext cx="4267200" cy="2678222"/>
          </a:xfrm>
          <a:prstGeom prst="rect">
            <a:avLst/>
          </a:prstGeom>
        </p:spPr>
      </p:pic>
      <p:pic>
        <p:nvPicPr>
          <p:cNvPr id="5" name="Picture 4" descr="MELO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0200" y="4038600"/>
            <a:ext cx="3276600" cy="2590800"/>
          </a:xfrm>
          <a:prstGeom prst="rect">
            <a:avLst/>
          </a:prstGeom>
        </p:spPr>
      </p:pic>
      <p:pic>
        <p:nvPicPr>
          <p:cNvPr id="6" name="Picture 5" descr="Travel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00" y="462117"/>
            <a:ext cx="3429000" cy="22810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6800" y="3886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dobe Gothic Std B" pitchFamily="34" charset="-128"/>
                <a:ea typeface="Adobe Gothic Std B" pitchFamily="34" charset="-128"/>
              </a:rPr>
              <a:t>Malam</a:t>
            </a:r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dirty="0" err="1" smtClean="0">
                <a:latin typeface="Adobe Gothic Std B" pitchFamily="34" charset="-128"/>
                <a:ea typeface="Adobe Gothic Std B" pitchFamily="34" charset="-128"/>
              </a:rPr>
              <a:t>Jabba</a:t>
            </a:r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, KPK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0" y="533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dobe Gothic Std B" pitchFamily="34" charset="-128"/>
                <a:ea typeface="Adobe Gothic Std B" pitchFamily="34" charset="-128"/>
              </a:rPr>
              <a:t>Nathia</a:t>
            </a:r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dirty="0" err="1" smtClean="0">
                <a:latin typeface="Adobe Gothic Std B" pitchFamily="34" charset="-128"/>
                <a:ea typeface="Adobe Gothic Std B" pitchFamily="34" charset="-128"/>
              </a:rPr>
              <a:t>Gali</a:t>
            </a:r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, KPK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Hobbies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play a lot of sports, I’m good at Football, Cricket, Table Tennis, Badminton, Squash, Swimming and many more.</a:t>
            </a:r>
          </a:p>
          <a:p>
            <a:r>
              <a:rPr lang="en-US" dirty="0" smtClean="0"/>
              <a:t>I love watching TV shows and movies on Netflix, my current favorite is Brooklyn 99</a:t>
            </a:r>
            <a:endParaRPr lang="en-US" dirty="0"/>
          </a:p>
        </p:txBody>
      </p:sp>
      <p:pic>
        <p:nvPicPr>
          <p:cNvPr id="4" name="Picture 3" descr="b9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9400" y="4114800"/>
            <a:ext cx="1828800" cy="2404533"/>
          </a:xfrm>
          <a:prstGeom prst="rect">
            <a:avLst/>
          </a:prstGeom>
        </p:spPr>
      </p:pic>
      <p:pic>
        <p:nvPicPr>
          <p:cNvPr id="5" name="Picture 4" descr="sport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7400" y="609600"/>
            <a:ext cx="2933700" cy="16002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Photography</a:t>
            </a:r>
            <a:endParaRPr lang="en-US" dirty="0"/>
          </a:p>
        </p:txBody>
      </p:sp>
      <p:pic>
        <p:nvPicPr>
          <p:cNvPr id="8" name="b8b0d213-c012-48fc-890b-efb7ecd7dd2d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4684183" y="3513137"/>
            <a:ext cx="4459817" cy="33448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400" y="2514600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I’m a big fan of photography and </a:t>
            </a:r>
            <a:r>
              <a:rPr lang="en-US" dirty="0" err="1" smtClean="0"/>
              <a:t>videography</a:t>
            </a:r>
            <a:r>
              <a:rPr lang="en-US" dirty="0" smtClean="0"/>
              <a:t>, the following is a time-lapse video of a jeep ride to </a:t>
            </a:r>
            <a:r>
              <a:rPr lang="en-US" dirty="0" err="1" smtClean="0"/>
              <a:t>Shogran</a:t>
            </a:r>
            <a:r>
              <a:rPr lang="en-US" dirty="0" smtClean="0"/>
              <a:t>, KPK, during winter, I love winter and adventures as it’s a new challenge every time and I enjoy it.</a:t>
            </a:r>
            <a:endParaRPr lang="en-US" dirty="0"/>
          </a:p>
        </p:txBody>
      </p:sp>
      <p:pic>
        <p:nvPicPr>
          <p:cNvPr id="10" name="Picture 9" descr="phot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2554" y="4343400"/>
            <a:ext cx="3379846" cy="2514600"/>
          </a:xfrm>
          <a:prstGeom prst="rect">
            <a:avLst/>
          </a:prstGeom>
        </p:spPr>
      </p:pic>
      <p:pic>
        <p:nvPicPr>
          <p:cNvPr id="11" name="Picture 10" descr="photo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10200" y="381000"/>
            <a:ext cx="2667000" cy="3044798"/>
          </a:xfrm>
          <a:prstGeom prst="rect">
            <a:avLst/>
          </a:prstGeom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my personality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Hardworking</a:t>
            </a:r>
          </a:p>
          <a:p>
            <a:r>
              <a:rPr lang="en-US" dirty="0" smtClean="0"/>
              <a:t>Friendly</a:t>
            </a:r>
          </a:p>
          <a:p>
            <a:r>
              <a:rPr lang="en-US" dirty="0" smtClean="0"/>
              <a:t>Selfless</a:t>
            </a:r>
          </a:p>
          <a:p>
            <a:r>
              <a:rPr lang="en-US" dirty="0" smtClean="0"/>
              <a:t>Honest</a:t>
            </a:r>
          </a:p>
          <a:p>
            <a:r>
              <a:rPr lang="en-US" dirty="0" smtClean="0"/>
              <a:t>Trustworthy</a:t>
            </a:r>
          </a:p>
          <a:p>
            <a:r>
              <a:rPr lang="en-US" dirty="0" smtClean="0"/>
              <a:t>As sarcastic as Chandler Bing</a:t>
            </a:r>
            <a:endParaRPr lang="en-US" dirty="0"/>
          </a:p>
        </p:txBody>
      </p:sp>
      <p:pic>
        <p:nvPicPr>
          <p:cNvPr id="4" name="Picture 3" descr="chandl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9800" y="4038600"/>
            <a:ext cx="2600325" cy="2600325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look for in 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Loyalty</a:t>
            </a:r>
          </a:p>
          <a:p>
            <a:r>
              <a:rPr lang="en-US" dirty="0" smtClean="0"/>
              <a:t>Honesty</a:t>
            </a:r>
          </a:p>
          <a:p>
            <a:r>
              <a:rPr lang="en-US" dirty="0" smtClean="0"/>
              <a:t>Humbleness</a:t>
            </a:r>
          </a:p>
          <a:p>
            <a:r>
              <a:rPr lang="en-US" dirty="0" smtClean="0"/>
              <a:t>Getting me food</a:t>
            </a:r>
          </a:p>
          <a:p>
            <a:r>
              <a:rPr lang="en-US" dirty="0" smtClean="0"/>
              <a:t>Laughing at my lame jokes </a:t>
            </a:r>
          </a:p>
          <a:p>
            <a:r>
              <a:rPr lang="en-US" dirty="0" err="1" smtClean="0"/>
              <a:t>Optimisitic</a:t>
            </a:r>
            <a:endParaRPr lang="en-US" dirty="0" smtClean="0"/>
          </a:p>
          <a:p>
            <a:r>
              <a:rPr lang="en-US" dirty="0" smtClean="0"/>
              <a:t>Mutual liking for F.R.I.E.N.D.S</a:t>
            </a:r>
          </a:p>
          <a:p>
            <a:endParaRPr lang="en-US" dirty="0"/>
          </a:p>
        </p:txBody>
      </p:sp>
      <p:pic>
        <p:nvPicPr>
          <p:cNvPr id="4" name="Picture 3" descr="friend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1981200"/>
            <a:ext cx="2746248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Reflecting on 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ICA has been a very enjoyable course with Sir </a:t>
            </a:r>
            <a:r>
              <a:rPr lang="en-US" dirty="0" err="1" smtClean="0"/>
              <a:t>Waseem</a:t>
            </a:r>
            <a:r>
              <a:rPr lang="en-US" dirty="0" smtClean="0"/>
              <a:t> </a:t>
            </a:r>
            <a:r>
              <a:rPr lang="en-US" dirty="0" err="1" smtClean="0"/>
              <a:t>Arain</a:t>
            </a:r>
            <a:r>
              <a:rPr lang="en-US" dirty="0" smtClean="0"/>
              <a:t> and I have learnt a lot of new things that will help me in my upcoming professional life, such as MS Word, MS Excel, MS </a:t>
            </a:r>
            <a:r>
              <a:rPr lang="en-US" dirty="0" err="1" smtClean="0"/>
              <a:t>Powerpoint</a:t>
            </a:r>
            <a:r>
              <a:rPr lang="en-US" dirty="0" smtClean="0"/>
              <a:t>, </a:t>
            </a:r>
            <a:r>
              <a:rPr lang="en-US" dirty="0" err="1" smtClean="0"/>
              <a:t>Git</a:t>
            </a:r>
            <a:r>
              <a:rPr lang="en-US" dirty="0" smtClean="0"/>
              <a:t> and it has helped us improve our typing skills, it has been a very productive course overall and I have enjoyed it a lot.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206</TotalTime>
  <Words>368</Words>
  <Application>Microsoft Office PowerPoint</Application>
  <PresentationFormat>On-screen Show (4:3)</PresentationFormat>
  <Paragraphs>42</Paragraphs>
  <Slides>11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Urban</vt:lpstr>
      <vt:lpstr>Afnan Nadeem</vt:lpstr>
      <vt:lpstr>A little about me</vt:lpstr>
      <vt:lpstr>Life Goals</vt:lpstr>
      <vt:lpstr>Hobbies</vt:lpstr>
      <vt:lpstr>Hobbies</vt:lpstr>
      <vt:lpstr>Photography</vt:lpstr>
      <vt:lpstr>About my personality</vt:lpstr>
      <vt:lpstr>What I look for in others</vt:lpstr>
      <vt:lpstr>Reflecting on ICA</vt:lpstr>
      <vt:lpstr>That’s all about me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Afnan Nadeem</dc:title>
  <dc:creator>mr-john</dc:creator>
  <cp:lastModifiedBy>mr-john</cp:lastModifiedBy>
  <cp:revision>30</cp:revision>
  <dcterms:created xsi:type="dcterms:W3CDTF">2021-12-08T04:51:22Z</dcterms:created>
  <dcterms:modified xsi:type="dcterms:W3CDTF">2021-12-12T11:32:08Z</dcterms:modified>
</cp:coreProperties>
</file>