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8"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510E7-69BF-459A-A4CB-7271A6E0BFA5}" type="datetimeFigureOut">
              <a:rPr lang="en-AU" smtClean="0"/>
              <a:t>12/12/2021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22486-A255-4DBE-BF89-E786EDAF4B18}" type="slidenum">
              <a:rPr lang="en-AU" smtClean="0"/>
              <a:t>‹#›</a:t>
            </a:fld>
            <a:endParaRPr lang="en-AU"/>
          </a:p>
        </p:txBody>
      </p:sp>
    </p:spTree>
    <p:extLst>
      <p:ext uri="{BB962C8B-B14F-4D97-AF65-F5344CB8AC3E}">
        <p14:creationId xmlns:p14="http://schemas.microsoft.com/office/powerpoint/2010/main" val="346703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57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39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053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680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13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9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269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52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937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06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82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98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01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96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8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39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66769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mnamuneer.mj@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E5J6Vmcr1j4" TargetMode="External"/><Relationship Id="rId2" Type="http://schemas.openxmlformats.org/officeDocument/2006/relationships/hyperlink" Target="https://youtu.be/skkzfkUK1jg" TargetMode="Externa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 am I?</a:t>
            </a:r>
            <a:endParaRPr lang="en-AU" dirty="0"/>
          </a:p>
        </p:txBody>
      </p:sp>
      <p:sp>
        <p:nvSpPr>
          <p:cNvPr id="3" name="Subtitle 2"/>
          <p:cNvSpPr>
            <a:spLocks noGrp="1"/>
          </p:cNvSpPr>
          <p:nvPr>
            <p:ph type="subTitle" idx="1"/>
          </p:nvPr>
        </p:nvSpPr>
        <p:spPr/>
        <p:txBody>
          <a:bodyPr/>
          <a:lstStyle/>
          <a:p>
            <a:r>
              <a:rPr lang="en-US" dirty="0" smtClean="0"/>
              <a:t>Amna Muneer 24345</a:t>
            </a:r>
            <a:endParaRPr lang="en-AU" dirty="0"/>
          </a:p>
        </p:txBody>
      </p:sp>
    </p:spTree>
    <p:extLst>
      <p:ext uri="{BB962C8B-B14F-4D97-AF65-F5344CB8AC3E}">
        <p14:creationId xmlns:p14="http://schemas.microsoft.com/office/powerpoint/2010/main" val="241424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a:t>
            </a:r>
            <a:endParaRPr lang="en-AU" dirty="0"/>
          </a:p>
        </p:txBody>
      </p:sp>
      <p:sp>
        <p:nvSpPr>
          <p:cNvPr id="3" name="Content Placeholder 2"/>
          <p:cNvSpPr>
            <a:spLocks noGrp="1"/>
          </p:cNvSpPr>
          <p:nvPr>
            <p:ph idx="1"/>
          </p:nvPr>
        </p:nvSpPr>
        <p:spPr/>
        <p:txBody>
          <a:bodyPr/>
          <a:lstStyle/>
          <a:p>
            <a:r>
              <a:rPr lang="en-US" dirty="0" smtClean="0"/>
              <a:t>Took part in multiple debates and Panel discussion. </a:t>
            </a:r>
          </a:p>
          <a:p>
            <a:r>
              <a:rPr lang="en-US" dirty="0" smtClean="0"/>
              <a:t>Led welfare projects such as clean-up drives</a:t>
            </a:r>
            <a:r>
              <a:rPr lang="en-AU" dirty="0" smtClean="0"/>
              <a:t>.</a:t>
            </a:r>
          </a:p>
          <a:p>
            <a:r>
              <a:rPr lang="en-US" dirty="0" smtClean="0"/>
              <a:t>Organized summer camp for underprivileged kids.</a:t>
            </a:r>
          </a:p>
          <a:p>
            <a:endParaRPr lang="en-US" dirty="0" smtClean="0"/>
          </a:p>
        </p:txBody>
      </p:sp>
    </p:spTree>
    <p:extLst>
      <p:ext uri="{BB962C8B-B14F-4D97-AF65-F5344CB8AC3E}">
        <p14:creationId xmlns:p14="http://schemas.microsoft.com/office/powerpoint/2010/main" val="740158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ICA course </a:t>
            </a:r>
            <a:endParaRPr lang="en-AU" dirty="0"/>
          </a:p>
        </p:txBody>
      </p:sp>
      <p:sp>
        <p:nvSpPr>
          <p:cNvPr id="3" name="Content Placeholder 2"/>
          <p:cNvSpPr>
            <a:spLocks noGrp="1"/>
          </p:cNvSpPr>
          <p:nvPr>
            <p:ph idx="1"/>
          </p:nvPr>
        </p:nvSpPr>
        <p:spPr/>
        <p:txBody>
          <a:bodyPr/>
          <a:lstStyle/>
          <a:p>
            <a:pPr marL="0" indent="0">
              <a:buNone/>
            </a:pPr>
            <a:r>
              <a:rPr lang="en-US" dirty="0" smtClean="0"/>
              <a:t>One of the current course I am enrolled in is ICA (Introduction to Computer Applications) and it has been a very helpful course. It has taught me excel, word, PowerPoint, GIT and probably everything useful computer application. </a:t>
            </a:r>
            <a:endParaRPr lang="en-AU" dirty="0"/>
          </a:p>
          <a:p>
            <a:pPr marL="0" indent="0">
              <a:buNone/>
            </a:pPr>
            <a:r>
              <a:rPr lang="en-US" dirty="0" smtClean="0"/>
              <a:t>After this course, I have a better understanding about how to use my computer easily and efficiently and how to keep my digital work more precise and presentable. It was a very helpful course. </a:t>
            </a:r>
            <a:endParaRPr lang="en-AU" dirty="0"/>
          </a:p>
        </p:txBody>
      </p:sp>
    </p:spTree>
    <p:extLst>
      <p:ext uri="{BB962C8B-B14F-4D97-AF65-F5344CB8AC3E}">
        <p14:creationId xmlns:p14="http://schemas.microsoft.com/office/powerpoint/2010/main" val="151109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goals</a:t>
            </a:r>
            <a:endParaRPr lang="en-AU" dirty="0"/>
          </a:p>
        </p:txBody>
      </p:sp>
      <p:sp>
        <p:nvSpPr>
          <p:cNvPr id="3" name="Content Placeholder 2"/>
          <p:cNvSpPr>
            <a:spLocks noGrp="1"/>
          </p:cNvSpPr>
          <p:nvPr>
            <p:ph idx="1"/>
          </p:nvPr>
        </p:nvSpPr>
        <p:spPr/>
        <p:txBody>
          <a:bodyPr/>
          <a:lstStyle/>
          <a:p>
            <a:r>
              <a:rPr lang="en-US" dirty="0" smtClean="0"/>
              <a:t>A degree in MBA</a:t>
            </a:r>
          </a:p>
          <a:p>
            <a:r>
              <a:rPr lang="en-US" dirty="0" smtClean="0"/>
              <a:t>Help people</a:t>
            </a:r>
          </a:p>
          <a:p>
            <a:r>
              <a:rPr lang="en-US" dirty="0" smtClean="0"/>
              <a:t>Help myself</a:t>
            </a:r>
          </a:p>
          <a:p>
            <a:r>
              <a:rPr lang="en-US" dirty="0" smtClean="0"/>
              <a:t>Work for the betterment of society</a:t>
            </a:r>
          </a:p>
          <a:p>
            <a:pPr marL="0" indent="0">
              <a:buNone/>
            </a:pPr>
            <a:endParaRPr lang="en-US" dirty="0" smtClean="0"/>
          </a:p>
        </p:txBody>
      </p:sp>
    </p:spTree>
    <p:extLst>
      <p:ext uri="{BB962C8B-B14F-4D97-AF65-F5344CB8AC3E}">
        <p14:creationId xmlns:p14="http://schemas.microsoft.com/office/powerpoint/2010/main" val="38553565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8" y="1879840"/>
            <a:ext cx="6815669" cy="1515533"/>
          </a:xfrm>
        </p:spPr>
        <p:txBody>
          <a:bodyPr/>
          <a:lstStyle/>
          <a:p>
            <a:r>
              <a:rPr lang="en-US" dirty="0" smtClean="0"/>
              <a:t>Thankyou</a:t>
            </a:r>
            <a:endParaRPr lang="en-AU" dirty="0"/>
          </a:p>
        </p:txBody>
      </p:sp>
    </p:spTree>
    <p:extLst>
      <p:ext uri="{BB962C8B-B14F-4D97-AF65-F5344CB8AC3E}">
        <p14:creationId xmlns:p14="http://schemas.microsoft.com/office/powerpoint/2010/main" val="2553990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name</a:t>
            </a:r>
            <a:endParaRPr lang="en-AU" dirty="0"/>
          </a:p>
        </p:txBody>
      </p:sp>
      <p:sp>
        <p:nvSpPr>
          <p:cNvPr id="3" name="Content Placeholder 2"/>
          <p:cNvSpPr>
            <a:spLocks noGrp="1"/>
          </p:cNvSpPr>
          <p:nvPr>
            <p:ph idx="1"/>
          </p:nvPr>
        </p:nvSpPr>
        <p:spPr/>
        <p:txBody>
          <a:bodyPr/>
          <a:lstStyle/>
          <a:p>
            <a:pPr marL="0" indent="0">
              <a:buNone/>
            </a:pPr>
            <a:r>
              <a:rPr lang="en-US" dirty="0" smtClean="0"/>
              <a:t>The name, Amna, is of Arabic origin and has multiple meaning.</a:t>
            </a:r>
          </a:p>
          <a:p>
            <a:pPr marL="0" indent="0">
              <a:buNone/>
            </a:pPr>
            <a:r>
              <a:rPr lang="en-US" dirty="0" smtClean="0"/>
              <a:t>In Arabic it means safe, caring and honest. In </a:t>
            </a:r>
            <a:r>
              <a:rPr lang="en-US" dirty="0"/>
              <a:t>U</a:t>
            </a:r>
            <a:r>
              <a:rPr lang="en-US" dirty="0" smtClean="0"/>
              <a:t>rdu it can mean “at a higher status</a:t>
            </a:r>
            <a:r>
              <a:rPr lang="ar-AE" dirty="0" smtClean="0"/>
              <a:t>رتبہ </a:t>
            </a:r>
            <a:r>
              <a:rPr lang="ar-AE" dirty="0"/>
              <a:t>والی</a:t>
            </a:r>
            <a:r>
              <a:rPr lang="en-US" dirty="0" smtClean="0"/>
              <a:t>” and in English it means peace.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257" y="3770813"/>
            <a:ext cx="1899058" cy="1899058"/>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9161942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AU" dirty="0"/>
          </a:p>
        </p:txBody>
      </p:sp>
      <p:sp>
        <p:nvSpPr>
          <p:cNvPr id="3" name="Content Placeholder 2"/>
          <p:cNvSpPr>
            <a:spLocks noGrp="1"/>
          </p:cNvSpPr>
          <p:nvPr>
            <p:ph idx="1"/>
          </p:nvPr>
        </p:nvSpPr>
        <p:spPr/>
        <p:txBody>
          <a:bodyPr/>
          <a:lstStyle/>
          <a:p>
            <a:r>
              <a:rPr lang="en-US" dirty="0" smtClean="0"/>
              <a:t>Date of birth: 10</a:t>
            </a:r>
            <a:r>
              <a:rPr lang="en-US" baseline="30000" dirty="0" smtClean="0"/>
              <a:t>th</a:t>
            </a:r>
            <a:r>
              <a:rPr lang="en-US" dirty="0" smtClean="0"/>
              <a:t> April 2003</a:t>
            </a:r>
          </a:p>
          <a:p>
            <a:r>
              <a:rPr lang="en-US" dirty="0" smtClean="0"/>
              <a:t>Age: 18 years</a:t>
            </a:r>
          </a:p>
          <a:p>
            <a:r>
              <a:rPr lang="en-US" dirty="0" smtClean="0"/>
              <a:t>Place of Birth: Karachi, Pakistan</a:t>
            </a:r>
          </a:p>
          <a:p>
            <a:r>
              <a:rPr lang="en-US" dirty="0" smtClean="0"/>
              <a:t>Current education Institute: IBA (Institute of Business Administration)</a:t>
            </a:r>
          </a:p>
          <a:p>
            <a:r>
              <a:rPr lang="en-US" dirty="0" smtClean="0"/>
              <a:t>Contact: </a:t>
            </a:r>
            <a:r>
              <a:rPr lang="en-US" dirty="0" smtClean="0">
                <a:hlinkClick r:id="rId2"/>
              </a:rPr>
              <a:t>email</a:t>
            </a:r>
            <a:endParaRPr lang="en-AU" dirty="0"/>
          </a:p>
        </p:txBody>
      </p:sp>
    </p:spTree>
    <p:extLst>
      <p:ext uri="{BB962C8B-B14F-4D97-AF65-F5344CB8AC3E}">
        <p14:creationId xmlns:p14="http://schemas.microsoft.com/office/powerpoint/2010/main" val="962171539"/>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journey of my education started at the age of 3 as I started Montessori from Brooks Grammar school and stayed there till Kindergarten II. </a:t>
            </a:r>
          </a:p>
          <a:p>
            <a:pPr marL="0" indent="0">
              <a:buNone/>
            </a:pPr>
            <a:r>
              <a:rPr lang="en-US" dirty="0" smtClean="0"/>
              <a:t>I went to PECHS Girls’ School for my education from first grade and continued studying there for 10 years i.e. 1</a:t>
            </a:r>
            <a:r>
              <a:rPr lang="en-US" baseline="30000" dirty="0" smtClean="0"/>
              <a:t>st</a:t>
            </a:r>
            <a:r>
              <a:rPr lang="en-US" dirty="0" smtClean="0"/>
              <a:t> till 10</a:t>
            </a:r>
            <a:r>
              <a:rPr lang="en-US" baseline="30000" dirty="0" smtClean="0"/>
              <a:t>th</a:t>
            </a:r>
            <a:r>
              <a:rPr lang="en-US" dirty="0" smtClean="0"/>
              <a:t> grade. I started studying there in 2009 and graduated in 2019</a:t>
            </a:r>
          </a:p>
          <a:p>
            <a:pPr marL="0" indent="0">
              <a:buNone/>
            </a:pPr>
            <a:r>
              <a:rPr lang="en-US" dirty="0" smtClean="0"/>
              <a:t>For my high school, I attended Aga Khan Higher </a:t>
            </a:r>
            <a:r>
              <a:rPr lang="en-US" dirty="0"/>
              <a:t>S</a:t>
            </a:r>
            <a:r>
              <a:rPr lang="en-US" dirty="0" smtClean="0"/>
              <a:t>econdary School from 2019 till 2020. </a:t>
            </a:r>
          </a:p>
          <a:p>
            <a:pPr marL="0" indent="0">
              <a:buNone/>
            </a:pPr>
            <a:r>
              <a:rPr lang="en-US" dirty="0" smtClean="0"/>
              <a:t>Currently, I am studying at IBA (Institute of Business Administration) and am part of the batch 2025. </a:t>
            </a:r>
          </a:p>
        </p:txBody>
      </p:sp>
    </p:spTree>
    <p:extLst>
      <p:ext uri="{BB962C8B-B14F-4D97-AF65-F5344CB8AC3E}">
        <p14:creationId xmlns:p14="http://schemas.microsoft.com/office/powerpoint/2010/main" val="99850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90" y="1041062"/>
            <a:ext cx="3236152" cy="4006068"/>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95" y="1041062"/>
            <a:ext cx="4018690" cy="4000085"/>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8" name="TextBox 7"/>
          <p:cNvSpPr txBox="1"/>
          <p:nvPr/>
        </p:nvSpPr>
        <p:spPr>
          <a:xfrm>
            <a:off x="2106708" y="5244353"/>
            <a:ext cx="3352798" cy="369332"/>
          </a:xfrm>
          <a:prstGeom prst="rect">
            <a:avLst/>
          </a:prstGeom>
          <a:noFill/>
        </p:spPr>
        <p:txBody>
          <a:bodyPr wrap="square" rtlCol="0">
            <a:spAutoFit/>
          </a:bodyPr>
          <a:lstStyle/>
          <a:p>
            <a:r>
              <a:rPr lang="en-US" dirty="0" smtClean="0"/>
              <a:t>PECHS Girls’ School</a:t>
            </a:r>
            <a:endParaRPr lang="en-AU" dirty="0"/>
          </a:p>
        </p:txBody>
      </p:sp>
      <p:sp>
        <p:nvSpPr>
          <p:cNvPr id="9" name="TextBox 8"/>
          <p:cNvSpPr txBox="1"/>
          <p:nvPr/>
        </p:nvSpPr>
        <p:spPr>
          <a:xfrm>
            <a:off x="6355977" y="5244353"/>
            <a:ext cx="4018690" cy="369332"/>
          </a:xfrm>
          <a:prstGeom prst="rect">
            <a:avLst/>
          </a:prstGeom>
          <a:noFill/>
        </p:spPr>
        <p:txBody>
          <a:bodyPr wrap="square" rtlCol="0">
            <a:spAutoFit/>
          </a:bodyPr>
          <a:lstStyle/>
          <a:p>
            <a:r>
              <a:rPr lang="en-US" dirty="0" smtClean="0"/>
              <a:t>Aga Khan Higher Secondary School </a:t>
            </a:r>
            <a:endParaRPr lang="en-AU" dirty="0"/>
          </a:p>
        </p:txBody>
      </p:sp>
    </p:spTree>
    <p:extLst>
      <p:ext uri="{BB962C8B-B14F-4D97-AF65-F5344CB8AC3E}">
        <p14:creationId xmlns:p14="http://schemas.microsoft.com/office/powerpoint/2010/main" val="2346104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Likes</a:t>
            </a:r>
            <a:endParaRPr lang="en-AU" dirty="0"/>
          </a:p>
        </p:txBody>
      </p:sp>
      <p:sp>
        <p:nvSpPr>
          <p:cNvPr id="3" name="Content Placeholder 2"/>
          <p:cNvSpPr>
            <a:spLocks noGrp="1"/>
          </p:cNvSpPr>
          <p:nvPr>
            <p:ph idx="1"/>
          </p:nvPr>
        </p:nvSpPr>
        <p:spPr/>
        <p:txBody>
          <a:bodyPr>
            <a:normAutofit/>
          </a:bodyPr>
          <a:lstStyle/>
          <a:p>
            <a:r>
              <a:rPr lang="en-US" dirty="0" smtClean="0"/>
              <a:t>Few of my favorite past times is to read books, listen to music and watch animation and movies.</a:t>
            </a:r>
          </a:p>
          <a:p>
            <a:r>
              <a:rPr lang="en-US" dirty="0" smtClean="0"/>
              <a:t>I prefer to write as an emotional outlet or go for a run.</a:t>
            </a:r>
            <a:endParaRPr lang="en-AU" dirty="0" smtClean="0"/>
          </a:p>
          <a:p>
            <a:r>
              <a:rPr lang="en-US" dirty="0" smtClean="0"/>
              <a:t>When it comes to sports, </a:t>
            </a:r>
            <a:r>
              <a:rPr lang="en-US" dirty="0"/>
              <a:t>I</a:t>
            </a:r>
            <a:r>
              <a:rPr lang="en-US" dirty="0" smtClean="0"/>
              <a:t> like to play badminton. </a:t>
            </a:r>
          </a:p>
          <a:p>
            <a:r>
              <a:rPr lang="en-US" dirty="0" smtClean="0"/>
              <a:t>In terms of food, I mostly like Asian and  pan-Asian cuisine or fast food. </a:t>
            </a:r>
          </a:p>
          <a:p>
            <a:pPr marL="0" indent="0">
              <a:buNone/>
            </a:pPr>
            <a:r>
              <a:rPr lang="en-US" sz="2000" dirty="0" smtClean="0"/>
              <a:t>The next slides contain snippets from my favorite books and series</a:t>
            </a:r>
            <a:r>
              <a:rPr lang="en-US" dirty="0" smtClean="0"/>
              <a:t>.</a:t>
            </a:r>
            <a:endParaRPr lang="en-US" dirty="0"/>
          </a:p>
        </p:txBody>
      </p:sp>
    </p:spTree>
    <p:extLst>
      <p:ext uri="{BB962C8B-B14F-4D97-AF65-F5344CB8AC3E}">
        <p14:creationId xmlns:p14="http://schemas.microsoft.com/office/powerpoint/2010/main" val="329641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1" t="54603"/>
          <a:stretch/>
        </p:blipFill>
        <p:spPr>
          <a:xfrm>
            <a:off x="1018903" y="1226204"/>
            <a:ext cx="4952949" cy="3579223"/>
          </a:xfrm>
          <a:prstGeom prst="rect">
            <a:avLst/>
          </a:prstGeom>
        </p:spPr>
      </p:pic>
      <p:sp>
        <p:nvSpPr>
          <p:cNvPr id="5" name="TextBox 4"/>
          <p:cNvSpPr txBox="1"/>
          <p:nvPr/>
        </p:nvSpPr>
        <p:spPr>
          <a:xfrm>
            <a:off x="1079863" y="5028660"/>
            <a:ext cx="2978331" cy="338554"/>
          </a:xfrm>
          <a:prstGeom prst="rect">
            <a:avLst/>
          </a:prstGeom>
          <a:noFill/>
        </p:spPr>
        <p:txBody>
          <a:bodyPr wrap="square" rtlCol="0">
            <a:spAutoFit/>
          </a:bodyPr>
          <a:lstStyle/>
          <a:p>
            <a:r>
              <a:rPr lang="en-US" sz="1600" i="1" dirty="0" smtClean="0"/>
              <a:t>The Book Thief – Markus </a:t>
            </a:r>
            <a:r>
              <a:rPr lang="en-US" sz="1600" i="1" dirty="0" err="1" smtClean="0"/>
              <a:t>Zusak</a:t>
            </a:r>
            <a:r>
              <a:rPr lang="en-US" sz="1600" i="1" dirty="0" smtClean="0"/>
              <a:t>  </a:t>
            </a:r>
            <a:endParaRPr lang="en-AU" sz="1600" i="1" dirty="0"/>
          </a:p>
        </p:txBody>
      </p:sp>
      <p:sp>
        <p:nvSpPr>
          <p:cNvPr id="6" name="TextBox 5"/>
          <p:cNvSpPr txBox="1"/>
          <p:nvPr/>
        </p:nvSpPr>
        <p:spPr>
          <a:xfrm>
            <a:off x="7201735" y="906814"/>
            <a:ext cx="3309257" cy="1323439"/>
          </a:xfrm>
          <a:prstGeom prst="rect">
            <a:avLst/>
          </a:prstGeom>
          <a:solidFill>
            <a:schemeClr val="accent5">
              <a:lumMod val="40000"/>
              <a:lumOff val="60000"/>
            </a:schemeClr>
          </a:solidFill>
          <a:ln>
            <a:solidFill>
              <a:schemeClr val="tx1">
                <a:lumMod val="75000"/>
                <a:lumOff val="25000"/>
              </a:schemeClr>
            </a:solidFill>
          </a:ln>
        </p:spPr>
        <p:txBody>
          <a:bodyPr wrap="square" rtlCol="0">
            <a:spAutoFit/>
          </a:bodyPr>
          <a:lstStyle/>
          <a:p>
            <a:r>
              <a:rPr lang="en-US" sz="2000" i="1" dirty="0" smtClean="0"/>
              <a:t>If you have a sister and she dies, do you stop saying you have one? Or are you always a sister, even when the other half of the equation is gone?</a:t>
            </a:r>
            <a:endParaRPr lang="en-AU" sz="2000" i="1" dirty="0"/>
          </a:p>
        </p:txBody>
      </p:sp>
      <p:sp>
        <p:nvSpPr>
          <p:cNvPr id="7" name="TextBox 6"/>
          <p:cNvSpPr txBox="1"/>
          <p:nvPr/>
        </p:nvSpPr>
        <p:spPr>
          <a:xfrm>
            <a:off x="7132066" y="2284407"/>
            <a:ext cx="2987040" cy="338554"/>
          </a:xfrm>
          <a:prstGeom prst="rect">
            <a:avLst/>
          </a:prstGeom>
          <a:noFill/>
        </p:spPr>
        <p:txBody>
          <a:bodyPr wrap="square" rtlCol="0">
            <a:spAutoFit/>
          </a:bodyPr>
          <a:lstStyle/>
          <a:p>
            <a:r>
              <a:rPr lang="en-US" sz="1600" i="1" dirty="0" smtClean="0"/>
              <a:t>Sisters keeper – Jodi </a:t>
            </a:r>
            <a:r>
              <a:rPr lang="en-US" sz="1600" i="1" dirty="0" err="1" smtClean="0"/>
              <a:t>Picoult</a:t>
            </a:r>
            <a:endParaRPr lang="en-AU" sz="1600" i="1" dirty="0"/>
          </a:p>
        </p:txBody>
      </p:sp>
      <p:sp>
        <p:nvSpPr>
          <p:cNvPr id="8" name="TextBox 7"/>
          <p:cNvSpPr txBox="1"/>
          <p:nvPr/>
        </p:nvSpPr>
        <p:spPr>
          <a:xfrm>
            <a:off x="6553433" y="3328099"/>
            <a:ext cx="4732876" cy="147732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accent2">
                <a:lumMod val="75000"/>
              </a:schemeClr>
            </a:solidFill>
          </a:ln>
        </p:spPr>
        <p:txBody>
          <a:bodyPr wrap="square" rtlCol="0">
            <a:spAutoFit/>
          </a:bodyPr>
          <a:lstStyle/>
          <a:p>
            <a:pPr algn="just"/>
            <a:r>
              <a:rPr lang="en-US" dirty="0" smtClean="0"/>
              <a:t>Vanity is a factor , but it is more a question of control. It is easier to trick others into perceiving you as beautiful if you can convince yourself you're beautiful. But mirrors have and uncanny way of telling the truth.</a:t>
            </a:r>
            <a:endParaRPr lang="en-AU" dirty="0"/>
          </a:p>
        </p:txBody>
      </p:sp>
      <p:sp>
        <p:nvSpPr>
          <p:cNvPr id="9" name="TextBox 8"/>
          <p:cNvSpPr txBox="1"/>
          <p:nvPr/>
        </p:nvSpPr>
        <p:spPr>
          <a:xfrm>
            <a:off x="6553433" y="4825629"/>
            <a:ext cx="5103224" cy="338554"/>
          </a:xfrm>
          <a:prstGeom prst="rect">
            <a:avLst/>
          </a:prstGeom>
          <a:noFill/>
        </p:spPr>
        <p:txBody>
          <a:bodyPr wrap="square" rtlCol="0">
            <a:spAutoFit/>
          </a:bodyPr>
          <a:lstStyle/>
          <a:p>
            <a:r>
              <a:rPr lang="en-US" sz="1600" i="1" dirty="0" smtClean="0"/>
              <a:t>The lunar chronicles, Cinder – Marissa Meyer</a:t>
            </a:r>
            <a:endParaRPr lang="en-AU" sz="1600" i="1" dirty="0"/>
          </a:p>
        </p:txBody>
      </p:sp>
    </p:spTree>
    <p:extLst>
      <p:ext uri="{BB962C8B-B14F-4D97-AF65-F5344CB8AC3E}">
        <p14:creationId xmlns:p14="http://schemas.microsoft.com/office/powerpoint/2010/main" val="7338237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5029" y="896983"/>
            <a:ext cx="8072845" cy="1754326"/>
          </a:xfrm>
          <a:prstGeom prst="rect">
            <a:avLst/>
          </a:prstGeom>
          <a:noFill/>
        </p:spPr>
        <p:txBody>
          <a:bodyPr wrap="square" rtlCol="0">
            <a:spAutoFit/>
          </a:bodyPr>
          <a:lstStyle/>
          <a:p>
            <a:r>
              <a:rPr lang="en-US" dirty="0" smtClean="0"/>
              <a:t>My favorite scenes from movies</a:t>
            </a:r>
          </a:p>
          <a:p>
            <a:endParaRPr lang="en-US" dirty="0" smtClean="0"/>
          </a:p>
          <a:p>
            <a:endParaRPr lang="en-US" dirty="0"/>
          </a:p>
          <a:p>
            <a:r>
              <a:rPr lang="en-US" dirty="0" smtClean="0">
                <a:hlinkClick r:id="rId2"/>
              </a:rPr>
              <a:t>https</a:t>
            </a:r>
            <a:r>
              <a:rPr lang="en-US" dirty="0">
                <a:hlinkClick r:id="rId2"/>
              </a:rPr>
              <a:t>://</a:t>
            </a:r>
            <a:r>
              <a:rPr lang="en-US" dirty="0" smtClean="0">
                <a:hlinkClick r:id="rId2"/>
              </a:rPr>
              <a:t>youtu.be/skkzfkUK1jg </a:t>
            </a:r>
            <a:r>
              <a:rPr lang="en-US" dirty="0" smtClean="0"/>
              <a:t>- </a:t>
            </a:r>
            <a:r>
              <a:rPr lang="en-US" dirty="0" err="1" smtClean="0"/>
              <a:t>Coraline</a:t>
            </a:r>
            <a:r>
              <a:rPr lang="en-US" dirty="0" smtClean="0"/>
              <a:t> </a:t>
            </a:r>
          </a:p>
          <a:p>
            <a:r>
              <a:rPr lang="en-AU" dirty="0">
                <a:hlinkClick r:id="rId3"/>
              </a:rPr>
              <a:t>https://</a:t>
            </a:r>
            <a:r>
              <a:rPr lang="en-AU" dirty="0" smtClean="0">
                <a:hlinkClick r:id="rId3"/>
              </a:rPr>
              <a:t>youtu.be/E5J6Vmcr1j4</a:t>
            </a:r>
            <a:r>
              <a:rPr lang="en-AU" dirty="0" smtClean="0"/>
              <a:t> - Your Name </a:t>
            </a:r>
          </a:p>
          <a:p>
            <a:endParaRPr lang="en-AU"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029" y="2502898"/>
            <a:ext cx="4568005" cy="23216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887" y="2394857"/>
            <a:ext cx="4232816" cy="2544883"/>
          </a:xfrm>
          <a:prstGeom prst="rect">
            <a:avLst/>
          </a:prstGeom>
        </p:spPr>
      </p:pic>
      <p:sp>
        <p:nvSpPr>
          <p:cNvPr id="10" name="TextBox 9"/>
          <p:cNvSpPr txBox="1"/>
          <p:nvPr/>
        </p:nvSpPr>
        <p:spPr>
          <a:xfrm>
            <a:off x="1045029" y="4939740"/>
            <a:ext cx="3291840" cy="372489"/>
          </a:xfrm>
          <a:prstGeom prst="rect">
            <a:avLst/>
          </a:prstGeom>
          <a:noFill/>
        </p:spPr>
        <p:txBody>
          <a:bodyPr wrap="square" rtlCol="0">
            <a:spAutoFit/>
          </a:bodyPr>
          <a:lstStyle/>
          <a:p>
            <a:r>
              <a:rPr lang="en-US" dirty="0" smtClean="0"/>
              <a:t>Your Name</a:t>
            </a:r>
            <a:endParaRPr lang="en-AU" dirty="0"/>
          </a:p>
        </p:txBody>
      </p:sp>
      <p:sp>
        <p:nvSpPr>
          <p:cNvPr id="11" name="TextBox 10"/>
          <p:cNvSpPr txBox="1"/>
          <p:nvPr/>
        </p:nvSpPr>
        <p:spPr>
          <a:xfrm>
            <a:off x="6234887" y="4942897"/>
            <a:ext cx="2882987" cy="369332"/>
          </a:xfrm>
          <a:prstGeom prst="rect">
            <a:avLst/>
          </a:prstGeom>
          <a:noFill/>
        </p:spPr>
        <p:txBody>
          <a:bodyPr wrap="square" rtlCol="0">
            <a:spAutoFit/>
          </a:bodyPr>
          <a:lstStyle/>
          <a:p>
            <a:r>
              <a:rPr lang="en-US" dirty="0" err="1" smtClean="0"/>
              <a:t>Coraline</a:t>
            </a:r>
            <a:endParaRPr lang="en-AU" dirty="0"/>
          </a:p>
        </p:txBody>
      </p:sp>
    </p:spTree>
    <p:extLst>
      <p:ext uri="{BB962C8B-B14F-4D97-AF65-F5344CB8AC3E}">
        <p14:creationId xmlns:p14="http://schemas.microsoft.com/office/powerpoint/2010/main" val="27043314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AU" dirty="0"/>
          </a:p>
        </p:txBody>
      </p:sp>
      <p:sp>
        <p:nvSpPr>
          <p:cNvPr id="3" name="Content Placeholder 2"/>
          <p:cNvSpPr>
            <a:spLocks noGrp="1"/>
          </p:cNvSpPr>
          <p:nvPr>
            <p:ph idx="1"/>
          </p:nvPr>
        </p:nvSpPr>
        <p:spPr/>
        <p:txBody>
          <a:bodyPr/>
          <a:lstStyle/>
          <a:p>
            <a:r>
              <a:rPr lang="en-US" dirty="0" smtClean="0"/>
              <a:t>Public speaking</a:t>
            </a:r>
          </a:p>
          <a:p>
            <a:r>
              <a:rPr lang="en-US" dirty="0" smtClean="0"/>
              <a:t>Content writing </a:t>
            </a:r>
          </a:p>
          <a:p>
            <a:r>
              <a:rPr lang="en-US" dirty="0" smtClean="0"/>
              <a:t>Teaching </a:t>
            </a:r>
            <a:endParaRPr lang="en-US" dirty="0"/>
          </a:p>
          <a:p>
            <a:r>
              <a:rPr lang="en-US" dirty="0" smtClean="0"/>
              <a:t>Communicating </a:t>
            </a:r>
          </a:p>
        </p:txBody>
      </p:sp>
    </p:spTree>
    <p:extLst>
      <p:ext uri="{BB962C8B-B14F-4D97-AF65-F5344CB8AC3E}">
        <p14:creationId xmlns:p14="http://schemas.microsoft.com/office/powerpoint/2010/main" val="2612128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566</TotalTime>
  <Words>523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…who am I?</vt:lpstr>
      <vt:lpstr>My name</vt:lpstr>
      <vt:lpstr>The Basics</vt:lpstr>
      <vt:lpstr>Education</vt:lpstr>
      <vt:lpstr>PowerPoint Presentation</vt:lpstr>
      <vt:lpstr>Likes</vt:lpstr>
      <vt:lpstr>PowerPoint Presentation</vt:lpstr>
      <vt:lpstr>PowerPoint Presentation</vt:lpstr>
      <vt:lpstr>Skills</vt:lpstr>
      <vt:lpstr>Achievements</vt:lpstr>
      <vt:lpstr>ICA course </vt:lpstr>
      <vt:lpstr>Future goals</vt:lpstr>
      <vt:lpstr>Thankyou</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am I?</dc:title>
  <dc:creator>HP</dc:creator>
  <cp:lastModifiedBy>HP</cp:lastModifiedBy>
  <cp:revision>28</cp:revision>
  <dcterms:created xsi:type="dcterms:W3CDTF">2021-12-12T05:38:00Z</dcterms:created>
  <dcterms:modified xsi:type="dcterms:W3CDTF">2021-12-12T15:11:56Z</dcterms:modified>
</cp:coreProperties>
</file>