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300" r:id="rId4"/>
    <p:sldId id="272" r:id="rId5"/>
    <p:sldId id="258" r:id="rId6"/>
    <p:sldId id="301" r:id="rId7"/>
    <p:sldId id="302" r:id="rId8"/>
    <p:sldId id="303" r:id="rId9"/>
    <p:sldId id="304" r:id="rId10"/>
    <p:sldId id="305" r:id="rId11"/>
    <p:sldId id="259" r:id="rId12"/>
  </p:sldIdLst>
  <p:sldSz cx="9144000" cy="5143500" type="screen16x9"/>
  <p:notesSz cx="6858000" cy="9144000"/>
  <p:embeddedFontLst>
    <p:embeddedFont>
      <p:font typeface="Didact Gothic" panose="020B0604020202020204" charset="0"/>
      <p:regular r:id="rId14"/>
    </p:embeddedFont>
    <p:embeddedFont>
      <p:font typeface="Aldrich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8CE8F5-BFD0-4A63-B463-55BD2F3A8E2B}">
  <a:tblStyle styleId="{048CE8F5-BFD0-4A63-B463-55BD2F3A8E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3de5052a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3de5052a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a71291a8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a71291a8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a745d1862b_0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a745d1862b_0_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71291a82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71291a82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avLst/>
              <a:gdLst/>
              <a:ahLst/>
              <a:cxnLst/>
              <a:rect l="l" t="t" r="r" b="b"/>
              <a:pathLst>
                <a:path w="19743" h="4252" extrusionOk="0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avLst/>
                <a:gdLst/>
                <a:ahLst/>
                <a:cxnLst/>
                <a:rect l="l" t="t" r="r" b="b"/>
                <a:pathLst>
                  <a:path w="225135" h="134190" extrusionOk="0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avLst/>
                <a:gdLst/>
                <a:ahLst/>
                <a:cxnLst/>
                <a:rect l="l" t="t" r="r" b="b"/>
                <a:pathLst>
                  <a:path w="225626" h="134722" extrusionOk="0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avLst/>
                <a:gdLst/>
                <a:ahLst/>
                <a:cxnLst/>
                <a:rect l="l" t="t" r="r" b="b"/>
                <a:pathLst>
                  <a:path w="192313" h="15329" extrusionOk="0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avLst/>
                <a:gdLst/>
                <a:ahLst/>
                <a:cxnLst/>
                <a:rect l="l" t="t" r="r" b="b"/>
                <a:pathLst>
                  <a:path w="139504" h="82566" extrusionOk="0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avLst/>
                <a:gdLst/>
                <a:ahLst/>
                <a:cxnLst/>
                <a:rect l="l" t="t" r="r" b="b"/>
                <a:pathLst>
                  <a:path w="129776" h="77171" extrusionOk="0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avLst/>
                <a:gdLst/>
                <a:ahLst/>
                <a:cxnLst/>
                <a:rect l="l" t="t" r="r" b="b"/>
                <a:pathLst>
                  <a:path w="24526" h="26569" extrusionOk="0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19048" extrusionOk="0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avLst/>
                <a:gdLst/>
                <a:ahLst/>
                <a:cxnLst/>
                <a:rect l="l" t="t" r="r" b="b"/>
                <a:pathLst>
                  <a:path w="19907" h="15819" extrusionOk="0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4307" extrusionOk="0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avLst/>
                <a:gdLst/>
                <a:ahLst/>
                <a:cxnLst/>
                <a:rect l="l" t="t" r="r" b="b"/>
                <a:pathLst>
                  <a:path w="15493" h="12059" extrusionOk="0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avLst/>
                <a:gdLst/>
                <a:ahLst/>
                <a:cxnLst/>
                <a:rect l="l" t="t" r="r" b="b"/>
                <a:pathLst>
                  <a:path w="15696" h="12058" extrusionOk="0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18394" extrusionOk="0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0" h="16187" extrusionOk="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16187" extrusionOk="0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9743" extrusionOk="0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593150" y="849350"/>
            <a:ext cx="595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4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01" name="Google Shape;101;p3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3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06" name="Google Shape;106;p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2" name="Google Shape;112;p3"/>
          <p:cNvSpPr txBox="1">
            <a:spLocks noGrp="1"/>
          </p:cNvSpPr>
          <p:nvPr>
            <p:ph type="title" idx="2" hasCustomPrompt="1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2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722375" y="1104850"/>
            <a:ext cx="7699200" cy="3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8264864" y="2136847"/>
            <a:ext cx="1179753" cy="2854241"/>
            <a:chOff x="7907551" y="-114309"/>
            <a:chExt cx="1908059" cy="4616272"/>
          </a:xfrm>
        </p:grpSpPr>
        <p:sp>
          <p:nvSpPr>
            <p:cNvPr id="117" name="Google Shape;117;p4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4"/>
          <p:cNvSpPr/>
          <p:nvPr/>
        </p:nvSpPr>
        <p:spPr>
          <a:xfrm>
            <a:off x="806725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4" name="Google Shape;134;p4"/>
          <p:cNvCxnSpPr/>
          <p:nvPr/>
        </p:nvCxnSpPr>
        <p:spPr>
          <a:xfrm rot="10800000">
            <a:off x="7381950" y="4895850"/>
            <a:ext cx="11334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3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230" name="Google Shape;230;p1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 flipH="1">
              <a:off x="109125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100819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6750722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rot="10800000" flipH="1">
              <a:off x="8024650" y="24328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 flipH="1">
              <a:off x="8024650" y="2598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-9513" y="26003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1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38" name="Google Shape;238;p1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1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40" name="Google Shape;240;p1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2" name="Google Shape;242;p13"/>
          <p:cNvSpPr txBox="1">
            <a:spLocks noGrp="1"/>
          </p:cNvSpPr>
          <p:nvPr>
            <p:ph type="subTitle" idx="1"/>
          </p:nvPr>
        </p:nvSpPr>
        <p:spPr>
          <a:xfrm>
            <a:off x="1454213" y="211774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subTitle" idx="2"/>
          </p:nvPr>
        </p:nvSpPr>
        <p:spPr>
          <a:xfrm>
            <a:off x="5322225" y="212783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hasCustomPrompt="1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3" hasCustomPrompt="1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4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5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7"/>
          </p:nvPr>
        </p:nvSpPr>
        <p:spPr>
          <a:xfrm>
            <a:off x="1454213" y="373809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8"/>
          </p:nvPr>
        </p:nvSpPr>
        <p:spPr>
          <a:xfrm>
            <a:off x="5322225" y="374818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9" hasCustomPrompt="1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13" hasCustomPrompt="1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4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15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14"/>
          <p:cNvGrpSpPr/>
          <p:nvPr/>
        </p:nvGrpSpPr>
        <p:grpSpPr>
          <a:xfrm rot="10800000" flipH="1">
            <a:off x="-9513" y="-6"/>
            <a:ext cx="9177947" cy="5143519"/>
            <a:chOff x="-9513" y="-6"/>
            <a:chExt cx="9177947" cy="5143519"/>
          </a:xfrm>
        </p:grpSpPr>
        <p:sp>
          <p:nvSpPr>
            <p:cNvPr id="257" name="Google Shape;257;p14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14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65" name="Google Shape;265;p1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" name="Google Shape;266;p1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67" name="Google Shape;267;p1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9" name="Google Shape;269;p14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70" name="Google Shape;270;p14"/>
          <p:cNvGrpSpPr/>
          <p:nvPr/>
        </p:nvGrpSpPr>
        <p:grpSpPr>
          <a:xfrm rot="-338429" flipH="1">
            <a:off x="7728496" y="462641"/>
            <a:ext cx="1386128" cy="2705639"/>
            <a:chOff x="409722" y="228600"/>
            <a:chExt cx="1385931" cy="2705253"/>
          </a:xfrm>
        </p:grpSpPr>
        <p:grpSp>
          <p:nvGrpSpPr>
            <p:cNvPr id="271" name="Google Shape;271;p14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72" name="Google Shape;272;p1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4" name="Google Shape;274;p1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bg>
      <p:bgPr>
        <a:solidFill>
          <a:schemeClr val="accent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22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5" name="Google Shape;435;p22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436" name="Google Shape;436;p2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2"/>
          <p:cNvSpPr/>
          <p:nvPr/>
        </p:nvSpPr>
        <p:spPr>
          <a:xfrm flipH="1">
            <a:off x="6758010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22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454" name="Google Shape;454;p2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55" name="Google Shape;455;p2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7" name="Google Shape;457;p2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3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460" name="Google Shape;460;p2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7144668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743289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67" name="Google Shape;467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8" name="Google Shape;468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69" name="Google Shape;469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1" name="Google Shape;471;p23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472" name="Google Shape;472;p23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23"/>
          <p:cNvSpPr/>
          <p:nvPr/>
        </p:nvSpPr>
        <p:spPr>
          <a:xfrm>
            <a:off x="7683774" y="9265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bg>
      <p:bgPr>
        <a:solidFill>
          <a:schemeClr val="accent2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24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478" name="Google Shape;478;p24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24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485" name="Google Shape;485;p2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2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87" name="Google Shape;487;p2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0" r:id="rId6"/>
    <p:sldLayoutId id="2147483668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7"/>
          <p:cNvSpPr txBox="1">
            <a:spLocks noGrp="1"/>
          </p:cNvSpPr>
          <p:nvPr>
            <p:ph type="ctrTitle"/>
          </p:nvPr>
        </p:nvSpPr>
        <p:spPr>
          <a:xfrm>
            <a:off x="1896300" y="1379375"/>
            <a:ext cx="5351400" cy="13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 smtClean="0"/>
              <a:t>WELCOME TO A PRESENTATION ABOUT ME</a:t>
            </a:r>
            <a:endParaRPr sz="3400" dirty="0"/>
          </a:p>
        </p:txBody>
      </p:sp>
      <p:grpSp>
        <p:nvGrpSpPr>
          <p:cNvPr id="499" name="Google Shape;499;p27"/>
          <p:cNvGrpSpPr/>
          <p:nvPr/>
        </p:nvGrpSpPr>
        <p:grpSpPr>
          <a:xfrm flipH="1">
            <a:off x="1783208" y="704857"/>
            <a:ext cx="864824" cy="693028"/>
            <a:chOff x="10049025" y="922900"/>
            <a:chExt cx="537625" cy="430800"/>
          </a:xfrm>
        </p:grpSpPr>
        <p:sp>
          <p:nvSpPr>
            <p:cNvPr id="500" name="Google Shape;500;p27"/>
            <p:cNvSpPr/>
            <p:nvPr/>
          </p:nvSpPr>
          <p:spPr>
            <a:xfrm>
              <a:off x="10056525" y="930425"/>
              <a:ext cx="521975" cy="331475"/>
            </a:xfrm>
            <a:custGeom>
              <a:avLst/>
              <a:gdLst/>
              <a:ahLst/>
              <a:cxnLst/>
              <a:rect l="l" t="t" r="r" b="b"/>
              <a:pathLst>
                <a:path w="20879" h="13259" extrusionOk="0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10049025" y="922900"/>
              <a:ext cx="537625" cy="347150"/>
            </a:xfrm>
            <a:custGeom>
              <a:avLst/>
              <a:gdLst/>
              <a:ahLst/>
              <a:cxnLst/>
              <a:rect l="l" t="t" r="r" b="b"/>
              <a:pathLst>
                <a:path w="21505" h="13886" extrusionOk="0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10351650" y="961750"/>
              <a:ext cx="44500" cy="75825"/>
            </a:xfrm>
            <a:custGeom>
              <a:avLst/>
              <a:gdLst/>
              <a:ahLst/>
              <a:cxnLst/>
              <a:rect l="l" t="t" r="r" b="b"/>
              <a:pathLst>
                <a:path w="1780" h="3033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10344450" y="955525"/>
              <a:ext cx="60000" cy="88025"/>
            </a:xfrm>
            <a:custGeom>
              <a:avLst/>
              <a:gdLst/>
              <a:ahLst/>
              <a:cxnLst/>
              <a:rect l="l" t="t" r="r" b="b"/>
              <a:pathLst>
                <a:path w="2400" h="3521" extrusionOk="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10098525" y="969875"/>
              <a:ext cx="31350" cy="33875"/>
            </a:xfrm>
            <a:custGeom>
              <a:avLst/>
              <a:gdLst/>
              <a:ahLst/>
              <a:cxnLst/>
              <a:rect l="l" t="t" r="r" b="b"/>
              <a:pathLst>
                <a:path w="1254" h="1355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10090375" y="965025"/>
              <a:ext cx="44500" cy="45625"/>
            </a:xfrm>
            <a:custGeom>
              <a:avLst/>
              <a:gdLst/>
              <a:ahLst/>
              <a:cxnLst/>
              <a:rect l="l" t="t" r="r" b="b"/>
              <a:pathLst>
                <a:path w="1780" h="1825" extrusionOk="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10479475" y="1207350"/>
              <a:ext cx="57675" cy="15700"/>
            </a:xfrm>
            <a:custGeom>
              <a:avLst/>
              <a:gdLst/>
              <a:ahLst/>
              <a:cxnLst/>
              <a:rect l="l" t="t" r="r" b="b"/>
              <a:pathLst>
                <a:path w="2307" h="628" extrusionOk="0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10474450" y="1201025"/>
              <a:ext cx="67700" cy="28075"/>
            </a:xfrm>
            <a:custGeom>
              <a:avLst/>
              <a:gdLst/>
              <a:ahLst/>
              <a:cxnLst/>
              <a:rect l="l" t="t" r="r" b="b"/>
              <a:pathLst>
                <a:path w="2708" h="1123" extrusionOk="0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10074700" y="1008725"/>
              <a:ext cx="384125" cy="339625"/>
            </a:xfrm>
            <a:custGeom>
              <a:avLst/>
              <a:gdLst/>
              <a:ahLst/>
              <a:cxnLst/>
              <a:rect l="l" t="t" r="r" b="b"/>
              <a:pathLst>
                <a:path w="15365" h="13585" extrusionOk="0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10067175" y="1002600"/>
              <a:ext cx="399150" cy="351100"/>
            </a:xfrm>
            <a:custGeom>
              <a:avLst/>
              <a:gdLst/>
              <a:ahLst/>
              <a:cxnLst/>
              <a:rect l="l" t="t" r="r" b="b"/>
              <a:pathLst>
                <a:path w="15966" h="14044" extrusionOk="0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10111675" y="1019375"/>
              <a:ext cx="94000" cy="198650"/>
            </a:xfrm>
            <a:custGeom>
              <a:avLst/>
              <a:gdLst/>
              <a:ahLst/>
              <a:cxnLst/>
              <a:rect l="l" t="t" r="r" b="b"/>
              <a:pathLst>
                <a:path w="3760" h="7946" extrusionOk="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10101750" y="1013500"/>
              <a:ext cx="113225" cy="210150"/>
            </a:xfrm>
            <a:custGeom>
              <a:avLst/>
              <a:gdLst/>
              <a:ahLst/>
              <a:cxnLst/>
              <a:rect l="l" t="t" r="r" b="b"/>
              <a:pathLst>
                <a:path w="4529" h="8406" extrusionOk="0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10139875" y="1035050"/>
              <a:ext cx="120325" cy="219325"/>
            </a:xfrm>
            <a:custGeom>
              <a:avLst/>
              <a:gdLst/>
              <a:ahLst/>
              <a:cxnLst/>
              <a:rect l="l" t="t" r="r" b="b"/>
              <a:pathLst>
                <a:path w="4813" h="8773" extrusionOk="0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10131375" y="1029075"/>
              <a:ext cx="137750" cy="231275"/>
            </a:xfrm>
            <a:custGeom>
              <a:avLst/>
              <a:gdLst/>
              <a:ahLst/>
              <a:cxnLst/>
              <a:rect l="l" t="t" r="r" b="b"/>
              <a:pathLst>
                <a:path w="5510" h="9251" extrusionOk="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10176825" y="1053225"/>
              <a:ext cx="132875" cy="224325"/>
            </a:xfrm>
            <a:custGeom>
              <a:avLst/>
              <a:gdLst/>
              <a:ahLst/>
              <a:cxnLst/>
              <a:rect l="l" t="t" r="r" b="b"/>
              <a:pathLst>
                <a:path w="5315" h="8973" extrusionOk="0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10166900" y="1045925"/>
              <a:ext cx="152025" cy="240375"/>
            </a:xfrm>
            <a:custGeom>
              <a:avLst/>
              <a:gdLst/>
              <a:ahLst/>
              <a:cxnLst/>
              <a:rect l="l" t="t" r="r" b="b"/>
              <a:pathLst>
                <a:path w="6081" h="9615" extrusionOk="0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10208175" y="1082050"/>
              <a:ext cx="138475" cy="216800"/>
            </a:xfrm>
            <a:custGeom>
              <a:avLst/>
              <a:gdLst/>
              <a:ahLst/>
              <a:cxnLst/>
              <a:rect l="l" t="t" r="r" b="b"/>
              <a:pathLst>
                <a:path w="5539" h="8672" extrusionOk="0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10199025" y="1074750"/>
              <a:ext cx="154450" cy="229800"/>
            </a:xfrm>
            <a:custGeom>
              <a:avLst/>
              <a:gdLst/>
              <a:ahLst/>
              <a:cxnLst/>
              <a:rect l="l" t="t" r="r" b="b"/>
              <a:pathLst>
                <a:path w="6178" h="9192" extrusionOk="0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10249525" y="1105225"/>
              <a:ext cx="130975" cy="211800"/>
            </a:xfrm>
            <a:custGeom>
              <a:avLst/>
              <a:gdLst/>
              <a:ahLst/>
              <a:cxnLst/>
              <a:rect l="l" t="t" r="r" b="b"/>
              <a:pathLst>
                <a:path w="5239" h="8472" extrusionOk="0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10241025" y="1099025"/>
              <a:ext cx="147775" cy="223975"/>
            </a:xfrm>
            <a:custGeom>
              <a:avLst/>
              <a:gdLst/>
              <a:ahLst/>
              <a:cxnLst/>
              <a:rect l="l" t="t" r="r" b="b"/>
              <a:pathLst>
                <a:path w="5911" h="8959" extrusionOk="0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10289000" y="1142200"/>
              <a:ext cx="125325" cy="190500"/>
            </a:xfrm>
            <a:custGeom>
              <a:avLst/>
              <a:gdLst/>
              <a:ahLst/>
              <a:cxnLst/>
              <a:rect l="l" t="t" r="r" b="b"/>
              <a:pathLst>
                <a:path w="5013" h="7620" extrusionOk="0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10279925" y="1135550"/>
              <a:ext cx="143025" cy="201675"/>
            </a:xfrm>
            <a:custGeom>
              <a:avLst/>
              <a:gdLst/>
              <a:ahLst/>
              <a:cxnLst/>
              <a:rect l="l" t="t" r="r" b="b"/>
              <a:pathLst>
                <a:path w="5721" h="8067" extrusionOk="0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10377975" y="1199200"/>
              <a:ext cx="49525" cy="68325"/>
            </a:xfrm>
            <a:custGeom>
              <a:avLst/>
              <a:gdLst/>
              <a:ahLst/>
              <a:cxnLst/>
              <a:rect l="l" t="t" r="r" b="b"/>
              <a:pathLst>
                <a:path w="1981" h="2733" extrusionOk="0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10369825" y="1193550"/>
              <a:ext cx="66175" cy="80875"/>
            </a:xfrm>
            <a:custGeom>
              <a:avLst/>
              <a:gdLst/>
              <a:ahLst/>
              <a:cxnLst/>
              <a:rect l="l" t="t" r="r" b="b"/>
              <a:pathLst>
                <a:path w="2647" h="3235" extrusionOk="0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10202525" y="1050725"/>
              <a:ext cx="13175" cy="28825"/>
            </a:xfrm>
            <a:custGeom>
              <a:avLst/>
              <a:gdLst/>
              <a:ahLst/>
              <a:cxnLst/>
              <a:rect l="l" t="t" r="r" b="b"/>
              <a:pathLst>
                <a:path w="527" h="1153" extrusionOk="0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10195000" y="1045700"/>
              <a:ext cx="28850" cy="38875"/>
            </a:xfrm>
            <a:custGeom>
              <a:avLst/>
              <a:gdLst/>
              <a:ahLst/>
              <a:cxnLst/>
              <a:rect l="l" t="t" r="r" b="b"/>
              <a:pathLst>
                <a:path w="1154" h="1555" extrusionOk="0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10098525" y="1136550"/>
              <a:ext cx="20700" cy="39500"/>
            </a:xfrm>
            <a:custGeom>
              <a:avLst/>
              <a:gdLst/>
              <a:ahLst/>
              <a:cxnLst/>
              <a:rect l="l" t="t" r="r" b="b"/>
              <a:pathLst>
                <a:path w="828" h="1580" extrusionOk="0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10090375" y="1129675"/>
              <a:ext cx="36975" cy="52425"/>
            </a:xfrm>
            <a:custGeom>
              <a:avLst/>
              <a:gdLst/>
              <a:ahLst/>
              <a:cxnLst/>
              <a:rect l="l" t="t" r="r" b="b"/>
              <a:pathLst>
                <a:path w="1479" h="2097" extrusionOk="0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10278350" y="1100225"/>
              <a:ext cx="28825" cy="55150"/>
            </a:xfrm>
            <a:custGeom>
              <a:avLst/>
              <a:gdLst/>
              <a:ahLst/>
              <a:cxnLst/>
              <a:rect l="l" t="t" r="r" b="b"/>
              <a:pathLst>
                <a:path w="1153" h="2206" extrusionOk="0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10269825" y="1093700"/>
              <a:ext cx="46050" cy="67350"/>
            </a:xfrm>
            <a:custGeom>
              <a:avLst/>
              <a:gdLst/>
              <a:ahLst/>
              <a:cxnLst/>
              <a:rect l="l" t="t" r="r" b="b"/>
              <a:pathLst>
                <a:path w="1842" h="2694" extrusionOk="0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10346625" y="1191700"/>
              <a:ext cx="7550" cy="15675"/>
            </a:xfrm>
            <a:custGeom>
              <a:avLst/>
              <a:gdLst/>
              <a:ahLst/>
              <a:cxnLst/>
              <a:rect l="l" t="t" r="r" b="b"/>
              <a:pathLst>
                <a:path w="302" h="62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10338500" y="1184575"/>
              <a:ext cx="23825" cy="30325"/>
            </a:xfrm>
            <a:custGeom>
              <a:avLst/>
              <a:gdLst/>
              <a:ahLst/>
              <a:cxnLst/>
              <a:rect l="l" t="t" r="r" b="b"/>
              <a:pathLst>
                <a:path w="953" h="1213" extrusionOk="0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27"/>
          <p:cNvGrpSpPr/>
          <p:nvPr/>
        </p:nvGrpSpPr>
        <p:grpSpPr>
          <a:xfrm rot="1628208">
            <a:off x="6677278" y="3040846"/>
            <a:ext cx="587736" cy="781797"/>
            <a:chOff x="3600400" y="2783875"/>
            <a:chExt cx="402275" cy="535100"/>
          </a:xfrm>
        </p:grpSpPr>
        <p:sp>
          <p:nvSpPr>
            <p:cNvPr id="533" name="Google Shape;533;p27"/>
            <p:cNvSpPr/>
            <p:nvPr/>
          </p:nvSpPr>
          <p:spPr>
            <a:xfrm>
              <a:off x="3631725" y="3070825"/>
              <a:ext cx="195525" cy="237500"/>
            </a:xfrm>
            <a:custGeom>
              <a:avLst/>
              <a:gdLst/>
              <a:ahLst/>
              <a:cxnLst/>
              <a:rect l="l" t="t" r="r" b="b"/>
              <a:pathLst>
                <a:path w="7821" h="9500" extrusionOk="0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3623575" y="3062700"/>
              <a:ext cx="211825" cy="256275"/>
            </a:xfrm>
            <a:custGeom>
              <a:avLst/>
              <a:gdLst/>
              <a:ahLst/>
              <a:cxnLst/>
              <a:rect l="l" t="t" r="r" b="b"/>
              <a:pathLst>
                <a:path w="8473" h="10251" extrusionOk="0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3775225" y="3070825"/>
              <a:ext cx="196125" cy="237500"/>
            </a:xfrm>
            <a:custGeom>
              <a:avLst/>
              <a:gdLst/>
              <a:ahLst/>
              <a:cxnLst/>
              <a:rect l="l" t="t" r="r" b="b"/>
              <a:pathLst>
                <a:path w="7845" h="9500" extrusionOk="0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3767700" y="3062700"/>
              <a:ext cx="211175" cy="256275"/>
            </a:xfrm>
            <a:custGeom>
              <a:avLst/>
              <a:gdLst/>
              <a:ahLst/>
              <a:cxnLst/>
              <a:rect l="l" t="t" r="r" b="b"/>
              <a:pathLst>
                <a:path w="8447" h="10251" extrusionOk="0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3605425" y="2788875"/>
              <a:ext cx="391625" cy="396650"/>
            </a:xfrm>
            <a:custGeom>
              <a:avLst/>
              <a:gdLst/>
              <a:ahLst/>
              <a:cxnLst/>
              <a:rect l="l" t="t" r="r" b="b"/>
              <a:pathLst>
                <a:path w="15665" h="15866" extrusionOk="0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3600400" y="2783875"/>
              <a:ext cx="402275" cy="409800"/>
            </a:xfrm>
            <a:custGeom>
              <a:avLst/>
              <a:gdLst/>
              <a:ahLst/>
              <a:cxnLst/>
              <a:rect l="l" t="t" r="r" b="b"/>
              <a:pathLst>
                <a:path w="16091" h="16392" extrusionOk="0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3663050" y="2851525"/>
              <a:ext cx="276975" cy="273850"/>
            </a:xfrm>
            <a:custGeom>
              <a:avLst/>
              <a:gdLst/>
              <a:ahLst/>
              <a:cxnLst/>
              <a:rect l="l" t="t" r="r" b="b"/>
              <a:pathLst>
                <a:path w="11079" h="10954" extrusionOk="0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22375" y="1485900"/>
            <a:ext cx="7699200" cy="3117850"/>
          </a:xfrm>
        </p:spPr>
        <p:txBody>
          <a:bodyPr/>
          <a:lstStyle/>
          <a:p>
            <a:endParaRPr lang="en-US" dirty="0" smtClean="0"/>
          </a:p>
          <a:p>
            <a:pPr marL="88900" indent="0">
              <a:buNone/>
            </a:pPr>
            <a:r>
              <a:rPr lang="en-US" dirty="0" smtClean="0"/>
              <a:t>I believe that sources of knowledge should be open to all and their should be a constant struggle to learn an grow, so an individual can himself establish his meaning of life.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Epistemological and Metaphysical Beliefs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98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For</a:t>
            </a:r>
            <a:endParaRPr dirty="0"/>
          </a:p>
        </p:txBody>
      </p:sp>
      <p:sp>
        <p:nvSpPr>
          <p:cNvPr id="568" name="Google Shape;568;p30"/>
          <p:cNvSpPr txBox="1">
            <a:spLocks noGrp="1"/>
          </p:cNvSpPr>
          <p:nvPr>
            <p:ph type="subTitle" idx="1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YOUR PATIENCE</a:t>
            </a:r>
            <a:endParaRPr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2492100" y="1483386"/>
            <a:ext cx="482945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ThankYou</a:t>
            </a:r>
            <a:endParaRPr dirty="0"/>
          </a:p>
        </p:txBody>
      </p:sp>
      <p:sp>
        <p:nvSpPr>
          <p:cNvPr id="570" name="Google Shape;570;p30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8"/>
          <p:cNvSpPr txBox="1">
            <a:spLocks noGrp="1"/>
          </p:cNvSpPr>
          <p:nvPr>
            <p:ph type="body" idx="1"/>
          </p:nvPr>
        </p:nvSpPr>
        <p:spPr>
          <a:xfrm>
            <a:off x="722375" y="1104850"/>
            <a:ext cx="7699200" cy="3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accent5"/>
                </a:solidFill>
              </a:rPr>
              <a:t>-My name is Ahmed Fayez Riaz.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-I’m 19 years old</a:t>
            </a:r>
            <a:r>
              <a:rPr lang="en-US" sz="160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accent5"/>
                </a:solidFill>
              </a:rPr>
              <a:t>-I’m a Muslim.</a:t>
            </a:r>
          </a:p>
          <a:p>
            <a:pPr marL="0" indent="0">
              <a:buNone/>
            </a:pPr>
            <a:r>
              <a:rPr lang="en-US" sz="1600" dirty="0"/>
              <a:t>-I was born in </a:t>
            </a:r>
            <a:r>
              <a:rPr lang="en-US" sz="1600" dirty="0" smtClean="0"/>
              <a:t>Islamabad, Pakistan.</a:t>
            </a: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accent5"/>
                </a:solidFill>
              </a:rPr>
              <a:t>-</a:t>
            </a:r>
            <a:r>
              <a:rPr lang="en-US" sz="1600" dirty="0" smtClean="0"/>
              <a:t>I’m currently studying BBA at IBA, Karachi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-I’m the oldest of my 3 siblings.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-My Father is serving in the Pakistan Air Force.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-My Mother is a housewife.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-Throughout my life I’ve lived in various cities of Pakistan, lived two years in Australia, and one year in Turkey.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5"/>
              </a:solidFill>
            </a:endParaRPr>
          </a:p>
        </p:txBody>
      </p:sp>
      <p:sp>
        <p:nvSpPr>
          <p:cNvPr id="545" name="Google Shape;545;p28"/>
          <p:cNvSpPr txBox="1">
            <a:spLocks noGrp="1"/>
          </p:cNvSpPr>
          <p:nvPr>
            <p:ph type="title"/>
          </p:nvPr>
        </p:nvSpPr>
        <p:spPr>
          <a:xfrm>
            <a:off x="722400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love Playing and watching football.</a:t>
            </a:r>
          </a:p>
          <a:p>
            <a:r>
              <a:rPr lang="en-US" dirty="0" smtClean="0"/>
              <a:t>I started playing when I was 8 years old.</a:t>
            </a:r>
          </a:p>
          <a:p>
            <a:r>
              <a:rPr lang="en-US" dirty="0" smtClean="0"/>
              <a:t>My favorite team is Real Madrid.</a:t>
            </a:r>
          </a:p>
          <a:p>
            <a:r>
              <a:rPr lang="en-US" dirty="0" smtClean="0"/>
              <a:t>I was always a part of my schools and colleges football teams.</a:t>
            </a:r>
          </a:p>
          <a:p>
            <a:r>
              <a:rPr lang="en-US" dirty="0" smtClean="0"/>
              <a:t>I was Captain of Karachi </a:t>
            </a:r>
            <a:r>
              <a:rPr lang="en-US" dirty="0" err="1" smtClean="0"/>
              <a:t>Uniteds</a:t>
            </a:r>
            <a:r>
              <a:rPr lang="en-US" dirty="0" smtClean="0"/>
              <a:t> U-18 football team.</a:t>
            </a:r>
          </a:p>
          <a:p>
            <a:r>
              <a:rPr lang="en-US" dirty="0" smtClean="0"/>
              <a:t>I am part of BBA’s 3,4 team in IBA.</a:t>
            </a:r>
          </a:p>
          <a:p>
            <a:r>
              <a:rPr lang="en-US" dirty="0" smtClean="0"/>
              <a:t>I’m also part of PAF Base </a:t>
            </a:r>
            <a:r>
              <a:rPr lang="en-US" dirty="0" err="1" smtClean="0"/>
              <a:t>Faisals</a:t>
            </a:r>
            <a:r>
              <a:rPr lang="en-US" dirty="0" smtClean="0"/>
              <a:t> football team.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Hobby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576" y="2285999"/>
            <a:ext cx="1761740" cy="236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1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43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Languges I can speak</a:t>
            </a:r>
            <a:endParaRPr dirty="0"/>
          </a:p>
        </p:txBody>
      </p:sp>
      <p:sp>
        <p:nvSpPr>
          <p:cNvPr id="1154" name="Google Shape;1154;p43"/>
          <p:cNvSpPr txBox="1"/>
          <p:nvPr/>
        </p:nvSpPr>
        <p:spPr>
          <a:xfrm>
            <a:off x="1028700" y="3422151"/>
            <a:ext cx="2224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My Mother tongue</a:t>
            </a:r>
            <a:endParaRPr sz="15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55" name="Google Shape;1155;p43"/>
          <p:cNvSpPr txBox="1"/>
          <p:nvPr/>
        </p:nvSpPr>
        <p:spPr>
          <a:xfrm>
            <a:off x="5874663" y="3422151"/>
            <a:ext cx="2224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MERHABA</a:t>
            </a:r>
            <a:endParaRPr sz="15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56" name="Google Shape;1156;p43"/>
          <p:cNvSpPr txBox="1"/>
          <p:nvPr/>
        </p:nvSpPr>
        <p:spPr>
          <a:xfrm>
            <a:off x="3451681" y="3422151"/>
            <a:ext cx="2224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My second language</a:t>
            </a:r>
            <a:endParaRPr sz="15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1157" name="Google Shape;1157;p43"/>
          <p:cNvGrpSpPr/>
          <p:nvPr/>
        </p:nvGrpSpPr>
        <p:grpSpPr>
          <a:xfrm>
            <a:off x="1262173" y="1582453"/>
            <a:ext cx="6623855" cy="1882563"/>
            <a:chOff x="1863275" y="1582450"/>
            <a:chExt cx="5417400" cy="1882563"/>
          </a:xfrm>
        </p:grpSpPr>
        <p:sp>
          <p:nvSpPr>
            <p:cNvPr id="1158" name="Google Shape;1158;p43"/>
            <p:cNvSpPr/>
            <p:nvPr/>
          </p:nvSpPr>
          <p:spPr>
            <a:xfrm>
              <a:off x="3844475" y="1582450"/>
              <a:ext cx="1455000" cy="363600"/>
            </a:xfrm>
            <a:prstGeom prst="roundRect">
              <a:avLst>
                <a:gd name="adj" fmla="val 34302"/>
              </a:avLst>
            </a:pr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 smtClean="0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ME</a:t>
              </a:r>
              <a:endParaRPr sz="16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1159" name="Google Shape;1159;p43"/>
            <p:cNvSpPr/>
            <p:nvPr/>
          </p:nvSpPr>
          <p:spPr>
            <a:xfrm>
              <a:off x="3844475" y="2725450"/>
              <a:ext cx="1455000" cy="363600"/>
            </a:xfrm>
            <a:prstGeom prst="roundRect">
              <a:avLst>
                <a:gd name="adj" fmla="val 34302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 smtClean="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ENGLISH</a:t>
              </a:r>
              <a:endParaRPr sz="1600" b="1" dirty="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1160" name="Google Shape;1160;p43"/>
            <p:cNvSpPr/>
            <p:nvPr/>
          </p:nvSpPr>
          <p:spPr>
            <a:xfrm>
              <a:off x="5825675" y="2725450"/>
              <a:ext cx="1455000" cy="363600"/>
            </a:xfrm>
            <a:prstGeom prst="roundRect">
              <a:avLst>
                <a:gd name="adj" fmla="val 34302"/>
              </a:avLst>
            </a:pr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 smtClean="0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TURKISH</a:t>
              </a:r>
              <a:endParaRPr sz="16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1161" name="Google Shape;1161;p43"/>
            <p:cNvSpPr/>
            <p:nvPr/>
          </p:nvSpPr>
          <p:spPr>
            <a:xfrm>
              <a:off x="1863275" y="2725450"/>
              <a:ext cx="1455000" cy="363600"/>
            </a:xfrm>
            <a:prstGeom prst="roundRect">
              <a:avLst>
                <a:gd name="adj" fmla="val 34302"/>
              </a:avLst>
            </a:pr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 smtClean="0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URDU</a:t>
              </a:r>
              <a:endParaRPr sz="16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cxnSp>
          <p:nvCxnSpPr>
            <p:cNvPr id="1162" name="Google Shape;1162;p43"/>
            <p:cNvCxnSpPr>
              <a:stCxn id="1158" idx="2"/>
              <a:endCxn id="1159" idx="0"/>
            </p:cNvCxnSpPr>
            <p:nvPr/>
          </p:nvCxnSpPr>
          <p:spPr>
            <a:xfrm>
              <a:off x="4571975" y="1946050"/>
              <a:ext cx="0" cy="7794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3" name="Google Shape;1163;p43"/>
            <p:cNvCxnSpPr>
              <a:stCxn id="1161" idx="0"/>
              <a:endCxn id="1158" idx="2"/>
            </p:cNvCxnSpPr>
            <p:nvPr/>
          </p:nvCxnSpPr>
          <p:spPr>
            <a:xfrm rot="-5400000">
              <a:off x="3191675" y="1345150"/>
              <a:ext cx="779400" cy="19812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4" name="Google Shape;1164;p43"/>
            <p:cNvCxnSpPr>
              <a:stCxn id="1160" idx="0"/>
              <a:endCxn id="1158" idx="2"/>
            </p:cNvCxnSpPr>
            <p:nvPr/>
          </p:nvCxnSpPr>
          <p:spPr>
            <a:xfrm rot="5400000" flipH="1">
              <a:off x="5172875" y="1345150"/>
              <a:ext cx="779400" cy="19812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5" name="Google Shape;1165;p43"/>
            <p:cNvCxnSpPr/>
            <p:nvPr/>
          </p:nvCxnSpPr>
          <p:spPr>
            <a:xfrm>
              <a:off x="2582175" y="3193513"/>
              <a:ext cx="0" cy="2715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166" name="Google Shape;1166;p43"/>
            <p:cNvCxnSpPr/>
            <p:nvPr/>
          </p:nvCxnSpPr>
          <p:spPr>
            <a:xfrm>
              <a:off x="4563375" y="3193513"/>
              <a:ext cx="0" cy="2715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167" name="Google Shape;1167;p43"/>
            <p:cNvCxnSpPr/>
            <p:nvPr/>
          </p:nvCxnSpPr>
          <p:spPr>
            <a:xfrm>
              <a:off x="6544575" y="3193513"/>
              <a:ext cx="0" cy="2715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MY MERITS</a:t>
            </a:r>
            <a:endParaRPr dirty="0"/>
          </a:p>
        </p:txBody>
      </p:sp>
      <p:sp>
        <p:nvSpPr>
          <p:cNvPr id="554" name="Google Shape;554;p29"/>
          <p:cNvSpPr txBox="1">
            <a:spLocks noGrp="1"/>
          </p:cNvSpPr>
          <p:nvPr>
            <p:ph type="title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55" name="Google Shape;555;p29"/>
          <p:cNvSpPr txBox="1">
            <a:spLocks noGrp="1"/>
          </p:cNvSpPr>
          <p:nvPr>
            <p:ph type="title" idx="9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title" idx="3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57" name="Google Shape;557;p29"/>
          <p:cNvSpPr txBox="1">
            <a:spLocks noGrp="1"/>
          </p:cNvSpPr>
          <p:nvPr>
            <p:ph type="subTitle" idx="4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TRUSTWORTHY</a:t>
            </a:r>
            <a:endParaRPr dirty="0"/>
          </a:p>
        </p:txBody>
      </p:sp>
      <p:sp>
        <p:nvSpPr>
          <p:cNvPr id="558" name="Google Shape;558;p29"/>
          <p:cNvSpPr txBox="1">
            <a:spLocks noGrp="1"/>
          </p:cNvSpPr>
          <p:nvPr>
            <p:ph type="subTitle" idx="5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DISCIPLINED</a:t>
            </a:r>
            <a:endParaRPr dirty="0"/>
          </a:p>
        </p:txBody>
      </p:sp>
      <p:sp>
        <p:nvSpPr>
          <p:cNvPr id="559" name="Google Shape;559;p29"/>
          <p:cNvSpPr txBox="1">
            <a:spLocks noGrp="1"/>
          </p:cNvSpPr>
          <p:nvPr>
            <p:ph type="subTitle" idx="14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CREATIVE</a:t>
            </a:r>
            <a:endParaRPr dirty="0"/>
          </a:p>
        </p:txBody>
      </p:sp>
      <p:sp>
        <p:nvSpPr>
          <p:cNvPr id="561" name="Google Shape;561;p29"/>
          <p:cNvSpPr txBox="1">
            <a:spLocks noGrp="1"/>
          </p:cNvSpPr>
          <p:nvPr>
            <p:ph type="title" idx="13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62" name="Google Shape;562;p29"/>
          <p:cNvSpPr txBox="1">
            <a:spLocks noGrp="1"/>
          </p:cNvSpPr>
          <p:nvPr>
            <p:ph type="subTitle" idx="15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Versatile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3556000" y="3746500"/>
            <a:ext cx="2190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AND MANY MORE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pPr algn="ctr"/>
            <a:r>
              <a:rPr lang="en-US" dirty="0" smtClean="0"/>
              <a:t>MY WEAKNESSES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39000" y="4495800"/>
            <a:ext cx="154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don’t have 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5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 to graduate from IBA.</a:t>
            </a:r>
          </a:p>
          <a:p>
            <a:r>
              <a:rPr lang="en-US" dirty="0" smtClean="0"/>
              <a:t>Get an A in ICA.</a:t>
            </a:r>
          </a:p>
          <a:p>
            <a:r>
              <a:rPr lang="en-US" dirty="0" smtClean="0"/>
              <a:t>Become a pilot.</a:t>
            </a:r>
          </a:p>
          <a:p>
            <a:r>
              <a:rPr lang="en-US" dirty="0" smtClean="0"/>
              <a:t>Live a happy life.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Goals in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3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22375" y="1104850"/>
            <a:ext cx="7699200" cy="2362250"/>
          </a:xfrm>
        </p:spPr>
        <p:txBody>
          <a:bodyPr/>
          <a:lstStyle/>
          <a:p>
            <a:r>
              <a:rPr lang="en-US" dirty="0" smtClean="0"/>
              <a:t>Extremely Professional with Microsoft Word, Excel and PowerPoint.</a:t>
            </a:r>
          </a:p>
          <a:p>
            <a:r>
              <a:rPr lang="en-US" dirty="0" smtClean="0"/>
              <a:t>I can type really well with a minimum speed of 33WPM and Accuracy of 98%.</a:t>
            </a:r>
          </a:p>
          <a:p>
            <a:r>
              <a:rPr lang="en-US" dirty="0" smtClean="0"/>
              <a:t>Vast Experience in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EXPERTISE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92700" y="4508500"/>
            <a:ext cx="33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thanks to my great Sir Muhammad </a:t>
            </a:r>
            <a:r>
              <a:rPr lang="en-US" dirty="0" err="1" smtClean="0"/>
              <a:t>Waseem</a:t>
            </a:r>
            <a:r>
              <a:rPr lang="en-US" dirty="0" smtClean="0"/>
              <a:t> </a:t>
            </a:r>
            <a:r>
              <a:rPr lang="en-US" dirty="0" err="1" smtClean="0"/>
              <a:t>Arain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53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25" y="1181100"/>
            <a:ext cx="1479550" cy="1479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6450" y="283845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big pet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2520950" y="1054100"/>
            <a:ext cx="1447800" cy="1085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1900" y="2387600"/>
            <a:ext cx="151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sophisticated Pet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721" y="1158150"/>
            <a:ext cx="1174750" cy="1174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594" y="2838450"/>
            <a:ext cx="1295260" cy="12969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659" y="3018770"/>
            <a:ext cx="1279016" cy="17258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21" y="1103450"/>
            <a:ext cx="1106424" cy="11064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75721" y="2495550"/>
            <a:ext cx="1269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real-estate pet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07100" y="2444750"/>
            <a:ext cx="116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pet who can sing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16594" y="4318000"/>
            <a:ext cx="1384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pet from </a:t>
            </a:r>
            <a:r>
              <a:rPr lang="en-US" dirty="0" err="1" smtClean="0"/>
              <a:t>Mansehra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50471" y="3725000"/>
            <a:ext cx="214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REAL PET ‘MARIO’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15547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337</Words>
  <Application>Microsoft Office PowerPoint</Application>
  <PresentationFormat>On-screen Show (16:9)</PresentationFormat>
  <Paragraphs>62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Didact Gothic</vt:lpstr>
      <vt:lpstr>Aldrich</vt:lpstr>
      <vt:lpstr>Virtual Slides for Education Day by Slidesgo</vt:lpstr>
      <vt:lpstr>WELCOME TO A PRESENTATION ABOUT ME</vt:lpstr>
      <vt:lpstr>ME</vt:lpstr>
      <vt:lpstr>My Hobby</vt:lpstr>
      <vt:lpstr>Languges I can speak</vt:lpstr>
      <vt:lpstr>MY MERITS</vt:lpstr>
      <vt:lpstr>MY WEAKNESSES</vt:lpstr>
      <vt:lpstr>My Goals in Life</vt:lpstr>
      <vt:lpstr>MY EXPERTISE</vt:lpstr>
      <vt:lpstr>MY PETS</vt:lpstr>
      <vt:lpstr>My Epistemological and Metaphysical Beliefs</vt:lpstr>
      <vt:lpstr>For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 PRESENTATION ABOUT ME</dc:title>
  <dc:creator>HP</dc:creator>
  <cp:lastModifiedBy>HP</cp:lastModifiedBy>
  <cp:revision>10</cp:revision>
  <dcterms:modified xsi:type="dcterms:W3CDTF">2021-12-12T15:33:29Z</dcterms:modified>
</cp:coreProperties>
</file>