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4"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A41C-603D-407F-8F84-4E44E68E6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A64B0-7A73-48FA-AD94-3082C815B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C07651-3827-4550-890A-0CA85D1651A8}"/>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43044F79-D85B-4D61-BA54-DC9B58324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90E6F-9DE3-4F14-8F11-565E9EC46743}"/>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322322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5A61-6F53-4848-8877-1353014B3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6A7158-19F0-4E33-B0AF-A2C13F2165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5B0A9-82E8-4A30-A400-89AFAA4415AC}"/>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75EBE465-78FA-4ABF-9097-CEF88F83B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AAE61-58A9-4D3D-89B1-A3C6E19895FC}"/>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311888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A9C6C-BB04-4633-960A-6BD2192BD7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EC4304-5D6F-4AF6-8E9C-5D87FE4E6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4DA12-689C-4D53-9F15-AB676D55A843}"/>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947E6341-2349-4C66-867F-80F8AFC79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1DB59-10C3-418A-846A-3894B5B17EBA}"/>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326214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FF86-B6F3-4767-8707-E3279B408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4E314-5830-432A-BD3B-03721B9D38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8C58F-C298-449B-ABF4-591E77958053}"/>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B023EE82-C82F-4F74-A302-9AE341E31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90A2F-3B01-4220-8BAE-2575A9D1E4AE}"/>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121884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3920-6675-4496-8CAE-8B98AC23C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B08191-C852-42E6-9304-71B1DBDCF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89E0A-FD7C-4787-8433-EC0CF86492AB}"/>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37AC5800-7970-43B2-9E6E-3765810E7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6E7D7-7906-4965-9757-EFC9A6038724}"/>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264763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00D5-E8BC-40C5-8364-9FBB1D4AD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B1B82-D15C-4B12-B441-516FD8232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7190C9-AFD3-4CEE-B9E9-37D63D3A52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C5312-61FD-4B7A-8CEC-558EF2935789}"/>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6" name="Footer Placeholder 5">
            <a:extLst>
              <a:ext uri="{FF2B5EF4-FFF2-40B4-BE49-F238E27FC236}">
                <a16:creationId xmlns:a16="http://schemas.microsoft.com/office/drawing/2014/main" id="{90410426-8B61-4359-A9D7-88A9FD1E3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29D73-3CCE-4B09-908D-16A607AC14A4}"/>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151307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3571-516C-4015-A376-DDB658CCEC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FFC5D-B10D-4309-87E1-D610BF863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60C75-32ED-4277-A4AD-5094B1FC7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08F468-2114-43EC-8FB0-2973F7BCF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140FB-B941-43D2-8E89-DB797624E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9290C-F877-45F2-B1A1-0DA991C8A274}"/>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8" name="Footer Placeholder 7">
            <a:extLst>
              <a:ext uri="{FF2B5EF4-FFF2-40B4-BE49-F238E27FC236}">
                <a16:creationId xmlns:a16="http://schemas.microsoft.com/office/drawing/2014/main" id="{F058AFB3-F746-489E-81FB-F46C568F5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37CF49-E705-402C-B4CA-FA2F69F787A9}"/>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10722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9A76-B355-474D-9BE9-27147975ED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8CDFCE-98A2-46C1-8EEA-E25D17E9C2BF}"/>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4" name="Footer Placeholder 3">
            <a:extLst>
              <a:ext uri="{FF2B5EF4-FFF2-40B4-BE49-F238E27FC236}">
                <a16:creationId xmlns:a16="http://schemas.microsoft.com/office/drawing/2014/main" id="{6E608AEF-4CAF-4D95-806B-321C1345E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A6EF0-E743-4E51-83EF-658676275166}"/>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150996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31823-3CD7-44B7-B5EA-43E6BC4DCE07}"/>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3" name="Footer Placeholder 2">
            <a:extLst>
              <a:ext uri="{FF2B5EF4-FFF2-40B4-BE49-F238E27FC236}">
                <a16:creationId xmlns:a16="http://schemas.microsoft.com/office/drawing/2014/main" id="{FA884EC4-19F4-4B3F-8E96-301DF8BF21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8A10C0-5589-4CD3-AAB7-5C44E0EED7A0}"/>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349002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5EDE-8AC9-4066-A4D6-2CB878171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75045-B5C6-4407-ACD5-B5C893AEC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DDF24-F3FF-4CB4-BE70-A754E0286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F87CA-20CC-4088-B010-C08EAAFF9869}"/>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6" name="Footer Placeholder 5">
            <a:extLst>
              <a:ext uri="{FF2B5EF4-FFF2-40B4-BE49-F238E27FC236}">
                <a16:creationId xmlns:a16="http://schemas.microsoft.com/office/drawing/2014/main" id="{8A018BCB-880F-4635-B20C-706459E90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827C9A-7B16-47F6-AEFD-45448B8CF82D}"/>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148037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ABA3-E4F5-4CA5-8A31-7065FD101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54191-64F0-484C-95DE-732967719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D761F-BA44-4A6C-8225-B37BDEA8E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65BD7-37D7-45E3-8370-02C7ED5B0998}"/>
              </a:ext>
            </a:extLst>
          </p:cNvPr>
          <p:cNvSpPr>
            <a:spLocks noGrp="1"/>
          </p:cNvSpPr>
          <p:nvPr>
            <p:ph type="dt" sz="half" idx="10"/>
          </p:nvPr>
        </p:nvSpPr>
        <p:spPr/>
        <p:txBody>
          <a:bodyPr/>
          <a:lstStyle/>
          <a:p>
            <a:fld id="{79D5DFA6-3176-4868-8192-32AE68173998}" type="datetimeFigureOut">
              <a:rPr lang="en-US" smtClean="0"/>
              <a:t>12/12/2021</a:t>
            </a:fld>
            <a:endParaRPr lang="en-US"/>
          </a:p>
        </p:txBody>
      </p:sp>
      <p:sp>
        <p:nvSpPr>
          <p:cNvPr id="6" name="Footer Placeholder 5">
            <a:extLst>
              <a:ext uri="{FF2B5EF4-FFF2-40B4-BE49-F238E27FC236}">
                <a16:creationId xmlns:a16="http://schemas.microsoft.com/office/drawing/2014/main" id="{533081FD-F6BC-4945-8541-42D8BE8FA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29C37-58C2-4FFD-B482-193B0997ABC9}"/>
              </a:ext>
            </a:extLst>
          </p:cNvPr>
          <p:cNvSpPr>
            <a:spLocks noGrp="1"/>
          </p:cNvSpPr>
          <p:nvPr>
            <p:ph type="sldNum" sz="quarter" idx="12"/>
          </p:nvPr>
        </p:nvSpPr>
        <p:spPr/>
        <p:txBody>
          <a:bodyPr/>
          <a:lstStyle/>
          <a:p>
            <a:fld id="{833A2FAF-17D1-4B47-937E-524646E2E187}" type="slidenum">
              <a:rPr lang="en-US" smtClean="0"/>
              <a:t>‹#›</a:t>
            </a:fld>
            <a:endParaRPr lang="en-US"/>
          </a:p>
        </p:txBody>
      </p:sp>
    </p:spTree>
    <p:extLst>
      <p:ext uri="{BB962C8B-B14F-4D97-AF65-F5344CB8AC3E}">
        <p14:creationId xmlns:p14="http://schemas.microsoft.com/office/powerpoint/2010/main" val="360760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04FC4-223A-48A7-8503-244E88AE2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C6D02-E7FB-41B6-ABC8-6A368A678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690E6-F594-41BE-9154-65D9E208F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DFA6-3176-4868-8192-32AE68173998}" type="datetimeFigureOut">
              <a:rPr lang="en-US" smtClean="0"/>
              <a:t>12/12/2021</a:t>
            </a:fld>
            <a:endParaRPr lang="en-US"/>
          </a:p>
        </p:txBody>
      </p:sp>
      <p:sp>
        <p:nvSpPr>
          <p:cNvPr id="5" name="Footer Placeholder 4">
            <a:extLst>
              <a:ext uri="{FF2B5EF4-FFF2-40B4-BE49-F238E27FC236}">
                <a16:creationId xmlns:a16="http://schemas.microsoft.com/office/drawing/2014/main" id="{FCF98C3E-D06D-4152-AE09-44A54F5EB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F432DD-C1BB-4E3F-BD91-12EC4F6CF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A2FAF-17D1-4B47-937E-524646E2E187}" type="slidenum">
              <a:rPr lang="en-US" smtClean="0"/>
              <a:t>‹#›</a:t>
            </a:fld>
            <a:endParaRPr lang="en-US"/>
          </a:p>
        </p:txBody>
      </p:sp>
    </p:spTree>
    <p:extLst>
      <p:ext uri="{BB962C8B-B14F-4D97-AF65-F5344CB8AC3E}">
        <p14:creationId xmlns:p14="http://schemas.microsoft.com/office/powerpoint/2010/main" val="75059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8090-6771-4A33-A967-BCA0471C7D19}"/>
              </a:ext>
            </a:extLst>
          </p:cNvPr>
          <p:cNvSpPr>
            <a:spLocks noGrp="1"/>
          </p:cNvSpPr>
          <p:nvPr>
            <p:ph type="ctrTitle"/>
          </p:nvPr>
        </p:nvSpPr>
        <p:spPr/>
        <p:txBody>
          <a:bodyPr/>
          <a:lstStyle/>
          <a:p>
            <a:r>
              <a:rPr lang="en-US" dirty="0"/>
              <a:t>MY SELF</a:t>
            </a:r>
          </a:p>
        </p:txBody>
      </p:sp>
    </p:spTree>
    <p:extLst>
      <p:ext uri="{BB962C8B-B14F-4D97-AF65-F5344CB8AC3E}">
        <p14:creationId xmlns:p14="http://schemas.microsoft.com/office/powerpoint/2010/main" val="194079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742-C77A-4C7E-BE01-624A3FE23BC9}"/>
              </a:ext>
            </a:extLst>
          </p:cNvPr>
          <p:cNvSpPr>
            <a:spLocks noGrp="1"/>
          </p:cNvSpPr>
          <p:nvPr>
            <p:ph type="title"/>
          </p:nvPr>
        </p:nvSpPr>
        <p:spPr/>
        <p:txBody>
          <a:bodyPr/>
          <a:lstStyle/>
          <a:p>
            <a:r>
              <a:rPr lang="en-US" dirty="0"/>
              <a:t>My believe:</a:t>
            </a:r>
          </a:p>
        </p:txBody>
      </p:sp>
      <p:sp>
        <p:nvSpPr>
          <p:cNvPr id="3" name="Content Placeholder 2">
            <a:extLst>
              <a:ext uri="{FF2B5EF4-FFF2-40B4-BE49-F238E27FC236}">
                <a16:creationId xmlns:a16="http://schemas.microsoft.com/office/drawing/2014/main" id="{8F539C31-6D92-417D-BAA6-07480721F2D4}"/>
              </a:ext>
            </a:extLst>
          </p:cNvPr>
          <p:cNvSpPr>
            <a:spLocks noGrp="1"/>
          </p:cNvSpPr>
          <p:nvPr>
            <p:ph idx="1"/>
          </p:nvPr>
        </p:nvSpPr>
        <p:spPr/>
        <p:txBody>
          <a:bodyPr/>
          <a:lstStyle/>
          <a:p>
            <a:pPr marL="0" indent="0">
              <a:buNone/>
            </a:pPr>
            <a:r>
              <a:rPr lang="en-US" dirty="0"/>
              <a:t>I believe, you will get what you’re destined for. Be thankful to Allah for everything. If you don’t get what you planned for, do realize that Allah is the best of planners, and get reminded of the saying by Hz Ali “ I have come to know Allah by the breaking of my intentions”.</a:t>
            </a:r>
          </a:p>
        </p:txBody>
      </p:sp>
    </p:spTree>
    <p:extLst>
      <p:ext uri="{BB962C8B-B14F-4D97-AF65-F5344CB8AC3E}">
        <p14:creationId xmlns:p14="http://schemas.microsoft.com/office/powerpoint/2010/main" val="318750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3B9C-189D-4648-B664-5458F64AC1EA}"/>
              </a:ext>
            </a:extLst>
          </p:cNvPr>
          <p:cNvSpPr>
            <a:spLocks noGrp="1"/>
          </p:cNvSpPr>
          <p:nvPr>
            <p:ph type="title"/>
          </p:nvPr>
        </p:nvSpPr>
        <p:spPr/>
        <p:txBody>
          <a:bodyPr/>
          <a:lstStyle/>
          <a:p>
            <a:r>
              <a:rPr lang="en-US" u="sng" dirty="0"/>
              <a:t>NAME</a:t>
            </a:r>
            <a:r>
              <a:rPr lang="en-US" dirty="0"/>
              <a:t>:</a:t>
            </a:r>
          </a:p>
        </p:txBody>
      </p:sp>
      <p:sp>
        <p:nvSpPr>
          <p:cNvPr id="3" name="Content Placeholder 2">
            <a:extLst>
              <a:ext uri="{FF2B5EF4-FFF2-40B4-BE49-F238E27FC236}">
                <a16:creationId xmlns:a16="http://schemas.microsoft.com/office/drawing/2014/main" id="{C0065267-9159-4097-A626-4DB08681C3F3}"/>
              </a:ext>
            </a:extLst>
          </p:cNvPr>
          <p:cNvSpPr>
            <a:spLocks noGrp="1"/>
          </p:cNvSpPr>
          <p:nvPr>
            <p:ph idx="1"/>
          </p:nvPr>
        </p:nvSpPr>
        <p:spPr/>
        <p:txBody>
          <a:bodyPr>
            <a:normAutofit/>
          </a:bodyPr>
          <a:lstStyle/>
          <a:p>
            <a:pPr marL="0" indent="0">
              <a:buNone/>
            </a:pPr>
            <a:r>
              <a:rPr lang="en-US" sz="6000" dirty="0">
                <a:latin typeface="Bahnschrift Light" panose="020B0502040204020203" pitchFamily="34" charset="0"/>
              </a:rPr>
              <a:t>ALI SARFARAZ ALAM</a:t>
            </a:r>
            <a:endParaRPr lang="en-US" dirty="0">
              <a:latin typeface="Bahnschrift Light" panose="020B0502040204020203" pitchFamily="34" charset="0"/>
            </a:endParaRPr>
          </a:p>
          <a:p>
            <a:pPr marL="0" indent="0">
              <a:buNone/>
            </a:pPr>
            <a:endParaRPr lang="en-US" sz="6000" dirty="0">
              <a:latin typeface="Bahnschrift Light" panose="020B0502040204020203" pitchFamily="34" charset="0"/>
            </a:endParaRPr>
          </a:p>
          <a:p>
            <a:pPr marL="0" indent="0">
              <a:buNone/>
            </a:pPr>
            <a:r>
              <a:rPr lang="en-US" sz="4400" u="sng" dirty="0">
                <a:latin typeface="+mj-lt"/>
              </a:rPr>
              <a:t>AGE</a:t>
            </a:r>
            <a:r>
              <a:rPr lang="en-US" sz="4400" dirty="0">
                <a:latin typeface="+mj-lt"/>
              </a:rPr>
              <a:t>:</a:t>
            </a:r>
          </a:p>
          <a:p>
            <a:pPr marL="0" indent="0">
              <a:buNone/>
            </a:pPr>
            <a:endParaRPr lang="en-US" sz="4400" dirty="0">
              <a:latin typeface="+mj-lt"/>
            </a:endParaRPr>
          </a:p>
          <a:p>
            <a:pPr marL="0" indent="0">
              <a:buNone/>
            </a:pPr>
            <a:r>
              <a:rPr lang="en-US" sz="6000" dirty="0">
                <a:latin typeface="Bahnschrift Light SemiCondensed" panose="020B0502040204020203" pitchFamily="34" charset="0"/>
              </a:rPr>
              <a:t>18 years 11 months</a:t>
            </a:r>
          </a:p>
        </p:txBody>
      </p:sp>
    </p:spTree>
    <p:extLst>
      <p:ext uri="{BB962C8B-B14F-4D97-AF65-F5344CB8AC3E}">
        <p14:creationId xmlns:p14="http://schemas.microsoft.com/office/powerpoint/2010/main" val="79257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F81C-1AF4-4D1C-B30E-D786868F4E61}"/>
              </a:ext>
            </a:extLst>
          </p:cNvPr>
          <p:cNvSpPr>
            <a:spLocks noGrp="1"/>
          </p:cNvSpPr>
          <p:nvPr>
            <p:ph type="title"/>
          </p:nvPr>
        </p:nvSpPr>
        <p:spPr/>
        <p:txBody>
          <a:bodyPr/>
          <a:lstStyle/>
          <a:p>
            <a:r>
              <a:rPr lang="en-US" dirty="0"/>
              <a:t>EDUCATION:</a:t>
            </a:r>
          </a:p>
        </p:txBody>
      </p:sp>
      <p:sp>
        <p:nvSpPr>
          <p:cNvPr id="3" name="Content Placeholder 2">
            <a:extLst>
              <a:ext uri="{FF2B5EF4-FFF2-40B4-BE49-F238E27FC236}">
                <a16:creationId xmlns:a16="http://schemas.microsoft.com/office/drawing/2014/main" id="{6CEBF6CF-62AC-414C-8A41-2F128C3353D1}"/>
              </a:ext>
            </a:extLst>
          </p:cNvPr>
          <p:cNvSpPr>
            <a:spLocks noGrp="1"/>
          </p:cNvSpPr>
          <p:nvPr>
            <p:ph idx="1"/>
          </p:nvPr>
        </p:nvSpPr>
        <p:spPr/>
        <p:txBody>
          <a:bodyPr/>
          <a:lstStyle/>
          <a:p>
            <a:r>
              <a:rPr lang="en-US" dirty="0"/>
              <a:t>Kindergarten to A 'Levels from Beaconhouse School System.</a:t>
            </a:r>
          </a:p>
          <a:p>
            <a:r>
              <a:rPr lang="en-US" dirty="0"/>
              <a:t>Currently enrolled at Institute of Business Administration Karachi, in BBA(Bachelors of Business Administration) program.</a:t>
            </a:r>
          </a:p>
          <a:p>
            <a:pPr marL="0" indent="0">
              <a:buNone/>
            </a:pPr>
            <a:endParaRPr lang="en-US" dirty="0"/>
          </a:p>
        </p:txBody>
      </p:sp>
    </p:spTree>
    <p:extLst>
      <p:ext uri="{BB962C8B-B14F-4D97-AF65-F5344CB8AC3E}">
        <p14:creationId xmlns:p14="http://schemas.microsoft.com/office/powerpoint/2010/main" val="375452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21F0-B37D-4BDF-8920-2222A26E31CE}"/>
              </a:ext>
            </a:extLst>
          </p:cNvPr>
          <p:cNvSpPr>
            <a:spLocks noGrp="1"/>
          </p:cNvSpPr>
          <p:nvPr>
            <p:ph type="title"/>
          </p:nvPr>
        </p:nvSpPr>
        <p:spPr/>
        <p:txBody>
          <a:bodyPr/>
          <a:lstStyle/>
          <a:p>
            <a:r>
              <a:rPr lang="en-US" dirty="0"/>
              <a:t>Extracurriculars:</a:t>
            </a:r>
          </a:p>
        </p:txBody>
      </p:sp>
      <p:sp>
        <p:nvSpPr>
          <p:cNvPr id="3" name="Content Placeholder 2">
            <a:extLst>
              <a:ext uri="{FF2B5EF4-FFF2-40B4-BE49-F238E27FC236}">
                <a16:creationId xmlns:a16="http://schemas.microsoft.com/office/drawing/2014/main" id="{6D14D918-8FD4-4A65-9D05-C6E45C440517}"/>
              </a:ext>
            </a:extLst>
          </p:cNvPr>
          <p:cNvSpPr>
            <a:spLocks noGrp="1"/>
          </p:cNvSpPr>
          <p:nvPr>
            <p:ph idx="1"/>
          </p:nvPr>
        </p:nvSpPr>
        <p:spPr/>
        <p:txBody>
          <a:bodyPr/>
          <a:lstStyle/>
          <a:p>
            <a:r>
              <a:rPr lang="en-US" dirty="0"/>
              <a:t>Debater in middle school; Multiple awards and positions for debates and speeches in both English and Urdu languages.</a:t>
            </a:r>
          </a:p>
          <a:p>
            <a:r>
              <a:rPr lang="en-US" dirty="0"/>
              <a:t>Cricketer for PIA Cricket Club, and Beaconhouse Gulshan cricket team.</a:t>
            </a:r>
          </a:p>
          <a:p>
            <a:r>
              <a:rPr lang="en-US" dirty="0"/>
              <a:t>2</a:t>
            </a:r>
            <a:r>
              <a:rPr lang="en-US" baseline="30000" dirty="0"/>
              <a:t>nd</a:t>
            </a:r>
            <a:r>
              <a:rPr lang="en-US" dirty="0"/>
              <a:t> position at inter-school science exhibition, hosted by Beaconhouse Gulshan Cambridge.</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7226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85DC-101F-418C-B959-96A63A213F84}"/>
              </a:ext>
            </a:extLst>
          </p:cNvPr>
          <p:cNvSpPr>
            <a:spLocks noGrp="1"/>
          </p:cNvSpPr>
          <p:nvPr>
            <p:ph type="title"/>
          </p:nvPr>
        </p:nvSpPr>
        <p:spPr/>
        <p:txBody>
          <a:bodyPr/>
          <a:lstStyle/>
          <a:p>
            <a:r>
              <a:rPr lang="en-US" dirty="0"/>
              <a:t>Volunteer and work experience:</a:t>
            </a:r>
          </a:p>
        </p:txBody>
      </p:sp>
      <p:sp>
        <p:nvSpPr>
          <p:cNvPr id="3" name="Content Placeholder 2">
            <a:extLst>
              <a:ext uri="{FF2B5EF4-FFF2-40B4-BE49-F238E27FC236}">
                <a16:creationId xmlns:a16="http://schemas.microsoft.com/office/drawing/2014/main" id="{339A465E-E146-486E-8100-6CFDE6F71BBB}"/>
              </a:ext>
            </a:extLst>
          </p:cNvPr>
          <p:cNvSpPr>
            <a:spLocks noGrp="1"/>
          </p:cNvSpPr>
          <p:nvPr>
            <p:ph idx="1"/>
          </p:nvPr>
        </p:nvSpPr>
        <p:spPr/>
        <p:txBody>
          <a:bodyPr/>
          <a:lstStyle/>
          <a:p>
            <a:r>
              <a:rPr lang="en-US" dirty="0"/>
              <a:t>Volunteer at Special Olympics Pakistan. January 2019.</a:t>
            </a:r>
          </a:p>
          <a:p>
            <a:r>
              <a:rPr lang="en-US" dirty="0"/>
              <a:t>Junior scout at Butrab Scouts Group. Year 2018-19.</a:t>
            </a:r>
          </a:p>
          <a:p>
            <a:r>
              <a:rPr lang="en-US" dirty="0"/>
              <a:t>Junior Scout at Rizvia Scouts. Year 2020.</a:t>
            </a:r>
          </a:p>
          <a:p>
            <a:r>
              <a:rPr lang="en-US" dirty="0"/>
              <a:t>Volunteered in Ramzan drive at JDC(Jaffariya Disaster Cell) and RWA(Rizvia Welfare Association). April-June 2020.</a:t>
            </a:r>
          </a:p>
          <a:p>
            <a:r>
              <a:rPr lang="en-US" dirty="0"/>
              <a:t>Part of IBA Community Welfare Society management team. November 2021- present.</a:t>
            </a:r>
          </a:p>
          <a:p>
            <a:r>
              <a:rPr lang="en-US" dirty="0"/>
              <a:t>Sales trainee at 5 RAD Techies call center. Paid work. June 2021.</a:t>
            </a:r>
          </a:p>
          <a:p>
            <a:r>
              <a:rPr lang="en-US" dirty="0"/>
              <a:t>Home tutor for O ’Levels. August 2021- present.</a:t>
            </a:r>
          </a:p>
          <a:p>
            <a:endParaRPr lang="en-US" dirty="0"/>
          </a:p>
        </p:txBody>
      </p:sp>
    </p:spTree>
    <p:extLst>
      <p:ext uri="{BB962C8B-B14F-4D97-AF65-F5344CB8AC3E}">
        <p14:creationId xmlns:p14="http://schemas.microsoft.com/office/powerpoint/2010/main" val="294536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CB8D-646F-4259-92D2-5413F1E59CB0}"/>
              </a:ext>
            </a:extLst>
          </p:cNvPr>
          <p:cNvSpPr>
            <a:spLocks noGrp="1"/>
          </p:cNvSpPr>
          <p:nvPr>
            <p:ph type="title"/>
          </p:nvPr>
        </p:nvSpPr>
        <p:spPr/>
        <p:txBody>
          <a:bodyPr/>
          <a:lstStyle/>
          <a:p>
            <a:r>
              <a:rPr lang="en-US" dirty="0"/>
              <a:t>Hobbies:</a:t>
            </a:r>
          </a:p>
        </p:txBody>
      </p:sp>
      <p:sp>
        <p:nvSpPr>
          <p:cNvPr id="3" name="Content Placeholder 2">
            <a:extLst>
              <a:ext uri="{FF2B5EF4-FFF2-40B4-BE49-F238E27FC236}">
                <a16:creationId xmlns:a16="http://schemas.microsoft.com/office/drawing/2014/main" id="{07048D24-5D99-4CD3-8711-69A817D9087D}"/>
              </a:ext>
            </a:extLst>
          </p:cNvPr>
          <p:cNvSpPr>
            <a:spLocks noGrp="1"/>
          </p:cNvSpPr>
          <p:nvPr>
            <p:ph idx="1"/>
          </p:nvPr>
        </p:nvSpPr>
        <p:spPr/>
        <p:txBody>
          <a:bodyPr/>
          <a:lstStyle/>
          <a:p>
            <a:r>
              <a:rPr lang="en-US" dirty="0"/>
              <a:t>Playing Squash and tennis.</a:t>
            </a:r>
          </a:p>
          <a:p>
            <a:r>
              <a:rPr lang="en-US" dirty="0"/>
              <a:t>Reading History books and Autobiographies.</a:t>
            </a:r>
          </a:p>
          <a:p>
            <a:r>
              <a:rPr lang="en-US" dirty="0"/>
              <a:t>Reading Urdu Literature at my leisure.</a:t>
            </a:r>
          </a:p>
          <a:p>
            <a:r>
              <a:rPr lang="en-US" dirty="0"/>
              <a:t>Providing researches as a freelancer.</a:t>
            </a:r>
          </a:p>
          <a:p>
            <a:r>
              <a:rPr lang="en-US" dirty="0"/>
              <a:t>Morning Run.</a:t>
            </a:r>
          </a:p>
        </p:txBody>
      </p:sp>
    </p:spTree>
    <p:extLst>
      <p:ext uri="{BB962C8B-B14F-4D97-AF65-F5344CB8AC3E}">
        <p14:creationId xmlns:p14="http://schemas.microsoft.com/office/powerpoint/2010/main" val="175621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489E-3D00-4706-A3FA-97ADFE566045}"/>
              </a:ext>
            </a:extLst>
          </p:cNvPr>
          <p:cNvSpPr>
            <a:spLocks noGrp="1"/>
          </p:cNvSpPr>
          <p:nvPr>
            <p:ph type="title"/>
          </p:nvPr>
        </p:nvSpPr>
        <p:spPr/>
        <p:txBody>
          <a:bodyPr/>
          <a:lstStyle/>
          <a:p>
            <a:r>
              <a:rPr lang="en-US" dirty="0"/>
              <a:t>Family:</a:t>
            </a:r>
          </a:p>
        </p:txBody>
      </p:sp>
      <p:sp>
        <p:nvSpPr>
          <p:cNvPr id="3" name="Content Placeholder 2">
            <a:extLst>
              <a:ext uri="{FF2B5EF4-FFF2-40B4-BE49-F238E27FC236}">
                <a16:creationId xmlns:a16="http://schemas.microsoft.com/office/drawing/2014/main" id="{F2C241DF-90D3-4587-B670-862BBB02C11B}"/>
              </a:ext>
            </a:extLst>
          </p:cNvPr>
          <p:cNvSpPr>
            <a:spLocks noGrp="1"/>
          </p:cNvSpPr>
          <p:nvPr>
            <p:ph idx="1"/>
          </p:nvPr>
        </p:nvSpPr>
        <p:spPr/>
        <p:txBody>
          <a:bodyPr/>
          <a:lstStyle/>
          <a:p>
            <a:pPr marL="0" indent="0">
              <a:buNone/>
            </a:pPr>
            <a:r>
              <a:rPr lang="en-US" dirty="0"/>
              <a:t>There are 7 members including myself in our family. I have 3 siblings, I am the eldest one, followed by me there are two sisters and then the youngest brother. Apart from 4 of us it’s our parents and grandfather. </a:t>
            </a:r>
          </a:p>
          <a:p>
            <a:pPr marL="0" indent="0">
              <a:buNone/>
            </a:pPr>
            <a:endParaRPr lang="en-US" dirty="0"/>
          </a:p>
        </p:txBody>
      </p:sp>
    </p:spTree>
    <p:extLst>
      <p:ext uri="{BB962C8B-B14F-4D97-AF65-F5344CB8AC3E}">
        <p14:creationId xmlns:p14="http://schemas.microsoft.com/office/powerpoint/2010/main" val="32839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72EB-D913-45BE-95BB-821153FD8C3D}"/>
              </a:ext>
            </a:extLst>
          </p:cNvPr>
          <p:cNvSpPr>
            <a:spLocks noGrp="1"/>
          </p:cNvSpPr>
          <p:nvPr>
            <p:ph type="title"/>
          </p:nvPr>
        </p:nvSpPr>
        <p:spPr/>
        <p:txBody>
          <a:bodyPr/>
          <a:lstStyle/>
          <a:p>
            <a:r>
              <a:rPr lang="en-US" dirty="0"/>
              <a:t>Friends:</a:t>
            </a:r>
          </a:p>
        </p:txBody>
      </p:sp>
      <p:sp>
        <p:nvSpPr>
          <p:cNvPr id="3" name="Content Placeholder 2">
            <a:extLst>
              <a:ext uri="{FF2B5EF4-FFF2-40B4-BE49-F238E27FC236}">
                <a16:creationId xmlns:a16="http://schemas.microsoft.com/office/drawing/2014/main" id="{6B57FC42-C229-4CB3-A41E-EFB510666636}"/>
              </a:ext>
            </a:extLst>
          </p:cNvPr>
          <p:cNvSpPr>
            <a:spLocks noGrp="1"/>
          </p:cNvSpPr>
          <p:nvPr>
            <p:ph idx="1"/>
          </p:nvPr>
        </p:nvSpPr>
        <p:spPr/>
        <p:txBody>
          <a:bodyPr/>
          <a:lstStyle/>
          <a:p>
            <a:pPr marL="0" indent="0">
              <a:buNone/>
            </a:pPr>
            <a:r>
              <a:rPr lang="en-US" dirty="0"/>
              <a:t>I have got an inclusive friends circle. Childhood friends and the ones in my neighborhood are the people I get along very well. In IBA also I came across some amazing new friends. I hope this bond continues forever, and we could cherish these times for life.</a:t>
            </a:r>
          </a:p>
        </p:txBody>
      </p:sp>
    </p:spTree>
    <p:extLst>
      <p:ext uri="{BB962C8B-B14F-4D97-AF65-F5344CB8AC3E}">
        <p14:creationId xmlns:p14="http://schemas.microsoft.com/office/powerpoint/2010/main" val="39926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F61D-A40A-49AD-851C-BD2D14B68421}"/>
              </a:ext>
            </a:extLst>
          </p:cNvPr>
          <p:cNvSpPr>
            <a:spLocks noGrp="1"/>
          </p:cNvSpPr>
          <p:nvPr>
            <p:ph type="title"/>
          </p:nvPr>
        </p:nvSpPr>
        <p:spPr/>
        <p:txBody>
          <a:bodyPr/>
          <a:lstStyle/>
          <a:p>
            <a:r>
              <a:rPr lang="en-US" dirty="0"/>
              <a:t>My advice:</a:t>
            </a:r>
          </a:p>
        </p:txBody>
      </p:sp>
      <p:sp>
        <p:nvSpPr>
          <p:cNvPr id="3" name="Content Placeholder 2">
            <a:extLst>
              <a:ext uri="{FF2B5EF4-FFF2-40B4-BE49-F238E27FC236}">
                <a16:creationId xmlns:a16="http://schemas.microsoft.com/office/drawing/2014/main" id="{027D244E-30C6-4C06-8066-9619E1FA43CA}"/>
              </a:ext>
            </a:extLst>
          </p:cNvPr>
          <p:cNvSpPr>
            <a:spLocks noGrp="1"/>
          </p:cNvSpPr>
          <p:nvPr>
            <p:ph idx="1"/>
          </p:nvPr>
        </p:nvSpPr>
        <p:spPr>
          <a:xfrm>
            <a:off x="838200" y="1878635"/>
            <a:ext cx="10515600" cy="4351338"/>
          </a:xfrm>
        </p:spPr>
        <p:txBody>
          <a:bodyPr/>
          <a:lstStyle/>
          <a:p>
            <a:pPr marL="0" indent="0">
              <a:buNone/>
            </a:pPr>
            <a:r>
              <a:rPr lang="en-US" sz="3200" dirty="0"/>
              <a:t>It would be referred to some quotes;</a:t>
            </a:r>
          </a:p>
          <a:p>
            <a:r>
              <a:rPr lang="en-US" dirty="0"/>
              <a:t>When you succeed, be humble ~ Hz Ali.</a:t>
            </a:r>
          </a:p>
          <a:p>
            <a:r>
              <a:rPr lang="en-US" dirty="0"/>
              <a:t>The richest of the rich is one who is not a prisoner to greed ~ Hz Ali.</a:t>
            </a:r>
          </a:p>
          <a:p>
            <a:r>
              <a:rPr lang="en-US" dirty="0"/>
              <a:t>Be at peace, not in pieces.</a:t>
            </a:r>
          </a:p>
          <a:p>
            <a:r>
              <a:rPr lang="en-US" dirty="0"/>
              <a:t>Imagination is more important than knowledge. Knowledge is limited, imagination encircles the world ~ Albert Einstein.</a:t>
            </a:r>
          </a:p>
          <a:p>
            <a:r>
              <a:rPr lang="en-US" dirty="0"/>
              <a:t>Conduct yourself in this world as if you’re here to stay forever, yet prepare for eternity as if you are to die tomorrow ~ Prophet Muhammad (PBUH)</a:t>
            </a:r>
          </a:p>
          <a:p>
            <a:endParaRPr lang="en-US" dirty="0"/>
          </a:p>
        </p:txBody>
      </p:sp>
    </p:spTree>
    <p:extLst>
      <p:ext uri="{BB962C8B-B14F-4D97-AF65-F5344CB8AC3E}">
        <p14:creationId xmlns:p14="http://schemas.microsoft.com/office/powerpoint/2010/main" val="48084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472</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 Light</vt:lpstr>
      <vt:lpstr>Bahnschrift Light SemiCondensed</vt:lpstr>
      <vt:lpstr>Calibri</vt:lpstr>
      <vt:lpstr>Calibri Light</vt:lpstr>
      <vt:lpstr>Office Theme</vt:lpstr>
      <vt:lpstr>MY SELF</vt:lpstr>
      <vt:lpstr>NAME:</vt:lpstr>
      <vt:lpstr>EDUCATION:</vt:lpstr>
      <vt:lpstr>Extracurriculars:</vt:lpstr>
      <vt:lpstr>Volunteer and work experience:</vt:lpstr>
      <vt:lpstr>Hobbies:</vt:lpstr>
      <vt:lpstr>Family:</vt:lpstr>
      <vt:lpstr>Friends:</vt:lpstr>
      <vt:lpstr>My advice:</vt:lpstr>
      <vt:lpstr>My believe: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SELF</dc:title>
  <dc:creator>Ali Sarfaraz Alam</dc:creator>
  <cp:lastModifiedBy>Ali Sarfaraz Alam</cp:lastModifiedBy>
  <cp:revision>7</cp:revision>
  <dcterms:created xsi:type="dcterms:W3CDTF">2021-12-11T15:09:22Z</dcterms:created>
  <dcterms:modified xsi:type="dcterms:W3CDTF">2021-12-12T12:11:59Z</dcterms:modified>
</cp:coreProperties>
</file>