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478" r:id="rId4"/>
  </p:sldMasterIdLst>
  <p:notesMasterIdLst>
    <p:notesMasterId r:id="rId18"/>
  </p:notesMasterIdLst>
  <p:sldIdLst>
    <p:sldId id="256" r:id="rId5"/>
    <p:sldId id="270" r:id="rId6"/>
    <p:sldId id="269" r:id="rId7"/>
    <p:sldId id="266" r:id="rId8"/>
    <p:sldId id="267" r:id="rId9"/>
    <p:sldId id="263" r:id="rId10"/>
    <p:sldId id="268" r:id="rId11"/>
    <p:sldId id="26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32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57" autoAdjust="0"/>
  </p:normalViewPr>
  <p:slideViewPr>
    <p:cSldViewPr snapToGrid="0">
      <p:cViewPr>
        <p:scale>
          <a:sx n="50" d="100"/>
          <a:sy n="50" d="100"/>
        </p:scale>
        <p:origin x="1416" y="510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485859-AAFD-429B-8F75-EC2AE117EB30}" type="doc">
      <dgm:prSet loTypeId="urn:microsoft.com/office/officeart/2005/8/layout/lProcess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5B5927-3816-437D-95BE-D84421EB16E2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 smtClean="0"/>
            <a:t>Contents</a:t>
          </a:r>
          <a:endParaRPr lang="en-US" dirty="0"/>
        </a:p>
      </dgm:t>
    </dgm:pt>
    <dgm:pt modelId="{7B8DD196-D934-4634-B655-C7CD06819CD7}" type="parTrans" cxnId="{0A986FD8-2BE7-47E2-BDEB-6DD53179128A}">
      <dgm:prSet/>
      <dgm:spPr/>
      <dgm:t>
        <a:bodyPr/>
        <a:lstStyle/>
        <a:p>
          <a:endParaRPr lang="en-US"/>
        </a:p>
      </dgm:t>
    </dgm:pt>
    <dgm:pt modelId="{F10A34E1-D7E2-4EF8-910E-59F5FC72005D}" type="sibTrans" cxnId="{0A986FD8-2BE7-47E2-BDEB-6DD53179128A}">
      <dgm:prSet/>
      <dgm:spPr/>
      <dgm:t>
        <a:bodyPr/>
        <a:lstStyle/>
        <a:p>
          <a:endParaRPr lang="en-US"/>
        </a:p>
      </dgm:t>
    </dgm:pt>
    <dgm:pt modelId="{281A6CB0-F5B8-4A65-8F46-82386EA80735}">
      <dgm:prSet phldrT="[Text]"/>
      <dgm:spPr/>
      <dgm:t>
        <a:bodyPr/>
        <a:lstStyle/>
        <a:p>
          <a:r>
            <a:rPr lang="en-US" dirty="0" smtClean="0"/>
            <a:t>About myself</a:t>
          </a:r>
          <a:endParaRPr lang="en-US" dirty="0"/>
        </a:p>
      </dgm:t>
    </dgm:pt>
    <dgm:pt modelId="{D2E54FDC-16FE-4743-8EAE-44188EC761E3}" type="parTrans" cxnId="{A2DC1FB6-7320-495A-9A33-F617CB3161E1}">
      <dgm:prSet/>
      <dgm:spPr/>
      <dgm:t>
        <a:bodyPr/>
        <a:lstStyle/>
        <a:p>
          <a:endParaRPr lang="en-US"/>
        </a:p>
      </dgm:t>
    </dgm:pt>
    <dgm:pt modelId="{214CF7FC-D810-4617-A560-E3E37894F093}" type="sibTrans" cxnId="{A2DC1FB6-7320-495A-9A33-F617CB3161E1}">
      <dgm:prSet/>
      <dgm:spPr/>
      <dgm:t>
        <a:bodyPr/>
        <a:lstStyle/>
        <a:p>
          <a:endParaRPr lang="en-US"/>
        </a:p>
      </dgm:t>
    </dgm:pt>
    <dgm:pt modelId="{EA3F62DC-BB97-4FD2-A6CA-4BB4E5A5F304}">
      <dgm:prSet phldrT="[Text]"/>
      <dgm:spPr/>
      <dgm:t>
        <a:bodyPr/>
        <a:lstStyle/>
        <a:p>
          <a:r>
            <a:rPr lang="en-US" dirty="0" smtClean="0"/>
            <a:t>Basic education</a:t>
          </a:r>
          <a:endParaRPr lang="en-US" dirty="0"/>
        </a:p>
      </dgm:t>
    </dgm:pt>
    <dgm:pt modelId="{6072FA27-7113-4DF1-B71A-18072239F5E9}" type="parTrans" cxnId="{5FE2F702-BD54-44D6-91B2-488D96E3B158}">
      <dgm:prSet/>
      <dgm:spPr/>
      <dgm:t>
        <a:bodyPr/>
        <a:lstStyle/>
        <a:p>
          <a:endParaRPr lang="en-US"/>
        </a:p>
      </dgm:t>
    </dgm:pt>
    <dgm:pt modelId="{CEA07301-FFC7-4F3A-8571-6BEB2687D7F9}" type="sibTrans" cxnId="{5FE2F702-BD54-44D6-91B2-488D96E3B158}">
      <dgm:prSet/>
      <dgm:spPr/>
      <dgm:t>
        <a:bodyPr/>
        <a:lstStyle/>
        <a:p>
          <a:endParaRPr lang="en-US"/>
        </a:p>
      </dgm:t>
    </dgm:pt>
    <dgm:pt modelId="{E3190463-2204-48D8-A01C-2704517AEE02}">
      <dgm:prSet phldrT="[Text]"/>
      <dgm:spPr/>
      <dgm:t>
        <a:bodyPr/>
        <a:lstStyle/>
        <a:p>
          <a:r>
            <a:rPr lang="en-US" dirty="0" smtClean="0"/>
            <a:t>Achievements and milestones</a:t>
          </a:r>
          <a:endParaRPr lang="en-US" dirty="0"/>
        </a:p>
      </dgm:t>
    </dgm:pt>
    <dgm:pt modelId="{8D5C58A1-7584-4E5A-A0E1-63B2B84EF6C8}" type="parTrans" cxnId="{7BE14BB6-BC8D-4B1F-89B2-E03D301C3512}">
      <dgm:prSet/>
      <dgm:spPr/>
      <dgm:t>
        <a:bodyPr/>
        <a:lstStyle/>
        <a:p>
          <a:endParaRPr lang="en-US"/>
        </a:p>
      </dgm:t>
    </dgm:pt>
    <dgm:pt modelId="{BAE796EB-793A-4E62-94A3-F4BC4B0274FF}" type="sibTrans" cxnId="{7BE14BB6-BC8D-4B1F-89B2-E03D301C3512}">
      <dgm:prSet/>
      <dgm:spPr/>
      <dgm:t>
        <a:bodyPr/>
        <a:lstStyle/>
        <a:p>
          <a:endParaRPr lang="en-US"/>
        </a:p>
      </dgm:t>
    </dgm:pt>
    <dgm:pt modelId="{84F648D8-8B2E-4B09-BED7-1D5131A813A5}">
      <dgm:prSet phldrT="[Text]"/>
      <dgm:spPr/>
      <dgm:t>
        <a:bodyPr/>
        <a:lstStyle/>
        <a:p>
          <a:r>
            <a:rPr lang="en-US" dirty="0" smtClean="0"/>
            <a:t>Goals In life</a:t>
          </a:r>
          <a:endParaRPr lang="en-US" dirty="0"/>
        </a:p>
      </dgm:t>
    </dgm:pt>
    <dgm:pt modelId="{73501D24-49F6-492E-AA3B-2DE366F0F611}" type="parTrans" cxnId="{19683BFC-3617-43E7-9252-E3CDB15CEC26}">
      <dgm:prSet/>
      <dgm:spPr/>
      <dgm:t>
        <a:bodyPr/>
        <a:lstStyle/>
        <a:p>
          <a:endParaRPr lang="en-US"/>
        </a:p>
      </dgm:t>
    </dgm:pt>
    <dgm:pt modelId="{13F26A9E-41D3-4D9D-89A5-ACA18F358F8A}" type="sibTrans" cxnId="{19683BFC-3617-43E7-9252-E3CDB15CEC26}">
      <dgm:prSet/>
      <dgm:spPr/>
      <dgm:t>
        <a:bodyPr/>
        <a:lstStyle/>
        <a:p>
          <a:endParaRPr lang="en-US"/>
        </a:p>
      </dgm:t>
    </dgm:pt>
    <dgm:pt modelId="{83B593C2-4D13-409F-A869-C6BC806527F9}">
      <dgm:prSet/>
      <dgm:spPr/>
      <dgm:t>
        <a:bodyPr/>
        <a:lstStyle/>
        <a:p>
          <a:r>
            <a:rPr lang="en-US" dirty="0" smtClean="0"/>
            <a:t>Inspirations</a:t>
          </a:r>
          <a:endParaRPr lang="en-US" dirty="0"/>
        </a:p>
      </dgm:t>
    </dgm:pt>
    <dgm:pt modelId="{8FCB95F1-DF71-4CC1-AC62-1CCCF11621A7}" type="parTrans" cxnId="{04DC35A3-221B-44C8-8CDD-F4CE821E7AC8}">
      <dgm:prSet/>
      <dgm:spPr/>
      <dgm:t>
        <a:bodyPr/>
        <a:lstStyle/>
        <a:p>
          <a:endParaRPr lang="en-US"/>
        </a:p>
      </dgm:t>
    </dgm:pt>
    <dgm:pt modelId="{89FB3660-C082-4E85-8EC8-DD4A1C64CA71}" type="sibTrans" cxnId="{04DC35A3-221B-44C8-8CDD-F4CE821E7AC8}">
      <dgm:prSet/>
      <dgm:spPr/>
      <dgm:t>
        <a:bodyPr/>
        <a:lstStyle/>
        <a:p>
          <a:endParaRPr lang="en-US"/>
        </a:p>
      </dgm:t>
    </dgm:pt>
    <dgm:pt modelId="{308D457A-6CD1-4536-B60C-8048A9A1FC57}">
      <dgm:prSet/>
      <dgm:spPr/>
      <dgm:t>
        <a:bodyPr/>
        <a:lstStyle/>
        <a:p>
          <a:r>
            <a:rPr lang="en-US" dirty="0" smtClean="0"/>
            <a:t>Favorite songs</a:t>
          </a:r>
          <a:endParaRPr lang="en-US" dirty="0"/>
        </a:p>
      </dgm:t>
    </dgm:pt>
    <dgm:pt modelId="{E28C97FA-E5C6-42A6-B2E2-C012702845B7}" type="parTrans" cxnId="{B120027F-0EFF-4367-9206-58C307837189}">
      <dgm:prSet/>
      <dgm:spPr/>
      <dgm:t>
        <a:bodyPr/>
        <a:lstStyle/>
        <a:p>
          <a:endParaRPr lang="en-US"/>
        </a:p>
      </dgm:t>
    </dgm:pt>
    <dgm:pt modelId="{59368F11-3392-42A9-9D9B-76497B62A1DC}" type="sibTrans" cxnId="{B120027F-0EFF-4367-9206-58C307837189}">
      <dgm:prSet/>
      <dgm:spPr/>
      <dgm:t>
        <a:bodyPr/>
        <a:lstStyle/>
        <a:p>
          <a:endParaRPr lang="en-US"/>
        </a:p>
      </dgm:t>
    </dgm:pt>
    <dgm:pt modelId="{ACCAAD40-D267-4B3F-BF34-F34A91A3DDC8}">
      <dgm:prSet/>
      <dgm:spPr/>
      <dgm:t>
        <a:bodyPr/>
        <a:lstStyle/>
        <a:p>
          <a:r>
            <a:rPr lang="en-US" dirty="0" smtClean="0"/>
            <a:t>Places</a:t>
          </a:r>
          <a:r>
            <a:rPr lang="en-US" baseline="0" dirty="0" smtClean="0"/>
            <a:t> I have Visited</a:t>
          </a:r>
          <a:endParaRPr lang="en-US" dirty="0"/>
        </a:p>
      </dgm:t>
    </dgm:pt>
    <dgm:pt modelId="{FE894B22-C8C4-4F59-9104-835F41D294C2}" type="parTrans" cxnId="{7A4BFE07-B0A1-4127-A109-3DDD02714F9F}">
      <dgm:prSet/>
      <dgm:spPr/>
      <dgm:t>
        <a:bodyPr/>
        <a:lstStyle/>
        <a:p>
          <a:endParaRPr lang="en-US"/>
        </a:p>
      </dgm:t>
    </dgm:pt>
    <dgm:pt modelId="{0A66AF57-75A9-41FE-BF31-CFD93822D0C0}" type="sibTrans" cxnId="{7A4BFE07-B0A1-4127-A109-3DDD02714F9F}">
      <dgm:prSet/>
      <dgm:spPr/>
      <dgm:t>
        <a:bodyPr/>
        <a:lstStyle/>
        <a:p>
          <a:endParaRPr lang="en-US"/>
        </a:p>
      </dgm:t>
    </dgm:pt>
    <dgm:pt modelId="{D48D52E5-6734-44F2-9AC4-D1376CA916E7}">
      <dgm:prSet/>
      <dgm:spPr/>
      <dgm:t>
        <a:bodyPr/>
        <a:lstStyle/>
        <a:p>
          <a:r>
            <a:rPr lang="en-US" dirty="0" smtClean="0"/>
            <a:t>Hobbies</a:t>
          </a:r>
          <a:endParaRPr lang="en-US" dirty="0"/>
        </a:p>
      </dgm:t>
    </dgm:pt>
    <dgm:pt modelId="{60DAA8CE-171E-4BD2-9F9A-8164AD4CFA07}" type="parTrans" cxnId="{ABA80033-A068-49A5-8DB1-4BEFB63CFE4C}">
      <dgm:prSet/>
      <dgm:spPr/>
      <dgm:t>
        <a:bodyPr/>
        <a:lstStyle/>
        <a:p>
          <a:endParaRPr lang="en-US"/>
        </a:p>
      </dgm:t>
    </dgm:pt>
    <dgm:pt modelId="{3A007E69-EE93-42FE-9C82-7BDBF8962E1E}" type="sibTrans" cxnId="{ABA80033-A068-49A5-8DB1-4BEFB63CFE4C}">
      <dgm:prSet/>
      <dgm:spPr/>
      <dgm:t>
        <a:bodyPr/>
        <a:lstStyle/>
        <a:p>
          <a:endParaRPr lang="en-US"/>
        </a:p>
      </dgm:t>
    </dgm:pt>
    <dgm:pt modelId="{6D870ADC-F4AC-408C-9ED8-5A6BC64C5226}">
      <dgm:prSet/>
      <dgm:spPr/>
      <dgm:t>
        <a:bodyPr/>
        <a:lstStyle/>
        <a:p>
          <a:r>
            <a:rPr lang="en-US" dirty="0" smtClean="0"/>
            <a:t>My motto of life </a:t>
          </a:r>
          <a:endParaRPr lang="en-US" dirty="0"/>
        </a:p>
      </dgm:t>
    </dgm:pt>
    <dgm:pt modelId="{2ED9A2FF-B44E-48AB-B3A6-7FC43409661C}" type="parTrans" cxnId="{D5D5AFD8-4ABA-468A-848B-B4ACA7852644}">
      <dgm:prSet/>
      <dgm:spPr/>
      <dgm:t>
        <a:bodyPr/>
        <a:lstStyle/>
        <a:p>
          <a:endParaRPr lang="en-US"/>
        </a:p>
      </dgm:t>
    </dgm:pt>
    <dgm:pt modelId="{D2F3B4A1-A12E-42F4-BD00-8B4209E24120}" type="sibTrans" cxnId="{D5D5AFD8-4ABA-468A-848B-B4ACA7852644}">
      <dgm:prSet/>
      <dgm:spPr/>
      <dgm:t>
        <a:bodyPr/>
        <a:lstStyle/>
        <a:p>
          <a:endParaRPr lang="en-US"/>
        </a:p>
      </dgm:t>
    </dgm:pt>
    <dgm:pt modelId="{186906F8-D241-4E61-9FC7-61F4C3E606CB}">
      <dgm:prSet phldrT="[Text]"/>
      <dgm:spPr/>
      <dgm:t>
        <a:bodyPr/>
        <a:lstStyle/>
        <a:p>
          <a:r>
            <a:rPr lang="en-US" dirty="0" smtClean="0"/>
            <a:t>Favorite movies and shows</a:t>
          </a:r>
          <a:endParaRPr lang="en-US" dirty="0"/>
        </a:p>
      </dgm:t>
    </dgm:pt>
    <dgm:pt modelId="{731A6091-B214-4D84-91D9-B4846F59DC52}" type="sibTrans" cxnId="{9FB5BA43-FE0C-4353-A8F0-FC914237E588}">
      <dgm:prSet/>
      <dgm:spPr/>
      <dgm:t>
        <a:bodyPr/>
        <a:lstStyle/>
        <a:p>
          <a:endParaRPr lang="en-US"/>
        </a:p>
      </dgm:t>
    </dgm:pt>
    <dgm:pt modelId="{8E8375F1-F800-474A-85B4-6AA49A88C925}" type="parTrans" cxnId="{9FB5BA43-FE0C-4353-A8F0-FC914237E588}">
      <dgm:prSet/>
      <dgm:spPr/>
      <dgm:t>
        <a:bodyPr/>
        <a:lstStyle/>
        <a:p>
          <a:endParaRPr lang="en-US"/>
        </a:p>
      </dgm:t>
    </dgm:pt>
    <dgm:pt modelId="{E2D0CD26-2693-483F-A66B-17BCA9E5A081}" type="pres">
      <dgm:prSet presAssocID="{08485859-AAFD-429B-8F75-EC2AE117EB30}" presName="theList" presStyleCnt="0">
        <dgm:presLayoutVars>
          <dgm:dir/>
          <dgm:animLvl val="lvl"/>
          <dgm:resizeHandles val="exact"/>
        </dgm:presLayoutVars>
      </dgm:prSet>
      <dgm:spPr/>
    </dgm:pt>
    <dgm:pt modelId="{DE7B289F-849C-4A96-9C33-D2410E1175B3}" type="pres">
      <dgm:prSet presAssocID="{E05B5927-3816-437D-95BE-D84421EB16E2}" presName="compNode" presStyleCnt="0"/>
      <dgm:spPr/>
    </dgm:pt>
    <dgm:pt modelId="{D0449CC2-288B-4673-A44F-3A0EF2AE2EEC}" type="pres">
      <dgm:prSet presAssocID="{E05B5927-3816-437D-95BE-D84421EB16E2}" presName="aNode" presStyleLbl="bgShp" presStyleIdx="0" presStyleCnt="1" custLinFactNeighborY="-7019"/>
      <dgm:spPr/>
      <dgm:t>
        <a:bodyPr/>
        <a:lstStyle/>
        <a:p>
          <a:endParaRPr lang="en-US"/>
        </a:p>
      </dgm:t>
    </dgm:pt>
    <dgm:pt modelId="{CEC75547-6369-47DD-886C-D11F73E1DBFF}" type="pres">
      <dgm:prSet presAssocID="{E05B5927-3816-437D-95BE-D84421EB16E2}" presName="textNode" presStyleLbl="bgShp" presStyleIdx="0" presStyleCnt="1"/>
      <dgm:spPr/>
      <dgm:t>
        <a:bodyPr/>
        <a:lstStyle/>
        <a:p>
          <a:endParaRPr lang="en-US"/>
        </a:p>
      </dgm:t>
    </dgm:pt>
    <dgm:pt modelId="{1CDD91DB-9F66-475E-94D1-43F75010D9DD}" type="pres">
      <dgm:prSet presAssocID="{E05B5927-3816-437D-95BE-D84421EB16E2}" presName="compChildNode" presStyleCnt="0"/>
      <dgm:spPr/>
    </dgm:pt>
    <dgm:pt modelId="{7775A03F-3320-4EF2-8605-C3C0DDA47CB6}" type="pres">
      <dgm:prSet presAssocID="{E05B5927-3816-437D-95BE-D84421EB16E2}" presName="theInnerList" presStyleCnt="0"/>
      <dgm:spPr/>
    </dgm:pt>
    <dgm:pt modelId="{A740BCE6-309C-4368-92F5-80A019E757FA}" type="pres">
      <dgm:prSet presAssocID="{281A6CB0-F5B8-4A65-8F46-82386EA80735}" presName="childNode" presStyleLbl="node1" presStyleIdx="0" presStyleCnt="10">
        <dgm:presLayoutVars>
          <dgm:bulletEnabled val="1"/>
        </dgm:presLayoutVars>
      </dgm:prSet>
      <dgm:spPr/>
    </dgm:pt>
    <dgm:pt modelId="{D08B0AC0-9D04-41FF-ABF0-083BBC451861}" type="pres">
      <dgm:prSet presAssocID="{281A6CB0-F5B8-4A65-8F46-82386EA80735}" presName="aSpace2" presStyleCnt="0"/>
      <dgm:spPr/>
    </dgm:pt>
    <dgm:pt modelId="{63D29C12-6519-4D6F-89EC-5860EF9B70CD}" type="pres">
      <dgm:prSet presAssocID="{EA3F62DC-BB97-4FD2-A6CA-4BB4E5A5F304}" presName="childNode" presStyleLbl="node1" presStyleIdx="1" presStyleCnt="10">
        <dgm:presLayoutVars>
          <dgm:bulletEnabled val="1"/>
        </dgm:presLayoutVars>
      </dgm:prSet>
      <dgm:spPr/>
    </dgm:pt>
    <dgm:pt modelId="{0B6BE318-AAF8-4E5B-BFD9-5BF07111E1A0}" type="pres">
      <dgm:prSet presAssocID="{EA3F62DC-BB97-4FD2-A6CA-4BB4E5A5F304}" presName="aSpace2" presStyleCnt="0"/>
      <dgm:spPr/>
    </dgm:pt>
    <dgm:pt modelId="{25789AB8-10EB-4B8B-9DA0-99C0A729147D}" type="pres">
      <dgm:prSet presAssocID="{E3190463-2204-48D8-A01C-2704517AEE02}" presName="child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C6580-F013-418E-8C38-6DB4E970E1CD}" type="pres">
      <dgm:prSet presAssocID="{E3190463-2204-48D8-A01C-2704517AEE02}" presName="aSpace2" presStyleCnt="0"/>
      <dgm:spPr/>
    </dgm:pt>
    <dgm:pt modelId="{DB24BD65-3678-446B-9836-2EA8E04763C3}" type="pres">
      <dgm:prSet presAssocID="{84F648D8-8B2E-4B09-BED7-1D5131A813A5}" presName="childNode" presStyleLbl="node1" presStyleIdx="3" presStyleCnt="1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7A9358-1F22-4E38-B5D4-A4C2EC8448B2}" type="pres">
      <dgm:prSet presAssocID="{84F648D8-8B2E-4B09-BED7-1D5131A813A5}" presName="aSpace2" presStyleCnt="0"/>
      <dgm:spPr/>
    </dgm:pt>
    <dgm:pt modelId="{B5D4CB56-8E99-44CF-B48C-043BE70F3F58}" type="pres">
      <dgm:prSet presAssocID="{ACCAAD40-D267-4B3F-BF34-F34A91A3DDC8}" presName="childNode" presStyleLbl="node1" presStyleIdx="4" presStyleCnt="10">
        <dgm:presLayoutVars>
          <dgm:bulletEnabled val="1"/>
        </dgm:presLayoutVars>
      </dgm:prSet>
      <dgm:spPr/>
    </dgm:pt>
    <dgm:pt modelId="{364D8A47-9731-49C2-B632-CDE454615543}" type="pres">
      <dgm:prSet presAssocID="{ACCAAD40-D267-4B3F-BF34-F34A91A3DDC8}" presName="aSpace2" presStyleCnt="0"/>
      <dgm:spPr/>
    </dgm:pt>
    <dgm:pt modelId="{BA2FC40F-C22D-4C29-A774-5FD08BD0FAC3}" type="pres">
      <dgm:prSet presAssocID="{D48D52E5-6734-44F2-9AC4-D1376CA916E7}" presName="child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167351-10B0-4580-8E39-110C6C40D795}" type="pres">
      <dgm:prSet presAssocID="{D48D52E5-6734-44F2-9AC4-D1376CA916E7}" presName="aSpace2" presStyleCnt="0"/>
      <dgm:spPr/>
    </dgm:pt>
    <dgm:pt modelId="{D7DC7953-D432-4F17-AB28-07BB5C0720F4}" type="pres">
      <dgm:prSet presAssocID="{83B593C2-4D13-409F-A869-C6BC806527F9}" presName="childNode" presStyleLbl="node1" presStyleIdx="6" presStyleCnt="10">
        <dgm:presLayoutVars>
          <dgm:bulletEnabled val="1"/>
        </dgm:presLayoutVars>
      </dgm:prSet>
      <dgm:spPr/>
    </dgm:pt>
    <dgm:pt modelId="{892BD2A0-5629-4922-89EC-91437035920C}" type="pres">
      <dgm:prSet presAssocID="{83B593C2-4D13-409F-A869-C6BC806527F9}" presName="aSpace2" presStyleCnt="0"/>
      <dgm:spPr/>
    </dgm:pt>
    <dgm:pt modelId="{2FFB02F7-2D86-4089-B6F5-0C3AAFBF2345}" type="pres">
      <dgm:prSet presAssocID="{308D457A-6CD1-4536-B60C-8048A9A1FC57}" presName="child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C6BC3-731C-4700-BB28-638BED77A8DB}" type="pres">
      <dgm:prSet presAssocID="{308D457A-6CD1-4536-B60C-8048A9A1FC57}" presName="aSpace2" presStyleCnt="0"/>
      <dgm:spPr/>
    </dgm:pt>
    <dgm:pt modelId="{24EBD971-5D25-458B-9804-427BB21302C5}" type="pres">
      <dgm:prSet presAssocID="{186906F8-D241-4E61-9FC7-61F4C3E606CB}" presName="child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DF3397-CE38-4A3D-A2BE-E3E100DEABE4}" type="pres">
      <dgm:prSet presAssocID="{186906F8-D241-4E61-9FC7-61F4C3E606CB}" presName="aSpace2" presStyleCnt="0"/>
      <dgm:spPr/>
    </dgm:pt>
    <dgm:pt modelId="{2F3D64CA-C90F-4EC3-9991-9B82CB366186}" type="pres">
      <dgm:prSet presAssocID="{6D870ADC-F4AC-408C-9ED8-5A6BC64C5226}" presName="child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B529F3-7F75-4A2E-8CDB-8512CC33E5F2}" type="presOf" srcId="{83B593C2-4D13-409F-A869-C6BC806527F9}" destId="{D7DC7953-D432-4F17-AB28-07BB5C0720F4}" srcOrd="0" destOrd="0" presId="urn:microsoft.com/office/officeart/2005/8/layout/lProcess2"/>
    <dgm:cxn modelId="{B120027F-0EFF-4367-9206-58C307837189}" srcId="{E05B5927-3816-437D-95BE-D84421EB16E2}" destId="{308D457A-6CD1-4536-B60C-8048A9A1FC57}" srcOrd="7" destOrd="0" parTransId="{E28C97FA-E5C6-42A6-B2E2-C012702845B7}" sibTransId="{59368F11-3392-42A9-9D9B-76497B62A1DC}"/>
    <dgm:cxn modelId="{8E1416AD-9107-4A1F-A139-21AA69F0CF84}" type="presOf" srcId="{E05B5927-3816-437D-95BE-D84421EB16E2}" destId="{CEC75547-6369-47DD-886C-D11F73E1DBFF}" srcOrd="1" destOrd="0" presId="urn:microsoft.com/office/officeart/2005/8/layout/lProcess2"/>
    <dgm:cxn modelId="{B2AC1C62-DCA3-4234-82B6-D1E0382DAEA1}" type="presOf" srcId="{308D457A-6CD1-4536-B60C-8048A9A1FC57}" destId="{2FFB02F7-2D86-4089-B6F5-0C3AAFBF2345}" srcOrd="0" destOrd="0" presId="urn:microsoft.com/office/officeart/2005/8/layout/lProcess2"/>
    <dgm:cxn modelId="{ABA80033-A068-49A5-8DB1-4BEFB63CFE4C}" srcId="{E05B5927-3816-437D-95BE-D84421EB16E2}" destId="{D48D52E5-6734-44F2-9AC4-D1376CA916E7}" srcOrd="5" destOrd="0" parTransId="{60DAA8CE-171E-4BD2-9F9A-8164AD4CFA07}" sibTransId="{3A007E69-EE93-42FE-9C82-7BDBF8962E1E}"/>
    <dgm:cxn modelId="{8AD92947-6487-4DBA-9222-46C76A29BCAF}" type="presOf" srcId="{E05B5927-3816-437D-95BE-D84421EB16E2}" destId="{D0449CC2-288B-4673-A44F-3A0EF2AE2EEC}" srcOrd="0" destOrd="0" presId="urn:microsoft.com/office/officeart/2005/8/layout/lProcess2"/>
    <dgm:cxn modelId="{7A4BFE07-B0A1-4127-A109-3DDD02714F9F}" srcId="{E05B5927-3816-437D-95BE-D84421EB16E2}" destId="{ACCAAD40-D267-4B3F-BF34-F34A91A3DDC8}" srcOrd="4" destOrd="0" parTransId="{FE894B22-C8C4-4F59-9104-835F41D294C2}" sibTransId="{0A66AF57-75A9-41FE-BF31-CFD93822D0C0}"/>
    <dgm:cxn modelId="{04DC35A3-221B-44C8-8CDD-F4CE821E7AC8}" srcId="{E05B5927-3816-437D-95BE-D84421EB16E2}" destId="{83B593C2-4D13-409F-A869-C6BC806527F9}" srcOrd="6" destOrd="0" parTransId="{8FCB95F1-DF71-4CC1-AC62-1CCCF11621A7}" sibTransId="{89FB3660-C082-4E85-8EC8-DD4A1C64CA71}"/>
    <dgm:cxn modelId="{C4E7E48D-DCBD-4850-9B96-024CEB176E7B}" type="presOf" srcId="{D48D52E5-6734-44F2-9AC4-D1376CA916E7}" destId="{BA2FC40F-C22D-4C29-A774-5FD08BD0FAC3}" srcOrd="0" destOrd="0" presId="urn:microsoft.com/office/officeart/2005/8/layout/lProcess2"/>
    <dgm:cxn modelId="{2EB22FE7-FBB8-489C-9B82-84B350F2756A}" type="presOf" srcId="{6D870ADC-F4AC-408C-9ED8-5A6BC64C5226}" destId="{2F3D64CA-C90F-4EC3-9991-9B82CB366186}" srcOrd="0" destOrd="0" presId="urn:microsoft.com/office/officeart/2005/8/layout/lProcess2"/>
    <dgm:cxn modelId="{DA1B45DC-8DD6-4B69-B6BE-B2A9C87CB72E}" type="presOf" srcId="{E3190463-2204-48D8-A01C-2704517AEE02}" destId="{25789AB8-10EB-4B8B-9DA0-99C0A729147D}" srcOrd="0" destOrd="0" presId="urn:microsoft.com/office/officeart/2005/8/layout/lProcess2"/>
    <dgm:cxn modelId="{0A986FD8-2BE7-47E2-BDEB-6DD53179128A}" srcId="{08485859-AAFD-429B-8F75-EC2AE117EB30}" destId="{E05B5927-3816-437D-95BE-D84421EB16E2}" srcOrd="0" destOrd="0" parTransId="{7B8DD196-D934-4634-B655-C7CD06819CD7}" sibTransId="{F10A34E1-D7E2-4EF8-910E-59F5FC72005D}"/>
    <dgm:cxn modelId="{19683BFC-3617-43E7-9252-E3CDB15CEC26}" srcId="{E05B5927-3816-437D-95BE-D84421EB16E2}" destId="{84F648D8-8B2E-4B09-BED7-1D5131A813A5}" srcOrd="3" destOrd="0" parTransId="{73501D24-49F6-492E-AA3B-2DE366F0F611}" sibTransId="{13F26A9E-41D3-4D9D-89A5-ACA18F358F8A}"/>
    <dgm:cxn modelId="{F42BA45A-2270-4B97-82B8-82089648A511}" type="presOf" srcId="{84F648D8-8B2E-4B09-BED7-1D5131A813A5}" destId="{DB24BD65-3678-446B-9836-2EA8E04763C3}" srcOrd="0" destOrd="0" presId="urn:microsoft.com/office/officeart/2005/8/layout/lProcess2"/>
    <dgm:cxn modelId="{1043EB99-6249-4E53-B24E-FF7E2D74A780}" type="presOf" srcId="{08485859-AAFD-429B-8F75-EC2AE117EB30}" destId="{E2D0CD26-2693-483F-A66B-17BCA9E5A081}" srcOrd="0" destOrd="0" presId="urn:microsoft.com/office/officeart/2005/8/layout/lProcess2"/>
    <dgm:cxn modelId="{5FE2F702-BD54-44D6-91B2-488D96E3B158}" srcId="{E05B5927-3816-437D-95BE-D84421EB16E2}" destId="{EA3F62DC-BB97-4FD2-A6CA-4BB4E5A5F304}" srcOrd="1" destOrd="0" parTransId="{6072FA27-7113-4DF1-B71A-18072239F5E9}" sibTransId="{CEA07301-FFC7-4F3A-8571-6BEB2687D7F9}"/>
    <dgm:cxn modelId="{9BEE05E1-2E75-42B6-AE81-C75DA6215F4E}" type="presOf" srcId="{186906F8-D241-4E61-9FC7-61F4C3E606CB}" destId="{24EBD971-5D25-458B-9804-427BB21302C5}" srcOrd="0" destOrd="0" presId="urn:microsoft.com/office/officeart/2005/8/layout/lProcess2"/>
    <dgm:cxn modelId="{A01DD537-6335-4EF8-B437-3FAB4509D0D9}" type="presOf" srcId="{281A6CB0-F5B8-4A65-8F46-82386EA80735}" destId="{A740BCE6-309C-4368-92F5-80A019E757FA}" srcOrd="0" destOrd="0" presId="urn:microsoft.com/office/officeart/2005/8/layout/lProcess2"/>
    <dgm:cxn modelId="{F9DE8F3B-C7C8-4D31-8936-AA8F215B8BCC}" type="presOf" srcId="{EA3F62DC-BB97-4FD2-A6CA-4BB4E5A5F304}" destId="{63D29C12-6519-4D6F-89EC-5860EF9B70CD}" srcOrd="0" destOrd="0" presId="urn:microsoft.com/office/officeart/2005/8/layout/lProcess2"/>
    <dgm:cxn modelId="{7BE14BB6-BC8D-4B1F-89B2-E03D301C3512}" srcId="{E05B5927-3816-437D-95BE-D84421EB16E2}" destId="{E3190463-2204-48D8-A01C-2704517AEE02}" srcOrd="2" destOrd="0" parTransId="{8D5C58A1-7584-4E5A-A0E1-63B2B84EF6C8}" sibTransId="{BAE796EB-793A-4E62-94A3-F4BC4B0274FF}"/>
    <dgm:cxn modelId="{D5D5AFD8-4ABA-468A-848B-B4ACA7852644}" srcId="{E05B5927-3816-437D-95BE-D84421EB16E2}" destId="{6D870ADC-F4AC-408C-9ED8-5A6BC64C5226}" srcOrd="9" destOrd="0" parTransId="{2ED9A2FF-B44E-48AB-B3A6-7FC43409661C}" sibTransId="{D2F3B4A1-A12E-42F4-BD00-8B4209E24120}"/>
    <dgm:cxn modelId="{088D81F0-7D4B-41A5-BA21-98998A14D1E9}" type="presOf" srcId="{ACCAAD40-D267-4B3F-BF34-F34A91A3DDC8}" destId="{B5D4CB56-8E99-44CF-B48C-043BE70F3F58}" srcOrd="0" destOrd="0" presId="urn:microsoft.com/office/officeart/2005/8/layout/lProcess2"/>
    <dgm:cxn modelId="{9FB5BA43-FE0C-4353-A8F0-FC914237E588}" srcId="{E05B5927-3816-437D-95BE-D84421EB16E2}" destId="{186906F8-D241-4E61-9FC7-61F4C3E606CB}" srcOrd="8" destOrd="0" parTransId="{8E8375F1-F800-474A-85B4-6AA49A88C925}" sibTransId="{731A6091-B214-4D84-91D9-B4846F59DC52}"/>
    <dgm:cxn modelId="{A2DC1FB6-7320-495A-9A33-F617CB3161E1}" srcId="{E05B5927-3816-437D-95BE-D84421EB16E2}" destId="{281A6CB0-F5B8-4A65-8F46-82386EA80735}" srcOrd="0" destOrd="0" parTransId="{D2E54FDC-16FE-4743-8EAE-44188EC761E3}" sibTransId="{214CF7FC-D810-4617-A560-E3E37894F093}"/>
    <dgm:cxn modelId="{A9984FA5-8DAE-473B-BBAE-7DA5F3A8640E}" type="presParOf" srcId="{E2D0CD26-2693-483F-A66B-17BCA9E5A081}" destId="{DE7B289F-849C-4A96-9C33-D2410E1175B3}" srcOrd="0" destOrd="0" presId="urn:microsoft.com/office/officeart/2005/8/layout/lProcess2"/>
    <dgm:cxn modelId="{3376430C-C4D0-4D36-9722-84D8085E5463}" type="presParOf" srcId="{DE7B289F-849C-4A96-9C33-D2410E1175B3}" destId="{D0449CC2-288B-4673-A44F-3A0EF2AE2EEC}" srcOrd="0" destOrd="0" presId="urn:microsoft.com/office/officeart/2005/8/layout/lProcess2"/>
    <dgm:cxn modelId="{5CF998AD-DB26-4510-88E1-844D51B689E5}" type="presParOf" srcId="{DE7B289F-849C-4A96-9C33-D2410E1175B3}" destId="{CEC75547-6369-47DD-886C-D11F73E1DBFF}" srcOrd="1" destOrd="0" presId="urn:microsoft.com/office/officeart/2005/8/layout/lProcess2"/>
    <dgm:cxn modelId="{4EF131CF-BFF5-4150-B0D5-6FA1AE3CCAE0}" type="presParOf" srcId="{DE7B289F-849C-4A96-9C33-D2410E1175B3}" destId="{1CDD91DB-9F66-475E-94D1-43F75010D9DD}" srcOrd="2" destOrd="0" presId="urn:microsoft.com/office/officeart/2005/8/layout/lProcess2"/>
    <dgm:cxn modelId="{3E7A373F-9A9D-49B0-A16E-C6EB33D1543C}" type="presParOf" srcId="{1CDD91DB-9F66-475E-94D1-43F75010D9DD}" destId="{7775A03F-3320-4EF2-8605-C3C0DDA47CB6}" srcOrd="0" destOrd="0" presId="urn:microsoft.com/office/officeart/2005/8/layout/lProcess2"/>
    <dgm:cxn modelId="{400E6187-05F4-4BB0-9419-B0D76AD02E42}" type="presParOf" srcId="{7775A03F-3320-4EF2-8605-C3C0DDA47CB6}" destId="{A740BCE6-309C-4368-92F5-80A019E757FA}" srcOrd="0" destOrd="0" presId="urn:microsoft.com/office/officeart/2005/8/layout/lProcess2"/>
    <dgm:cxn modelId="{D532FCFB-2E25-4DD1-8615-6D6B99BEA076}" type="presParOf" srcId="{7775A03F-3320-4EF2-8605-C3C0DDA47CB6}" destId="{D08B0AC0-9D04-41FF-ABF0-083BBC451861}" srcOrd="1" destOrd="0" presId="urn:microsoft.com/office/officeart/2005/8/layout/lProcess2"/>
    <dgm:cxn modelId="{2715DB2B-5715-4DBD-B598-38A6E8C971BC}" type="presParOf" srcId="{7775A03F-3320-4EF2-8605-C3C0DDA47CB6}" destId="{63D29C12-6519-4D6F-89EC-5860EF9B70CD}" srcOrd="2" destOrd="0" presId="urn:microsoft.com/office/officeart/2005/8/layout/lProcess2"/>
    <dgm:cxn modelId="{D958C4D4-DAA1-445D-8903-87DC8BFF23B2}" type="presParOf" srcId="{7775A03F-3320-4EF2-8605-C3C0DDA47CB6}" destId="{0B6BE318-AAF8-4E5B-BFD9-5BF07111E1A0}" srcOrd="3" destOrd="0" presId="urn:microsoft.com/office/officeart/2005/8/layout/lProcess2"/>
    <dgm:cxn modelId="{0E52F472-4AB6-4966-86ED-575BDD2E8223}" type="presParOf" srcId="{7775A03F-3320-4EF2-8605-C3C0DDA47CB6}" destId="{25789AB8-10EB-4B8B-9DA0-99C0A729147D}" srcOrd="4" destOrd="0" presId="urn:microsoft.com/office/officeart/2005/8/layout/lProcess2"/>
    <dgm:cxn modelId="{D836F16D-0B35-47E7-ACEF-FA489647A3DD}" type="presParOf" srcId="{7775A03F-3320-4EF2-8605-C3C0DDA47CB6}" destId="{576C6580-F013-418E-8C38-6DB4E970E1CD}" srcOrd="5" destOrd="0" presId="urn:microsoft.com/office/officeart/2005/8/layout/lProcess2"/>
    <dgm:cxn modelId="{BC56E330-1602-4546-A091-4D8ABF4DE004}" type="presParOf" srcId="{7775A03F-3320-4EF2-8605-C3C0DDA47CB6}" destId="{DB24BD65-3678-446B-9836-2EA8E04763C3}" srcOrd="6" destOrd="0" presId="urn:microsoft.com/office/officeart/2005/8/layout/lProcess2"/>
    <dgm:cxn modelId="{5010EF6C-6C84-407E-AF74-45A4329F8669}" type="presParOf" srcId="{7775A03F-3320-4EF2-8605-C3C0DDA47CB6}" destId="{127A9358-1F22-4E38-B5D4-A4C2EC8448B2}" srcOrd="7" destOrd="0" presId="urn:microsoft.com/office/officeart/2005/8/layout/lProcess2"/>
    <dgm:cxn modelId="{4FED53D5-822A-4A8F-8155-DA6BDB5B8961}" type="presParOf" srcId="{7775A03F-3320-4EF2-8605-C3C0DDA47CB6}" destId="{B5D4CB56-8E99-44CF-B48C-043BE70F3F58}" srcOrd="8" destOrd="0" presId="urn:microsoft.com/office/officeart/2005/8/layout/lProcess2"/>
    <dgm:cxn modelId="{42EFB7A5-8AE1-4BC2-A5E1-B9BE3173F02A}" type="presParOf" srcId="{7775A03F-3320-4EF2-8605-C3C0DDA47CB6}" destId="{364D8A47-9731-49C2-B632-CDE454615543}" srcOrd="9" destOrd="0" presId="urn:microsoft.com/office/officeart/2005/8/layout/lProcess2"/>
    <dgm:cxn modelId="{AF54239E-82BA-4AA8-8A1E-B7D87958B800}" type="presParOf" srcId="{7775A03F-3320-4EF2-8605-C3C0DDA47CB6}" destId="{BA2FC40F-C22D-4C29-A774-5FD08BD0FAC3}" srcOrd="10" destOrd="0" presId="urn:microsoft.com/office/officeart/2005/8/layout/lProcess2"/>
    <dgm:cxn modelId="{2B1E9116-18BC-495A-8686-B8B0989E5AA2}" type="presParOf" srcId="{7775A03F-3320-4EF2-8605-C3C0DDA47CB6}" destId="{5F167351-10B0-4580-8E39-110C6C40D795}" srcOrd="11" destOrd="0" presId="urn:microsoft.com/office/officeart/2005/8/layout/lProcess2"/>
    <dgm:cxn modelId="{5F91CD76-4FE8-46B6-B5F1-1D6EA05D823A}" type="presParOf" srcId="{7775A03F-3320-4EF2-8605-C3C0DDA47CB6}" destId="{D7DC7953-D432-4F17-AB28-07BB5C0720F4}" srcOrd="12" destOrd="0" presId="urn:microsoft.com/office/officeart/2005/8/layout/lProcess2"/>
    <dgm:cxn modelId="{2DA11708-CEA9-43C9-A2AB-CCF4B4A70EC4}" type="presParOf" srcId="{7775A03F-3320-4EF2-8605-C3C0DDA47CB6}" destId="{892BD2A0-5629-4922-89EC-91437035920C}" srcOrd="13" destOrd="0" presId="urn:microsoft.com/office/officeart/2005/8/layout/lProcess2"/>
    <dgm:cxn modelId="{8977D20E-429F-4DF6-9C76-09F06FAF9D6E}" type="presParOf" srcId="{7775A03F-3320-4EF2-8605-C3C0DDA47CB6}" destId="{2FFB02F7-2D86-4089-B6F5-0C3AAFBF2345}" srcOrd="14" destOrd="0" presId="urn:microsoft.com/office/officeart/2005/8/layout/lProcess2"/>
    <dgm:cxn modelId="{290FD031-8ADE-4124-B3D5-EAA2BD7C3397}" type="presParOf" srcId="{7775A03F-3320-4EF2-8605-C3C0DDA47CB6}" destId="{9E2C6BC3-731C-4700-BB28-638BED77A8DB}" srcOrd="15" destOrd="0" presId="urn:microsoft.com/office/officeart/2005/8/layout/lProcess2"/>
    <dgm:cxn modelId="{88CB4FD3-CA83-49F2-842C-F8214DB6161A}" type="presParOf" srcId="{7775A03F-3320-4EF2-8605-C3C0DDA47CB6}" destId="{24EBD971-5D25-458B-9804-427BB21302C5}" srcOrd="16" destOrd="0" presId="urn:microsoft.com/office/officeart/2005/8/layout/lProcess2"/>
    <dgm:cxn modelId="{140E32C9-D612-4736-8554-15345A44152F}" type="presParOf" srcId="{7775A03F-3320-4EF2-8605-C3C0DDA47CB6}" destId="{2EDF3397-CE38-4A3D-A2BE-E3E100DEABE4}" srcOrd="17" destOrd="0" presId="urn:microsoft.com/office/officeart/2005/8/layout/lProcess2"/>
    <dgm:cxn modelId="{6747BF20-D74F-48F6-83D2-0D9DAD9EE432}" type="presParOf" srcId="{7775A03F-3320-4EF2-8605-C3C0DDA47CB6}" destId="{2F3D64CA-C90F-4EC3-9991-9B82CB366186}" srcOrd="1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08BA36-A16A-4C16-8F63-9AEE3FB76278}" type="doc">
      <dgm:prSet loTypeId="urn:microsoft.com/office/officeart/2009/3/layout/StepUpProcess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9D5E37C-6EE5-46B4-B136-E5E388C14C15}">
      <dgm:prSet/>
      <dgm:spPr/>
      <dgm:t>
        <a:bodyPr/>
        <a:lstStyle/>
        <a:p>
          <a:r>
            <a:rPr lang="en-US" dirty="0" smtClean="0"/>
            <a:t>2024</a:t>
          </a:r>
          <a:endParaRPr lang="en-US" dirty="0"/>
        </a:p>
      </dgm:t>
    </dgm:pt>
    <dgm:pt modelId="{BE57F84A-B207-4C0D-8E09-A4D38A4F8E76}" type="parTrans" cxnId="{BCE39BB1-C22E-497B-987C-BCBDA5A4375D}">
      <dgm:prSet/>
      <dgm:spPr/>
      <dgm:t>
        <a:bodyPr/>
        <a:lstStyle/>
        <a:p>
          <a:endParaRPr lang="en-US"/>
        </a:p>
      </dgm:t>
    </dgm:pt>
    <dgm:pt modelId="{5D7642E4-C295-4232-A0B9-FFB60ECA314A}" type="sibTrans" cxnId="{BCE39BB1-C22E-497B-987C-BCBDA5A4375D}">
      <dgm:prSet/>
      <dgm:spPr/>
      <dgm:t>
        <a:bodyPr/>
        <a:lstStyle/>
        <a:p>
          <a:endParaRPr lang="en-US"/>
        </a:p>
      </dgm:t>
    </dgm:pt>
    <dgm:pt modelId="{3E75349A-CDC7-4946-94A4-E34887B449BA}">
      <dgm:prSet/>
      <dgm:spPr/>
      <dgm:t>
        <a:bodyPr/>
        <a:lstStyle/>
        <a:p>
          <a:r>
            <a:rPr lang="en-US" dirty="0" smtClean="0"/>
            <a:t>Learn</a:t>
          </a:r>
          <a:r>
            <a:rPr lang="en-US" baseline="0" dirty="0" smtClean="0"/>
            <a:t> 2 new languages </a:t>
          </a:r>
          <a:endParaRPr lang="en-US" dirty="0"/>
        </a:p>
      </dgm:t>
    </dgm:pt>
    <dgm:pt modelId="{6A082C22-5B54-4131-AEF5-F8B4CD621D35}" type="parTrans" cxnId="{87C2CCCD-2503-438C-8922-672436A9A51E}">
      <dgm:prSet/>
      <dgm:spPr/>
      <dgm:t>
        <a:bodyPr/>
        <a:lstStyle/>
        <a:p>
          <a:endParaRPr lang="en-US"/>
        </a:p>
      </dgm:t>
    </dgm:pt>
    <dgm:pt modelId="{18BA5848-4D28-4878-98D0-6627678AB161}" type="sibTrans" cxnId="{87C2CCCD-2503-438C-8922-672436A9A51E}">
      <dgm:prSet/>
      <dgm:spPr/>
      <dgm:t>
        <a:bodyPr/>
        <a:lstStyle/>
        <a:p>
          <a:endParaRPr lang="en-US"/>
        </a:p>
      </dgm:t>
    </dgm:pt>
    <dgm:pt modelId="{5A7CD7F9-CA4B-4E8F-A1BF-F25860D96E9D}">
      <dgm:prSet/>
      <dgm:spPr/>
      <dgm:t>
        <a:bodyPr/>
        <a:lstStyle/>
        <a:p>
          <a:r>
            <a:rPr lang="en-US" dirty="0" smtClean="0"/>
            <a:t>2025</a:t>
          </a:r>
          <a:endParaRPr lang="en-US" dirty="0"/>
        </a:p>
      </dgm:t>
    </dgm:pt>
    <dgm:pt modelId="{D4EECE8E-3013-448B-9DF7-8C096854C02A}" type="parTrans" cxnId="{8668B309-818E-4D64-A43A-A3D51BDFF9E4}">
      <dgm:prSet/>
      <dgm:spPr/>
      <dgm:t>
        <a:bodyPr/>
        <a:lstStyle/>
        <a:p>
          <a:endParaRPr lang="en-US"/>
        </a:p>
      </dgm:t>
    </dgm:pt>
    <dgm:pt modelId="{22778933-56E6-4E89-B68E-F8578CFE0734}" type="sibTrans" cxnId="{8668B309-818E-4D64-A43A-A3D51BDFF9E4}">
      <dgm:prSet/>
      <dgm:spPr/>
      <dgm:t>
        <a:bodyPr/>
        <a:lstStyle/>
        <a:p>
          <a:endParaRPr lang="en-US"/>
        </a:p>
      </dgm:t>
    </dgm:pt>
    <dgm:pt modelId="{721865A7-48DF-48AF-B013-2706AB04AECB}">
      <dgm:prSet/>
      <dgm:spPr/>
      <dgm:t>
        <a:bodyPr/>
        <a:lstStyle/>
        <a:p>
          <a:r>
            <a:rPr lang="en-US" dirty="0" smtClean="0"/>
            <a:t>Complete</a:t>
          </a:r>
          <a:r>
            <a:rPr lang="en-US" baseline="0" dirty="0" smtClean="0"/>
            <a:t> BBA from Institute of Business Administration </a:t>
          </a:r>
          <a:endParaRPr lang="en-US" noProof="0" dirty="0"/>
        </a:p>
      </dgm:t>
    </dgm:pt>
    <dgm:pt modelId="{9867F13E-F6DE-45B4-9F66-F9748662E707}" type="parTrans" cxnId="{CD5F7384-F42E-47EB-A5DD-AC4847277DA6}">
      <dgm:prSet/>
      <dgm:spPr/>
      <dgm:t>
        <a:bodyPr/>
        <a:lstStyle/>
        <a:p>
          <a:endParaRPr lang="en-US"/>
        </a:p>
      </dgm:t>
    </dgm:pt>
    <dgm:pt modelId="{C10D6369-C1DA-4ABD-A9C2-1793F41241FC}" type="sibTrans" cxnId="{CD5F7384-F42E-47EB-A5DD-AC4847277DA6}">
      <dgm:prSet/>
      <dgm:spPr/>
      <dgm:t>
        <a:bodyPr/>
        <a:lstStyle/>
        <a:p>
          <a:endParaRPr lang="en-US"/>
        </a:p>
      </dgm:t>
    </dgm:pt>
    <dgm:pt modelId="{6EC236B8-3DCD-4D3B-BA1A-4DDB2D1D0501}">
      <dgm:prSet/>
      <dgm:spPr/>
      <dgm:t>
        <a:bodyPr/>
        <a:lstStyle/>
        <a:p>
          <a:r>
            <a:rPr lang="en-US" dirty="0" smtClean="0"/>
            <a:t>2027</a:t>
          </a:r>
          <a:endParaRPr lang="en-US" dirty="0"/>
        </a:p>
      </dgm:t>
    </dgm:pt>
    <dgm:pt modelId="{A089C88B-5621-431F-9218-EEAA3DB4532B}" type="parTrans" cxnId="{DEBF011F-DBF0-41C7-AD96-98CB1261F1E6}">
      <dgm:prSet/>
      <dgm:spPr/>
      <dgm:t>
        <a:bodyPr/>
        <a:lstStyle/>
        <a:p>
          <a:endParaRPr lang="en-US"/>
        </a:p>
      </dgm:t>
    </dgm:pt>
    <dgm:pt modelId="{0392B523-7A12-4227-AFCC-1ECAFEDF80F5}" type="sibTrans" cxnId="{DEBF011F-DBF0-41C7-AD96-98CB1261F1E6}">
      <dgm:prSet/>
      <dgm:spPr/>
      <dgm:t>
        <a:bodyPr/>
        <a:lstStyle/>
        <a:p>
          <a:endParaRPr lang="en-US"/>
        </a:p>
      </dgm:t>
    </dgm:pt>
    <dgm:pt modelId="{33B1F24B-6A27-4D61-A97E-75FD38CE1F14}">
      <dgm:prSet/>
      <dgm:spPr/>
      <dgm:t>
        <a:bodyPr/>
        <a:lstStyle/>
        <a:p>
          <a:r>
            <a:rPr lang="en-ZA" dirty="0" smtClean="0"/>
            <a:t>Start an organisation solely led by Women.  </a:t>
          </a:r>
          <a:endParaRPr lang="en-US" dirty="0"/>
        </a:p>
      </dgm:t>
    </dgm:pt>
    <dgm:pt modelId="{F49E2F77-B549-40C4-839E-5CAAB7B47A41}" type="parTrans" cxnId="{472C4F7A-102B-4DF1-9E58-99DE06913F08}">
      <dgm:prSet/>
      <dgm:spPr/>
      <dgm:t>
        <a:bodyPr/>
        <a:lstStyle/>
        <a:p>
          <a:endParaRPr lang="en-US"/>
        </a:p>
      </dgm:t>
    </dgm:pt>
    <dgm:pt modelId="{7F0DEC75-1CEF-4790-9F58-D2642C04F134}" type="sibTrans" cxnId="{472C4F7A-102B-4DF1-9E58-99DE06913F08}">
      <dgm:prSet/>
      <dgm:spPr/>
      <dgm:t>
        <a:bodyPr/>
        <a:lstStyle/>
        <a:p>
          <a:endParaRPr lang="en-US"/>
        </a:p>
      </dgm:t>
    </dgm:pt>
    <dgm:pt modelId="{59BCD77E-ABF6-4BB3-A8B6-68FAD5CE18C9}" type="pres">
      <dgm:prSet presAssocID="{AB08BA36-A16A-4C16-8F63-9AEE3FB7627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32586A3-2D9C-4107-B171-43B87A6F9A6E}" type="pres">
      <dgm:prSet presAssocID="{79D5E37C-6EE5-46B4-B136-E5E388C14C15}" presName="composite" presStyleCnt="0"/>
      <dgm:spPr/>
    </dgm:pt>
    <dgm:pt modelId="{7C1FF952-A780-456D-ACC2-D55C0E7F5587}" type="pres">
      <dgm:prSet presAssocID="{79D5E37C-6EE5-46B4-B136-E5E388C14C15}" presName="LShape" presStyleLbl="alignNode1" presStyleIdx="0" presStyleCnt="5"/>
      <dgm:spPr/>
    </dgm:pt>
    <dgm:pt modelId="{6CC434EF-9A3D-4507-AA41-19D9C73A3519}" type="pres">
      <dgm:prSet presAssocID="{79D5E37C-6EE5-46B4-B136-E5E388C14C15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E88563-5DAC-4353-B24C-3F7FB8442927}" type="pres">
      <dgm:prSet presAssocID="{79D5E37C-6EE5-46B4-B136-E5E388C14C15}" presName="Triangle" presStyleLbl="alignNode1" presStyleIdx="1" presStyleCnt="5"/>
      <dgm:spPr/>
    </dgm:pt>
    <dgm:pt modelId="{09720F03-CA2C-483F-AFF4-1A7155E10BB9}" type="pres">
      <dgm:prSet presAssocID="{5D7642E4-C295-4232-A0B9-FFB60ECA314A}" presName="sibTrans" presStyleCnt="0"/>
      <dgm:spPr/>
    </dgm:pt>
    <dgm:pt modelId="{56C9425B-FA23-499C-80EB-3A384245FC4E}" type="pres">
      <dgm:prSet presAssocID="{5D7642E4-C295-4232-A0B9-FFB60ECA314A}" presName="space" presStyleCnt="0"/>
      <dgm:spPr/>
    </dgm:pt>
    <dgm:pt modelId="{69E0E074-86E9-4947-8B1C-4556D024AE7C}" type="pres">
      <dgm:prSet presAssocID="{5A7CD7F9-CA4B-4E8F-A1BF-F25860D96E9D}" presName="composite" presStyleCnt="0"/>
      <dgm:spPr/>
    </dgm:pt>
    <dgm:pt modelId="{ADD9C4B1-7681-4531-9A66-0B19A826BFC9}" type="pres">
      <dgm:prSet presAssocID="{5A7CD7F9-CA4B-4E8F-A1BF-F25860D96E9D}" presName="LShape" presStyleLbl="alignNode1" presStyleIdx="2" presStyleCnt="5"/>
      <dgm:spPr/>
    </dgm:pt>
    <dgm:pt modelId="{0A838BF7-E456-431B-A2A0-FC523B08E450}" type="pres">
      <dgm:prSet presAssocID="{5A7CD7F9-CA4B-4E8F-A1BF-F25860D96E9D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179FAB-A5F1-46B7-B07E-E2B96ED52EC2}" type="pres">
      <dgm:prSet presAssocID="{5A7CD7F9-CA4B-4E8F-A1BF-F25860D96E9D}" presName="Triangle" presStyleLbl="alignNode1" presStyleIdx="3" presStyleCnt="5"/>
      <dgm:spPr/>
    </dgm:pt>
    <dgm:pt modelId="{AE98A60A-71CE-4E75-B9C7-FFCBBEC4EBF6}" type="pres">
      <dgm:prSet presAssocID="{22778933-56E6-4E89-B68E-F8578CFE0734}" presName="sibTrans" presStyleCnt="0"/>
      <dgm:spPr/>
    </dgm:pt>
    <dgm:pt modelId="{EAA9C3EA-9BC9-4FC5-BC44-795CBE1393D6}" type="pres">
      <dgm:prSet presAssocID="{22778933-56E6-4E89-B68E-F8578CFE0734}" presName="space" presStyleCnt="0"/>
      <dgm:spPr/>
    </dgm:pt>
    <dgm:pt modelId="{AE5CAA27-0DD5-44A8-955C-A3C14F50660F}" type="pres">
      <dgm:prSet presAssocID="{6EC236B8-3DCD-4D3B-BA1A-4DDB2D1D0501}" presName="composite" presStyleCnt="0"/>
      <dgm:spPr/>
    </dgm:pt>
    <dgm:pt modelId="{A3AC0763-0EC4-40C7-83BE-89896E82FC5C}" type="pres">
      <dgm:prSet presAssocID="{6EC236B8-3DCD-4D3B-BA1A-4DDB2D1D0501}" presName="LShape" presStyleLbl="alignNode1" presStyleIdx="4" presStyleCnt="5"/>
      <dgm:spPr/>
    </dgm:pt>
    <dgm:pt modelId="{4F37E4A8-62E6-40A4-800C-95AAF8CE992F}" type="pres">
      <dgm:prSet presAssocID="{6EC236B8-3DCD-4D3B-BA1A-4DDB2D1D0501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E39BB1-C22E-497B-987C-BCBDA5A4375D}" srcId="{AB08BA36-A16A-4C16-8F63-9AEE3FB76278}" destId="{79D5E37C-6EE5-46B4-B136-E5E388C14C15}" srcOrd="0" destOrd="0" parTransId="{BE57F84A-B207-4C0D-8E09-A4D38A4F8E76}" sibTransId="{5D7642E4-C295-4232-A0B9-FFB60ECA314A}"/>
    <dgm:cxn modelId="{3044CC04-5F41-44A3-8AE9-DF0873416A38}" type="presOf" srcId="{79D5E37C-6EE5-46B4-B136-E5E388C14C15}" destId="{6CC434EF-9A3D-4507-AA41-19D9C73A3519}" srcOrd="0" destOrd="0" presId="urn:microsoft.com/office/officeart/2009/3/layout/StepUpProcess"/>
    <dgm:cxn modelId="{5868F191-1B7E-422E-A5C2-F4160E4503FA}" type="presOf" srcId="{3E75349A-CDC7-4946-94A4-E34887B449BA}" destId="{6CC434EF-9A3D-4507-AA41-19D9C73A3519}" srcOrd="0" destOrd="1" presId="urn:microsoft.com/office/officeart/2009/3/layout/StepUpProcess"/>
    <dgm:cxn modelId="{CD5F7384-F42E-47EB-A5DD-AC4847277DA6}" srcId="{5A7CD7F9-CA4B-4E8F-A1BF-F25860D96E9D}" destId="{721865A7-48DF-48AF-B013-2706AB04AECB}" srcOrd="0" destOrd="0" parTransId="{9867F13E-F6DE-45B4-9F66-F9748662E707}" sibTransId="{C10D6369-C1DA-4ABD-A9C2-1793F41241FC}"/>
    <dgm:cxn modelId="{472C4F7A-102B-4DF1-9E58-99DE06913F08}" srcId="{6EC236B8-3DCD-4D3B-BA1A-4DDB2D1D0501}" destId="{33B1F24B-6A27-4D61-A97E-75FD38CE1F14}" srcOrd="0" destOrd="0" parTransId="{F49E2F77-B549-40C4-839E-5CAAB7B47A41}" sibTransId="{7F0DEC75-1CEF-4790-9F58-D2642C04F134}"/>
    <dgm:cxn modelId="{4B4439D0-1782-43F1-A7E7-9C3230842574}" type="presOf" srcId="{721865A7-48DF-48AF-B013-2706AB04AECB}" destId="{0A838BF7-E456-431B-A2A0-FC523B08E450}" srcOrd="0" destOrd="1" presId="urn:microsoft.com/office/officeart/2009/3/layout/StepUpProcess"/>
    <dgm:cxn modelId="{8668B309-818E-4D64-A43A-A3D51BDFF9E4}" srcId="{AB08BA36-A16A-4C16-8F63-9AEE3FB76278}" destId="{5A7CD7F9-CA4B-4E8F-A1BF-F25860D96E9D}" srcOrd="1" destOrd="0" parTransId="{D4EECE8E-3013-448B-9DF7-8C096854C02A}" sibTransId="{22778933-56E6-4E89-B68E-F8578CFE0734}"/>
    <dgm:cxn modelId="{1326CE2C-3B8D-45F0-8624-72F1BA53F83C}" type="presOf" srcId="{AB08BA36-A16A-4C16-8F63-9AEE3FB76278}" destId="{59BCD77E-ABF6-4BB3-A8B6-68FAD5CE18C9}" srcOrd="0" destOrd="0" presId="urn:microsoft.com/office/officeart/2009/3/layout/StepUpProcess"/>
    <dgm:cxn modelId="{639AEA93-F48E-43E9-A19B-8F246158FEFF}" type="presOf" srcId="{33B1F24B-6A27-4D61-A97E-75FD38CE1F14}" destId="{4F37E4A8-62E6-40A4-800C-95AAF8CE992F}" srcOrd="0" destOrd="1" presId="urn:microsoft.com/office/officeart/2009/3/layout/StepUpProcess"/>
    <dgm:cxn modelId="{A3C65AEA-BBCB-4867-BA52-45076A34442C}" type="presOf" srcId="{6EC236B8-3DCD-4D3B-BA1A-4DDB2D1D0501}" destId="{4F37E4A8-62E6-40A4-800C-95AAF8CE992F}" srcOrd="0" destOrd="0" presId="urn:microsoft.com/office/officeart/2009/3/layout/StepUpProcess"/>
    <dgm:cxn modelId="{07E282C6-D7AA-443A-8576-5236D84AFA01}" type="presOf" srcId="{5A7CD7F9-CA4B-4E8F-A1BF-F25860D96E9D}" destId="{0A838BF7-E456-431B-A2A0-FC523B08E450}" srcOrd="0" destOrd="0" presId="urn:microsoft.com/office/officeart/2009/3/layout/StepUpProcess"/>
    <dgm:cxn modelId="{DEBF011F-DBF0-41C7-AD96-98CB1261F1E6}" srcId="{AB08BA36-A16A-4C16-8F63-9AEE3FB76278}" destId="{6EC236B8-3DCD-4D3B-BA1A-4DDB2D1D0501}" srcOrd="2" destOrd="0" parTransId="{A089C88B-5621-431F-9218-EEAA3DB4532B}" sibTransId="{0392B523-7A12-4227-AFCC-1ECAFEDF80F5}"/>
    <dgm:cxn modelId="{87C2CCCD-2503-438C-8922-672436A9A51E}" srcId="{79D5E37C-6EE5-46B4-B136-E5E388C14C15}" destId="{3E75349A-CDC7-4946-94A4-E34887B449BA}" srcOrd="0" destOrd="0" parTransId="{6A082C22-5B54-4131-AEF5-F8B4CD621D35}" sibTransId="{18BA5848-4D28-4878-98D0-6627678AB161}"/>
    <dgm:cxn modelId="{385AC4EB-603F-4574-957F-F2723A6BE950}" type="presParOf" srcId="{59BCD77E-ABF6-4BB3-A8B6-68FAD5CE18C9}" destId="{032586A3-2D9C-4107-B171-43B87A6F9A6E}" srcOrd="0" destOrd="0" presId="urn:microsoft.com/office/officeart/2009/3/layout/StepUpProcess"/>
    <dgm:cxn modelId="{620EB99D-01F7-4630-85D8-0864F2276AE3}" type="presParOf" srcId="{032586A3-2D9C-4107-B171-43B87A6F9A6E}" destId="{7C1FF952-A780-456D-ACC2-D55C0E7F5587}" srcOrd="0" destOrd="0" presId="urn:microsoft.com/office/officeart/2009/3/layout/StepUpProcess"/>
    <dgm:cxn modelId="{609AD590-DDDE-4841-9A12-6DC49F21D288}" type="presParOf" srcId="{032586A3-2D9C-4107-B171-43B87A6F9A6E}" destId="{6CC434EF-9A3D-4507-AA41-19D9C73A3519}" srcOrd="1" destOrd="0" presId="urn:microsoft.com/office/officeart/2009/3/layout/StepUpProcess"/>
    <dgm:cxn modelId="{7CD5FDE6-0C68-4EAB-9D6F-B8EB5E0A368D}" type="presParOf" srcId="{032586A3-2D9C-4107-B171-43B87A6F9A6E}" destId="{80E88563-5DAC-4353-B24C-3F7FB8442927}" srcOrd="2" destOrd="0" presId="urn:microsoft.com/office/officeart/2009/3/layout/StepUpProcess"/>
    <dgm:cxn modelId="{4C775B8F-043A-471A-B8A9-74E2E8CA598D}" type="presParOf" srcId="{59BCD77E-ABF6-4BB3-A8B6-68FAD5CE18C9}" destId="{09720F03-CA2C-483F-AFF4-1A7155E10BB9}" srcOrd="1" destOrd="0" presId="urn:microsoft.com/office/officeart/2009/3/layout/StepUpProcess"/>
    <dgm:cxn modelId="{CF9F4B9D-5272-4A30-B44C-BD326C441E5A}" type="presParOf" srcId="{09720F03-CA2C-483F-AFF4-1A7155E10BB9}" destId="{56C9425B-FA23-499C-80EB-3A384245FC4E}" srcOrd="0" destOrd="0" presId="urn:microsoft.com/office/officeart/2009/3/layout/StepUpProcess"/>
    <dgm:cxn modelId="{7E7468C0-54B4-407A-9EAF-92A7CB2C880B}" type="presParOf" srcId="{59BCD77E-ABF6-4BB3-A8B6-68FAD5CE18C9}" destId="{69E0E074-86E9-4947-8B1C-4556D024AE7C}" srcOrd="2" destOrd="0" presId="urn:microsoft.com/office/officeart/2009/3/layout/StepUpProcess"/>
    <dgm:cxn modelId="{57CD0AF9-45EF-44BD-B6BA-AEDE162D611D}" type="presParOf" srcId="{69E0E074-86E9-4947-8B1C-4556D024AE7C}" destId="{ADD9C4B1-7681-4531-9A66-0B19A826BFC9}" srcOrd="0" destOrd="0" presId="urn:microsoft.com/office/officeart/2009/3/layout/StepUpProcess"/>
    <dgm:cxn modelId="{C41326FA-187F-4D52-B722-E77D7057C5E6}" type="presParOf" srcId="{69E0E074-86E9-4947-8B1C-4556D024AE7C}" destId="{0A838BF7-E456-431B-A2A0-FC523B08E450}" srcOrd="1" destOrd="0" presId="urn:microsoft.com/office/officeart/2009/3/layout/StepUpProcess"/>
    <dgm:cxn modelId="{AD51A272-F6DC-4DE5-8E14-D7DEDE726C2E}" type="presParOf" srcId="{69E0E074-86E9-4947-8B1C-4556D024AE7C}" destId="{BD179FAB-A5F1-46B7-B07E-E2B96ED52EC2}" srcOrd="2" destOrd="0" presId="urn:microsoft.com/office/officeart/2009/3/layout/StepUpProcess"/>
    <dgm:cxn modelId="{28F51A30-8B0A-47AA-8F63-85C7BE7208E7}" type="presParOf" srcId="{59BCD77E-ABF6-4BB3-A8B6-68FAD5CE18C9}" destId="{AE98A60A-71CE-4E75-B9C7-FFCBBEC4EBF6}" srcOrd="3" destOrd="0" presId="urn:microsoft.com/office/officeart/2009/3/layout/StepUpProcess"/>
    <dgm:cxn modelId="{8CE39E6D-8484-4ED1-8735-53579E840E73}" type="presParOf" srcId="{AE98A60A-71CE-4E75-B9C7-FFCBBEC4EBF6}" destId="{EAA9C3EA-9BC9-4FC5-BC44-795CBE1393D6}" srcOrd="0" destOrd="0" presId="urn:microsoft.com/office/officeart/2009/3/layout/StepUpProcess"/>
    <dgm:cxn modelId="{9CE9A688-DA7A-49F4-91B6-592598252B43}" type="presParOf" srcId="{59BCD77E-ABF6-4BB3-A8B6-68FAD5CE18C9}" destId="{AE5CAA27-0DD5-44A8-955C-A3C14F50660F}" srcOrd="4" destOrd="0" presId="urn:microsoft.com/office/officeart/2009/3/layout/StepUpProcess"/>
    <dgm:cxn modelId="{33EA4E86-A969-492F-9461-A26CBD6EB308}" type="presParOf" srcId="{AE5CAA27-0DD5-44A8-955C-A3C14F50660F}" destId="{A3AC0763-0EC4-40C7-83BE-89896E82FC5C}" srcOrd="0" destOrd="0" presId="urn:microsoft.com/office/officeart/2009/3/layout/StepUpProcess"/>
    <dgm:cxn modelId="{DFB39F53-176C-4819-8E43-B9EB9557BB1C}" type="presParOf" srcId="{AE5CAA27-0DD5-44A8-955C-A3C14F50660F}" destId="{4F37E4A8-62E6-40A4-800C-95AAF8CE992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52F66D-B367-4546-94EB-85D7DE14A969}" type="doc">
      <dgm:prSet loTypeId="urn:microsoft.com/office/officeart/2005/8/layout/vList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E7485AD-7611-4E46-B5C8-E7F8976D7AD2}">
      <dgm:prSet phldrT="[Text]"/>
      <dgm:spPr/>
      <dgm:t>
        <a:bodyPr/>
        <a:lstStyle/>
        <a:p>
          <a:r>
            <a:rPr lang="en-US" dirty="0" smtClean="0"/>
            <a:t>Young stunners</a:t>
          </a:r>
          <a:endParaRPr lang="en-US" dirty="0"/>
        </a:p>
      </dgm:t>
    </dgm:pt>
    <dgm:pt modelId="{3869FD5F-E99B-4B33-ACCA-04E6C7D5AD53}" type="parTrans" cxnId="{323000BD-4261-4B65-9A0B-2CA35B8DBD16}">
      <dgm:prSet/>
      <dgm:spPr/>
      <dgm:t>
        <a:bodyPr/>
        <a:lstStyle/>
        <a:p>
          <a:endParaRPr lang="en-US"/>
        </a:p>
      </dgm:t>
    </dgm:pt>
    <dgm:pt modelId="{0776AD7E-F54D-4AC6-B4A8-23930EFC2DAA}" type="sibTrans" cxnId="{323000BD-4261-4B65-9A0B-2CA35B8DBD16}">
      <dgm:prSet/>
      <dgm:spPr/>
      <dgm:t>
        <a:bodyPr/>
        <a:lstStyle/>
        <a:p>
          <a:endParaRPr lang="en-US"/>
        </a:p>
      </dgm:t>
    </dgm:pt>
    <dgm:pt modelId="{2A2A2326-541B-4B07-8F4F-431CD942B2DD}">
      <dgm:prSet phldrT="[Text]"/>
      <dgm:spPr/>
      <dgm:t>
        <a:bodyPr/>
        <a:lstStyle/>
        <a:p>
          <a:r>
            <a:rPr lang="en-US" dirty="0" err="1" smtClean="0"/>
            <a:t>Afsanay</a:t>
          </a:r>
          <a:endParaRPr lang="en-US" dirty="0"/>
        </a:p>
      </dgm:t>
    </dgm:pt>
    <dgm:pt modelId="{194DAE5E-D31F-44FA-9066-19D3A96A94EB}" type="parTrans" cxnId="{FFFAF085-7572-4304-B026-8DC32B3CD59E}">
      <dgm:prSet/>
      <dgm:spPr/>
      <dgm:t>
        <a:bodyPr/>
        <a:lstStyle/>
        <a:p>
          <a:endParaRPr lang="en-US"/>
        </a:p>
      </dgm:t>
    </dgm:pt>
    <dgm:pt modelId="{74CA6E1D-E0A9-415C-8EB0-8899B11EC551}" type="sibTrans" cxnId="{FFFAF085-7572-4304-B026-8DC32B3CD59E}">
      <dgm:prSet/>
      <dgm:spPr/>
      <dgm:t>
        <a:bodyPr/>
        <a:lstStyle/>
        <a:p>
          <a:endParaRPr lang="en-US"/>
        </a:p>
      </dgm:t>
    </dgm:pt>
    <dgm:pt modelId="{7BDFAFBE-B1FD-4BF9-BD7A-4916B2C569CF}">
      <dgm:prSet phldrT="[Text]"/>
      <dgm:spPr/>
      <dgm:t>
        <a:bodyPr/>
        <a:lstStyle/>
        <a:p>
          <a:r>
            <a:rPr lang="en-US" dirty="0" err="1" smtClean="0"/>
            <a:t>Gumaan</a:t>
          </a:r>
          <a:endParaRPr lang="en-US" dirty="0"/>
        </a:p>
      </dgm:t>
    </dgm:pt>
    <dgm:pt modelId="{B5FD16D7-FE28-40FC-AA4D-F308B96B79DE}" type="parTrans" cxnId="{A0B7C32C-3D98-477C-8D88-8FFA041C6757}">
      <dgm:prSet/>
      <dgm:spPr/>
      <dgm:t>
        <a:bodyPr/>
        <a:lstStyle/>
        <a:p>
          <a:endParaRPr lang="en-US"/>
        </a:p>
      </dgm:t>
    </dgm:pt>
    <dgm:pt modelId="{062B2E8D-451C-4AB6-A48C-0BBD1EEE26E3}" type="sibTrans" cxnId="{A0B7C32C-3D98-477C-8D88-8FFA041C6757}">
      <dgm:prSet/>
      <dgm:spPr/>
      <dgm:t>
        <a:bodyPr/>
        <a:lstStyle/>
        <a:p>
          <a:endParaRPr lang="en-US"/>
        </a:p>
      </dgm:t>
    </dgm:pt>
    <dgm:pt modelId="{9D53F988-76C0-472B-B6CE-A626544459F7}">
      <dgm:prSet phldrT="[Text]"/>
      <dgm:spPr/>
      <dgm:t>
        <a:bodyPr/>
        <a:lstStyle/>
        <a:p>
          <a:r>
            <a:rPr lang="en-US" dirty="0" smtClean="0"/>
            <a:t>Lewis </a:t>
          </a:r>
          <a:r>
            <a:rPr lang="en-US" dirty="0" err="1" smtClean="0"/>
            <a:t>Capaldi</a:t>
          </a:r>
          <a:endParaRPr lang="en-US" dirty="0"/>
        </a:p>
      </dgm:t>
    </dgm:pt>
    <dgm:pt modelId="{31298D52-A6B5-43E9-BFDD-7624EE468714}" type="parTrans" cxnId="{DD1F13FF-090F-4A8B-A5C0-D6AFB7C269B9}">
      <dgm:prSet/>
      <dgm:spPr/>
      <dgm:t>
        <a:bodyPr/>
        <a:lstStyle/>
        <a:p>
          <a:endParaRPr lang="en-US"/>
        </a:p>
      </dgm:t>
    </dgm:pt>
    <dgm:pt modelId="{77FD2ECE-BC3E-4ECE-8E42-BE44D1217F61}" type="sibTrans" cxnId="{DD1F13FF-090F-4A8B-A5C0-D6AFB7C269B9}">
      <dgm:prSet/>
      <dgm:spPr/>
      <dgm:t>
        <a:bodyPr/>
        <a:lstStyle/>
        <a:p>
          <a:endParaRPr lang="en-US"/>
        </a:p>
      </dgm:t>
    </dgm:pt>
    <dgm:pt modelId="{76B34C1C-8D0A-4A54-81CB-BA20C81E9074}">
      <dgm:prSet phldrT="[Text]"/>
      <dgm:spPr/>
      <dgm:t>
        <a:bodyPr/>
        <a:lstStyle/>
        <a:p>
          <a:r>
            <a:rPr lang="en-US" dirty="0" smtClean="0"/>
            <a:t>Somebody you loved</a:t>
          </a:r>
          <a:endParaRPr lang="en-US" dirty="0"/>
        </a:p>
      </dgm:t>
    </dgm:pt>
    <dgm:pt modelId="{37CD654B-E272-47C4-ADD1-3B43FFDA04CD}" type="parTrans" cxnId="{7B94CDFE-7AE7-4EC6-AE20-15A5ADCC4C90}">
      <dgm:prSet/>
      <dgm:spPr/>
      <dgm:t>
        <a:bodyPr/>
        <a:lstStyle/>
        <a:p>
          <a:endParaRPr lang="en-US"/>
        </a:p>
      </dgm:t>
    </dgm:pt>
    <dgm:pt modelId="{380EA108-F03D-45DF-BB18-250DF6BB5666}" type="sibTrans" cxnId="{7B94CDFE-7AE7-4EC6-AE20-15A5ADCC4C90}">
      <dgm:prSet/>
      <dgm:spPr/>
      <dgm:t>
        <a:bodyPr/>
        <a:lstStyle/>
        <a:p>
          <a:endParaRPr lang="en-US"/>
        </a:p>
      </dgm:t>
    </dgm:pt>
    <dgm:pt modelId="{EF3E6902-D4D6-4AEC-B3BF-94038A89A4DA}">
      <dgm:prSet phldrT="[Text]"/>
      <dgm:spPr/>
      <dgm:t>
        <a:bodyPr/>
        <a:lstStyle/>
        <a:p>
          <a:r>
            <a:rPr lang="en-US" dirty="0" smtClean="0"/>
            <a:t>May be</a:t>
          </a:r>
          <a:endParaRPr lang="en-US" dirty="0"/>
        </a:p>
      </dgm:t>
    </dgm:pt>
    <dgm:pt modelId="{FEB03F3A-B625-445C-B71A-3293C5DC4F04}" type="parTrans" cxnId="{CB6D3254-942B-4A45-B28E-9C4A967A2B38}">
      <dgm:prSet/>
      <dgm:spPr/>
      <dgm:t>
        <a:bodyPr/>
        <a:lstStyle/>
        <a:p>
          <a:endParaRPr lang="en-US"/>
        </a:p>
      </dgm:t>
    </dgm:pt>
    <dgm:pt modelId="{FD066055-D7D5-4BAB-B4D5-98DEDD3EF487}" type="sibTrans" cxnId="{CB6D3254-942B-4A45-B28E-9C4A967A2B38}">
      <dgm:prSet/>
      <dgm:spPr/>
      <dgm:t>
        <a:bodyPr/>
        <a:lstStyle/>
        <a:p>
          <a:endParaRPr lang="en-US"/>
        </a:p>
      </dgm:t>
    </dgm:pt>
    <dgm:pt modelId="{2805CEEE-E1E5-4849-9FAC-AE3267AE2625}">
      <dgm:prSet phldrT="[Text]"/>
      <dgm:spPr/>
      <dgm:t>
        <a:bodyPr/>
        <a:lstStyle/>
        <a:p>
          <a:r>
            <a:rPr lang="en-US" dirty="0" err="1" smtClean="0"/>
            <a:t>Marshmello</a:t>
          </a:r>
          <a:endParaRPr lang="en-US" dirty="0"/>
        </a:p>
      </dgm:t>
    </dgm:pt>
    <dgm:pt modelId="{3ED3DDA7-62DC-4CC3-B88F-AFB0A1CA5DBF}" type="parTrans" cxnId="{03AC470B-1D8E-4BDA-8442-8D54B90166D5}">
      <dgm:prSet/>
      <dgm:spPr/>
      <dgm:t>
        <a:bodyPr/>
        <a:lstStyle/>
        <a:p>
          <a:endParaRPr lang="en-US"/>
        </a:p>
      </dgm:t>
    </dgm:pt>
    <dgm:pt modelId="{D86D6648-FBCC-4AF6-BBF3-F391DD2AAD09}" type="sibTrans" cxnId="{03AC470B-1D8E-4BDA-8442-8D54B90166D5}">
      <dgm:prSet/>
      <dgm:spPr/>
      <dgm:t>
        <a:bodyPr/>
        <a:lstStyle/>
        <a:p>
          <a:endParaRPr lang="en-US"/>
        </a:p>
      </dgm:t>
    </dgm:pt>
    <dgm:pt modelId="{288D9653-D41A-4647-8C0E-AD054BA94985}">
      <dgm:prSet phldrT="[Text]"/>
      <dgm:spPr/>
      <dgm:t>
        <a:bodyPr/>
        <a:lstStyle/>
        <a:p>
          <a:r>
            <a:rPr lang="en-US" dirty="0" smtClean="0"/>
            <a:t>Happier</a:t>
          </a:r>
          <a:endParaRPr lang="en-US" dirty="0"/>
        </a:p>
      </dgm:t>
    </dgm:pt>
    <dgm:pt modelId="{46F5D573-5B71-4FD6-A666-5424CCB86128}" type="parTrans" cxnId="{A863273D-C81A-4F8C-AB86-829C5E3E159B}">
      <dgm:prSet/>
      <dgm:spPr/>
      <dgm:t>
        <a:bodyPr/>
        <a:lstStyle/>
        <a:p>
          <a:endParaRPr lang="en-US"/>
        </a:p>
      </dgm:t>
    </dgm:pt>
    <dgm:pt modelId="{4A21F62F-6CC0-4700-9C6D-177B6808EB63}" type="sibTrans" cxnId="{A863273D-C81A-4F8C-AB86-829C5E3E159B}">
      <dgm:prSet/>
      <dgm:spPr/>
      <dgm:t>
        <a:bodyPr/>
        <a:lstStyle/>
        <a:p>
          <a:endParaRPr lang="en-US"/>
        </a:p>
      </dgm:t>
    </dgm:pt>
    <dgm:pt modelId="{C7DB8824-26CC-4C84-97EB-C83E183DD56B}">
      <dgm:prSet phldrT="[Text]"/>
      <dgm:spPr/>
      <dgm:t>
        <a:bodyPr/>
        <a:lstStyle/>
        <a:p>
          <a:r>
            <a:rPr lang="en-US" dirty="0" smtClean="0"/>
            <a:t>Wolves</a:t>
          </a:r>
          <a:endParaRPr lang="en-US" dirty="0"/>
        </a:p>
      </dgm:t>
    </dgm:pt>
    <dgm:pt modelId="{ABE1C95F-6005-4780-A759-CED51ABBAFB2}" type="parTrans" cxnId="{75F1DFA1-8B55-4984-85C7-A15877AD6258}">
      <dgm:prSet/>
      <dgm:spPr/>
      <dgm:t>
        <a:bodyPr/>
        <a:lstStyle/>
        <a:p>
          <a:endParaRPr lang="en-US"/>
        </a:p>
      </dgm:t>
    </dgm:pt>
    <dgm:pt modelId="{FB6C98D6-A918-43D9-B48D-7092543D16A9}" type="sibTrans" cxnId="{75F1DFA1-8B55-4984-85C7-A15877AD6258}">
      <dgm:prSet/>
      <dgm:spPr/>
      <dgm:t>
        <a:bodyPr/>
        <a:lstStyle/>
        <a:p>
          <a:endParaRPr lang="en-US"/>
        </a:p>
      </dgm:t>
    </dgm:pt>
    <dgm:pt modelId="{EF1341DC-2960-43BD-BA9E-1CDD9BA6C1D0}" type="pres">
      <dgm:prSet presAssocID="{BB52F66D-B367-4546-94EB-85D7DE14A969}" presName="linear" presStyleCnt="0">
        <dgm:presLayoutVars>
          <dgm:dir/>
          <dgm:resizeHandles val="exact"/>
        </dgm:presLayoutVars>
      </dgm:prSet>
      <dgm:spPr/>
    </dgm:pt>
    <dgm:pt modelId="{56842DA5-0C21-4930-9596-BC525886C12C}" type="pres">
      <dgm:prSet presAssocID="{AE7485AD-7611-4E46-B5C8-E7F8976D7AD2}" presName="comp" presStyleCnt="0"/>
      <dgm:spPr/>
    </dgm:pt>
    <dgm:pt modelId="{1C5B3884-1DAA-44DC-9D87-75D8C46263F3}" type="pres">
      <dgm:prSet presAssocID="{AE7485AD-7611-4E46-B5C8-E7F8976D7AD2}" presName="box" presStyleLbl="node1" presStyleIdx="0" presStyleCnt="3"/>
      <dgm:spPr/>
      <dgm:t>
        <a:bodyPr/>
        <a:lstStyle/>
        <a:p>
          <a:endParaRPr lang="en-US"/>
        </a:p>
      </dgm:t>
    </dgm:pt>
    <dgm:pt modelId="{6B4710AD-CE8B-4760-BC2D-05CA5719B250}" type="pres">
      <dgm:prSet presAssocID="{AE7485AD-7611-4E46-B5C8-E7F8976D7AD2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F9655086-D930-4817-B028-C3324B23BA5C}" type="pres">
      <dgm:prSet presAssocID="{AE7485AD-7611-4E46-B5C8-E7F8976D7AD2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5483A-2FD6-4955-9641-FAC04E3C3327}" type="pres">
      <dgm:prSet presAssocID="{0776AD7E-F54D-4AC6-B4A8-23930EFC2DAA}" presName="spacer" presStyleCnt="0"/>
      <dgm:spPr/>
    </dgm:pt>
    <dgm:pt modelId="{7F821239-4C82-4081-A0AD-9FC9B7481E74}" type="pres">
      <dgm:prSet presAssocID="{9D53F988-76C0-472B-B6CE-A626544459F7}" presName="comp" presStyleCnt="0"/>
      <dgm:spPr/>
    </dgm:pt>
    <dgm:pt modelId="{4FE16E36-6E44-44DE-9EF4-2D6B6CDC6B2A}" type="pres">
      <dgm:prSet presAssocID="{9D53F988-76C0-472B-B6CE-A626544459F7}" presName="box" presStyleLbl="node1" presStyleIdx="1" presStyleCnt="3"/>
      <dgm:spPr/>
      <dgm:t>
        <a:bodyPr/>
        <a:lstStyle/>
        <a:p>
          <a:endParaRPr lang="en-US"/>
        </a:p>
      </dgm:t>
    </dgm:pt>
    <dgm:pt modelId="{1D4378B0-B6F8-4A19-8169-607FB5759C9B}" type="pres">
      <dgm:prSet presAssocID="{9D53F988-76C0-472B-B6CE-A626544459F7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72854D9A-2F38-41AB-8964-37C87CD4CB21}" type="pres">
      <dgm:prSet presAssocID="{9D53F988-76C0-472B-B6CE-A626544459F7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CD83F-6643-48A2-BCCB-936F1478ED58}" type="pres">
      <dgm:prSet presAssocID="{77FD2ECE-BC3E-4ECE-8E42-BE44D1217F61}" presName="spacer" presStyleCnt="0"/>
      <dgm:spPr/>
    </dgm:pt>
    <dgm:pt modelId="{E0B7AEF7-FB4B-4E92-AD52-6889C2036401}" type="pres">
      <dgm:prSet presAssocID="{2805CEEE-E1E5-4849-9FAC-AE3267AE2625}" presName="comp" presStyleCnt="0"/>
      <dgm:spPr/>
    </dgm:pt>
    <dgm:pt modelId="{AEC96503-8FB8-45B6-9928-4544B0ABCBFF}" type="pres">
      <dgm:prSet presAssocID="{2805CEEE-E1E5-4849-9FAC-AE3267AE2625}" presName="box" presStyleLbl="node1" presStyleIdx="2" presStyleCnt="3"/>
      <dgm:spPr/>
      <dgm:t>
        <a:bodyPr/>
        <a:lstStyle/>
        <a:p>
          <a:endParaRPr lang="en-US"/>
        </a:p>
      </dgm:t>
    </dgm:pt>
    <dgm:pt modelId="{5C195E2E-FD95-4855-81D2-604182512181}" type="pres">
      <dgm:prSet presAssocID="{2805CEEE-E1E5-4849-9FAC-AE3267AE2625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5B37FF9F-63BB-416E-8DF4-93F510617421}" type="pres">
      <dgm:prSet presAssocID="{2805CEEE-E1E5-4849-9FAC-AE3267AE2625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6D3254-942B-4A45-B28E-9C4A967A2B38}" srcId="{9D53F988-76C0-472B-B6CE-A626544459F7}" destId="{EF3E6902-D4D6-4AEC-B3BF-94038A89A4DA}" srcOrd="1" destOrd="0" parTransId="{FEB03F3A-B625-445C-B71A-3293C5DC4F04}" sibTransId="{FD066055-D7D5-4BAB-B4D5-98DEDD3EF487}"/>
    <dgm:cxn modelId="{75F1DFA1-8B55-4984-85C7-A15877AD6258}" srcId="{2805CEEE-E1E5-4849-9FAC-AE3267AE2625}" destId="{C7DB8824-26CC-4C84-97EB-C83E183DD56B}" srcOrd="1" destOrd="0" parTransId="{ABE1C95F-6005-4780-A759-CED51ABBAFB2}" sibTransId="{FB6C98D6-A918-43D9-B48D-7092543D16A9}"/>
    <dgm:cxn modelId="{D749158A-9689-4120-9E14-8EB09A82790B}" type="presOf" srcId="{9D53F988-76C0-472B-B6CE-A626544459F7}" destId="{4FE16E36-6E44-44DE-9EF4-2D6B6CDC6B2A}" srcOrd="0" destOrd="0" presId="urn:microsoft.com/office/officeart/2005/8/layout/vList4"/>
    <dgm:cxn modelId="{CFFA2EC0-A437-4056-8E28-87B4BC73F5F4}" type="presOf" srcId="{9D53F988-76C0-472B-B6CE-A626544459F7}" destId="{72854D9A-2F38-41AB-8964-37C87CD4CB21}" srcOrd="1" destOrd="0" presId="urn:microsoft.com/office/officeart/2005/8/layout/vList4"/>
    <dgm:cxn modelId="{18830672-F9C1-4E8A-BE7E-DED040EAD76A}" type="presOf" srcId="{2805CEEE-E1E5-4849-9FAC-AE3267AE2625}" destId="{AEC96503-8FB8-45B6-9928-4544B0ABCBFF}" srcOrd="0" destOrd="0" presId="urn:microsoft.com/office/officeart/2005/8/layout/vList4"/>
    <dgm:cxn modelId="{428682AD-CFBD-4659-B88A-590045DB664A}" type="presOf" srcId="{288D9653-D41A-4647-8C0E-AD054BA94985}" destId="{AEC96503-8FB8-45B6-9928-4544B0ABCBFF}" srcOrd="0" destOrd="1" presId="urn:microsoft.com/office/officeart/2005/8/layout/vList4"/>
    <dgm:cxn modelId="{A0B7C32C-3D98-477C-8D88-8FFA041C6757}" srcId="{AE7485AD-7611-4E46-B5C8-E7F8976D7AD2}" destId="{7BDFAFBE-B1FD-4BF9-BD7A-4916B2C569CF}" srcOrd="1" destOrd="0" parTransId="{B5FD16D7-FE28-40FC-AA4D-F308B96B79DE}" sibTransId="{062B2E8D-451C-4AB6-A48C-0BBD1EEE26E3}"/>
    <dgm:cxn modelId="{834422D1-1D86-4890-AD7A-A2F5B747C17A}" type="presOf" srcId="{2A2A2326-541B-4B07-8F4F-431CD942B2DD}" destId="{F9655086-D930-4817-B028-C3324B23BA5C}" srcOrd="1" destOrd="1" presId="urn:microsoft.com/office/officeart/2005/8/layout/vList4"/>
    <dgm:cxn modelId="{A5FE6D92-6A38-40DF-A8D9-D66B0A8FE200}" type="presOf" srcId="{C7DB8824-26CC-4C84-97EB-C83E183DD56B}" destId="{5B37FF9F-63BB-416E-8DF4-93F510617421}" srcOrd="1" destOrd="2" presId="urn:microsoft.com/office/officeart/2005/8/layout/vList4"/>
    <dgm:cxn modelId="{1A61F0B6-89EF-46EF-8147-F29C46C98F0B}" type="presOf" srcId="{EF3E6902-D4D6-4AEC-B3BF-94038A89A4DA}" destId="{72854D9A-2F38-41AB-8964-37C87CD4CB21}" srcOrd="1" destOrd="2" presId="urn:microsoft.com/office/officeart/2005/8/layout/vList4"/>
    <dgm:cxn modelId="{7B94CDFE-7AE7-4EC6-AE20-15A5ADCC4C90}" srcId="{9D53F988-76C0-472B-B6CE-A626544459F7}" destId="{76B34C1C-8D0A-4A54-81CB-BA20C81E9074}" srcOrd="0" destOrd="0" parTransId="{37CD654B-E272-47C4-ADD1-3B43FFDA04CD}" sibTransId="{380EA108-F03D-45DF-BB18-250DF6BB5666}"/>
    <dgm:cxn modelId="{C01E102A-2363-4BC7-A035-5D0535A05ECF}" type="presOf" srcId="{76B34C1C-8D0A-4A54-81CB-BA20C81E9074}" destId="{72854D9A-2F38-41AB-8964-37C87CD4CB21}" srcOrd="1" destOrd="1" presId="urn:microsoft.com/office/officeart/2005/8/layout/vList4"/>
    <dgm:cxn modelId="{03AC470B-1D8E-4BDA-8442-8D54B90166D5}" srcId="{BB52F66D-B367-4546-94EB-85D7DE14A969}" destId="{2805CEEE-E1E5-4849-9FAC-AE3267AE2625}" srcOrd="2" destOrd="0" parTransId="{3ED3DDA7-62DC-4CC3-B88F-AFB0A1CA5DBF}" sibTransId="{D86D6648-FBCC-4AF6-BBF3-F391DD2AAD09}"/>
    <dgm:cxn modelId="{6CB8105D-617D-43B9-8D91-72A91BF29F1D}" type="presOf" srcId="{C7DB8824-26CC-4C84-97EB-C83E183DD56B}" destId="{AEC96503-8FB8-45B6-9928-4544B0ABCBFF}" srcOrd="0" destOrd="2" presId="urn:microsoft.com/office/officeart/2005/8/layout/vList4"/>
    <dgm:cxn modelId="{66665B32-3062-44A2-BFCC-E9E8D2EE20CB}" type="presOf" srcId="{2805CEEE-E1E5-4849-9FAC-AE3267AE2625}" destId="{5B37FF9F-63BB-416E-8DF4-93F510617421}" srcOrd="1" destOrd="0" presId="urn:microsoft.com/office/officeart/2005/8/layout/vList4"/>
    <dgm:cxn modelId="{55B55007-0FD7-4FF6-B69A-B23340A0E717}" type="presOf" srcId="{AE7485AD-7611-4E46-B5C8-E7F8976D7AD2}" destId="{F9655086-D930-4817-B028-C3324B23BA5C}" srcOrd="1" destOrd="0" presId="urn:microsoft.com/office/officeart/2005/8/layout/vList4"/>
    <dgm:cxn modelId="{346C21F5-4F37-4EAE-A3A6-BCAAEE06FB5F}" type="presOf" srcId="{2A2A2326-541B-4B07-8F4F-431CD942B2DD}" destId="{1C5B3884-1DAA-44DC-9D87-75D8C46263F3}" srcOrd="0" destOrd="1" presId="urn:microsoft.com/office/officeart/2005/8/layout/vList4"/>
    <dgm:cxn modelId="{72D960D8-8384-40C3-98B8-B380BF339CC0}" type="presOf" srcId="{288D9653-D41A-4647-8C0E-AD054BA94985}" destId="{5B37FF9F-63BB-416E-8DF4-93F510617421}" srcOrd="1" destOrd="1" presId="urn:microsoft.com/office/officeart/2005/8/layout/vList4"/>
    <dgm:cxn modelId="{323000BD-4261-4B65-9A0B-2CA35B8DBD16}" srcId="{BB52F66D-B367-4546-94EB-85D7DE14A969}" destId="{AE7485AD-7611-4E46-B5C8-E7F8976D7AD2}" srcOrd="0" destOrd="0" parTransId="{3869FD5F-E99B-4B33-ACCA-04E6C7D5AD53}" sibTransId="{0776AD7E-F54D-4AC6-B4A8-23930EFC2DAA}"/>
    <dgm:cxn modelId="{CF667EEA-ED7E-460B-BE9D-2DE9D9EF6CD2}" type="presOf" srcId="{EF3E6902-D4D6-4AEC-B3BF-94038A89A4DA}" destId="{4FE16E36-6E44-44DE-9EF4-2D6B6CDC6B2A}" srcOrd="0" destOrd="2" presId="urn:microsoft.com/office/officeart/2005/8/layout/vList4"/>
    <dgm:cxn modelId="{A863273D-C81A-4F8C-AB86-829C5E3E159B}" srcId="{2805CEEE-E1E5-4849-9FAC-AE3267AE2625}" destId="{288D9653-D41A-4647-8C0E-AD054BA94985}" srcOrd="0" destOrd="0" parTransId="{46F5D573-5B71-4FD6-A666-5424CCB86128}" sibTransId="{4A21F62F-6CC0-4700-9C6D-177B6808EB63}"/>
    <dgm:cxn modelId="{43E2FE4F-3A96-461A-A07B-55D8499C7EAF}" type="presOf" srcId="{7BDFAFBE-B1FD-4BF9-BD7A-4916B2C569CF}" destId="{1C5B3884-1DAA-44DC-9D87-75D8C46263F3}" srcOrd="0" destOrd="2" presId="urn:microsoft.com/office/officeart/2005/8/layout/vList4"/>
    <dgm:cxn modelId="{47ED6292-3756-4B34-9CE0-405192DA0E2C}" type="presOf" srcId="{7BDFAFBE-B1FD-4BF9-BD7A-4916B2C569CF}" destId="{F9655086-D930-4817-B028-C3324B23BA5C}" srcOrd="1" destOrd="2" presId="urn:microsoft.com/office/officeart/2005/8/layout/vList4"/>
    <dgm:cxn modelId="{8318A18E-51F1-458E-8110-82026D366C0D}" type="presOf" srcId="{76B34C1C-8D0A-4A54-81CB-BA20C81E9074}" destId="{4FE16E36-6E44-44DE-9EF4-2D6B6CDC6B2A}" srcOrd="0" destOrd="1" presId="urn:microsoft.com/office/officeart/2005/8/layout/vList4"/>
    <dgm:cxn modelId="{FFFAF085-7572-4304-B026-8DC32B3CD59E}" srcId="{AE7485AD-7611-4E46-B5C8-E7F8976D7AD2}" destId="{2A2A2326-541B-4B07-8F4F-431CD942B2DD}" srcOrd="0" destOrd="0" parTransId="{194DAE5E-D31F-44FA-9066-19D3A96A94EB}" sibTransId="{74CA6E1D-E0A9-415C-8EB0-8899B11EC551}"/>
    <dgm:cxn modelId="{E328F26C-6C76-4623-B6E0-69DE2827135C}" type="presOf" srcId="{BB52F66D-B367-4546-94EB-85D7DE14A969}" destId="{EF1341DC-2960-43BD-BA9E-1CDD9BA6C1D0}" srcOrd="0" destOrd="0" presId="urn:microsoft.com/office/officeart/2005/8/layout/vList4"/>
    <dgm:cxn modelId="{DD1F13FF-090F-4A8B-A5C0-D6AFB7C269B9}" srcId="{BB52F66D-B367-4546-94EB-85D7DE14A969}" destId="{9D53F988-76C0-472B-B6CE-A626544459F7}" srcOrd="1" destOrd="0" parTransId="{31298D52-A6B5-43E9-BFDD-7624EE468714}" sibTransId="{77FD2ECE-BC3E-4ECE-8E42-BE44D1217F61}"/>
    <dgm:cxn modelId="{606B1A29-FC35-4062-8FF7-0FE0F7555168}" type="presOf" srcId="{AE7485AD-7611-4E46-B5C8-E7F8976D7AD2}" destId="{1C5B3884-1DAA-44DC-9D87-75D8C46263F3}" srcOrd="0" destOrd="0" presId="urn:microsoft.com/office/officeart/2005/8/layout/vList4"/>
    <dgm:cxn modelId="{BCA0D50B-B74D-4AEE-B46D-2D200302876B}" type="presParOf" srcId="{EF1341DC-2960-43BD-BA9E-1CDD9BA6C1D0}" destId="{56842DA5-0C21-4930-9596-BC525886C12C}" srcOrd="0" destOrd="0" presId="urn:microsoft.com/office/officeart/2005/8/layout/vList4"/>
    <dgm:cxn modelId="{A156F54F-57A2-4CED-8167-7F89BFEEE9B6}" type="presParOf" srcId="{56842DA5-0C21-4930-9596-BC525886C12C}" destId="{1C5B3884-1DAA-44DC-9D87-75D8C46263F3}" srcOrd="0" destOrd="0" presId="urn:microsoft.com/office/officeart/2005/8/layout/vList4"/>
    <dgm:cxn modelId="{8B581640-BF16-481B-9E72-2BBAF668099D}" type="presParOf" srcId="{56842DA5-0C21-4930-9596-BC525886C12C}" destId="{6B4710AD-CE8B-4760-BC2D-05CA5719B250}" srcOrd="1" destOrd="0" presId="urn:microsoft.com/office/officeart/2005/8/layout/vList4"/>
    <dgm:cxn modelId="{71A0775D-59CD-4CBD-BCF1-B18D5225106C}" type="presParOf" srcId="{56842DA5-0C21-4930-9596-BC525886C12C}" destId="{F9655086-D930-4817-B028-C3324B23BA5C}" srcOrd="2" destOrd="0" presId="urn:microsoft.com/office/officeart/2005/8/layout/vList4"/>
    <dgm:cxn modelId="{528C64DA-FB75-4604-9371-841B6E3EBB30}" type="presParOf" srcId="{EF1341DC-2960-43BD-BA9E-1CDD9BA6C1D0}" destId="{ACB5483A-2FD6-4955-9641-FAC04E3C3327}" srcOrd="1" destOrd="0" presId="urn:microsoft.com/office/officeart/2005/8/layout/vList4"/>
    <dgm:cxn modelId="{2DB4FC9D-F57C-469A-8A95-EF6A48585EDF}" type="presParOf" srcId="{EF1341DC-2960-43BD-BA9E-1CDD9BA6C1D0}" destId="{7F821239-4C82-4081-A0AD-9FC9B7481E74}" srcOrd="2" destOrd="0" presId="urn:microsoft.com/office/officeart/2005/8/layout/vList4"/>
    <dgm:cxn modelId="{342EE181-3416-46F7-8B11-E700FE4F497D}" type="presParOf" srcId="{7F821239-4C82-4081-A0AD-9FC9B7481E74}" destId="{4FE16E36-6E44-44DE-9EF4-2D6B6CDC6B2A}" srcOrd="0" destOrd="0" presId="urn:microsoft.com/office/officeart/2005/8/layout/vList4"/>
    <dgm:cxn modelId="{7BB6243A-DECC-403F-AF47-209874894F82}" type="presParOf" srcId="{7F821239-4C82-4081-A0AD-9FC9B7481E74}" destId="{1D4378B0-B6F8-4A19-8169-607FB5759C9B}" srcOrd="1" destOrd="0" presId="urn:microsoft.com/office/officeart/2005/8/layout/vList4"/>
    <dgm:cxn modelId="{D8FB6EFF-C659-42B5-A841-D00CF1688FEF}" type="presParOf" srcId="{7F821239-4C82-4081-A0AD-9FC9B7481E74}" destId="{72854D9A-2F38-41AB-8964-37C87CD4CB21}" srcOrd="2" destOrd="0" presId="urn:microsoft.com/office/officeart/2005/8/layout/vList4"/>
    <dgm:cxn modelId="{1A64D769-E6FD-4ACD-B24C-E5D926DD3909}" type="presParOf" srcId="{EF1341DC-2960-43BD-BA9E-1CDD9BA6C1D0}" destId="{C17CD83F-6643-48A2-BCCB-936F1478ED58}" srcOrd="3" destOrd="0" presId="urn:microsoft.com/office/officeart/2005/8/layout/vList4"/>
    <dgm:cxn modelId="{37A7F066-C927-4644-A5D9-D215209E0B4E}" type="presParOf" srcId="{EF1341DC-2960-43BD-BA9E-1CDD9BA6C1D0}" destId="{E0B7AEF7-FB4B-4E92-AD52-6889C2036401}" srcOrd="4" destOrd="0" presId="urn:microsoft.com/office/officeart/2005/8/layout/vList4"/>
    <dgm:cxn modelId="{5F468639-E538-445B-94DD-B2DF7D855909}" type="presParOf" srcId="{E0B7AEF7-FB4B-4E92-AD52-6889C2036401}" destId="{AEC96503-8FB8-45B6-9928-4544B0ABCBFF}" srcOrd="0" destOrd="0" presId="urn:microsoft.com/office/officeart/2005/8/layout/vList4"/>
    <dgm:cxn modelId="{92E66F65-9024-4E25-9CBE-C32A561F40F5}" type="presParOf" srcId="{E0B7AEF7-FB4B-4E92-AD52-6889C2036401}" destId="{5C195E2E-FD95-4855-81D2-604182512181}" srcOrd="1" destOrd="0" presId="urn:microsoft.com/office/officeart/2005/8/layout/vList4"/>
    <dgm:cxn modelId="{A4C1369E-867C-4620-9680-6BF261415392}" type="presParOf" srcId="{E0B7AEF7-FB4B-4E92-AD52-6889C2036401}" destId="{5B37FF9F-63BB-416E-8DF4-93F51061742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49CC2-288B-4673-A44F-3A0EF2AE2EEC}">
      <dsp:nvSpPr>
        <dsp:cNvPr id="0" name=""/>
        <dsp:cNvSpPr/>
      </dsp:nvSpPr>
      <dsp:spPr>
        <a:xfrm>
          <a:off x="0" y="0"/>
          <a:ext cx="7422136" cy="5640342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Contents</a:t>
          </a:r>
          <a:endParaRPr lang="en-US" sz="6500" kern="1200" dirty="0"/>
        </a:p>
      </dsp:txBody>
      <dsp:txXfrm>
        <a:off x="0" y="0"/>
        <a:ext cx="7422136" cy="1692102"/>
      </dsp:txXfrm>
    </dsp:sp>
    <dsp:sp modelId="{A740BCE6-309C-4368-92F5-80A019E757FA}">
      <dsp:nvSpPr>
        <dsp:cNvPr id="0" name=""/>
        <dsp:cNvSpPr/>
      </dsp:nvSpPr>
      <dsp:spPr>
        <a:xfrm>
          <a:off x="742213" y="1693548"/>
          <a:ext cx="5937708" cy="321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About myself</a:t>
          </a:r>
          <a:endParaRPr lang="en-US" sz="1700" kern="1200" dirty="0"/>
        </a:p>
      </dsp:txBody>
      <dsp:txXfrm>
        <a:off x="751638" y="1702973"/>
        <a:ext cx="5918858" cy="302929"/>
      </dsp:txXfrm>
    </dsp:sp>
    <dsp:sp modelId="{63D29C12-6519-4D6F-89EC-5860EF9B70CD}">
      <dsp:nvSpPr>
        <dsp:cNvPr id="0" name=""/>
        <dsp:cNvSpPr/>
      </dsp:nvSpPr>
      <dsp:spPr>
        <a:xfrm>
          <a:off x="742213" y="2064832"/>
          <a:ext cx="5937708" cy="321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Basic education</a:t>
          </a:r>
          <a:endParaRPr lang="en-US" sz="1700" kern="1200" dirty="0"/>
        </a:p>
      </dsp:txBody>
      <dsp:txXfrm>
        <a:off x="751638" y="2074257"/>
        <a:ext cx="5918858" cy="302929"/>
      </dsp:txXfrm>
    </dsp:sp>
    <dsp:sp modelId="{25789AB8-10EB-4B8B-9DA0-99C0A729147D}">
      <dsp:nvSpPr>
        <dsp:cNvPr id="0" name=""/>
        <dsp:cNvSpPr/>
      </dsp:nvSpPr>
      <dsp:spPr>
        <a:xfrm>
          <a:off x="742213" y="2436115"/>
          <a:ext cx="5937708" cy="321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Achievements and milestones</a:t>
          </a:r>
          <a:endParaRPr lang="en-US" sz="1700" kern="1200" dirty="0"/>
        </a:p>
      </dsp:txBody>
      <dsp:txXfrm>
        <a:off x="751638" y="2445540"/>
        <a:ext cx="5918858" cy="302929"/>
      </dsp:txXfrm>
    </dsp:sp>
    <dsp:sp modelId="{DB24BD65-3678-446B-9836-2EA8E04763C3}">
      <dsp:nvSpPr>
        <dsp:cNvPr id="0" name=""/>
        <dsp:cNvSpPr/>
      </dsp:nvSpPr>
      <dsp:spPr>
        <a:xfrm>
          <a:off x="742213" y="2807399"/>
          <a:ext cx="5937708" cy="321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Goals In life</a:t>
          </a:r>
          <a:endParaRPr lang="en-US" sz="1700" kern="1200" dirty="0"/>
        </a:p>
      </dsp:txBody>
      <dsp:txXfrm>
        <a:off x="751638" y="2816824"/>
        <a:ext cx="5918858" cy="302929"/>
      </dsp:txXfrm>
    </dsp:sp>
    <dsp:sp modelId="{B5D4CB56-8E99-44CF-B48C-043BE70F3F58}">
      <dsp:nvSpPr>
        <dsp:cNvPr id="0" name=""/>
        <dsp:cNvSpPr/>
      </dsp:nvSpPr>
      <dsp:spPr>
        <a:xfrm>
          <a:off x="742213" y="3178683"/>
          <a:ext cx="5937708" cy="321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Places</a:t>
          </a:r>
          <a:r>
            <a:rPr lang="en-US" sz="1700" kern="1200" baseline="0" dirty="0" smtClean="0"/>
            <a:t> I have Visited</a:t>
          </a:r>
          <a:endParaRPr lang="en-US" sz="1700" kern="1200" dirty="0"/>
        </a:p>
      </dsp:txBody>
      <dsp:txXfrm>
        <a:off x="751638" y="3188108"/>
        <a:ext cx="5918858" cy="302929"/>
      </dsp:txXfrm>
    </dsp:sp>
    <dsp:sp modelId="{BA2FC40F-C22D-4C29-A774-5FD08BD0FAC3}">
      <dsp:nvSpPr>
        <dsp:cNvPr id="0" name=""/>
        <dsp:cNvSpPr/>
      </dsp:nvSpPr>
      <dsp:spPr>
        <a:xfrm>
          <a:off x="742213" y="3549966"/>
          <a:ext cx="5937708" cy="321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Hobbies</a:t>
          </a:r>
          <a:endParaRPr lang="en-US" sz="1700" kern="1200" dirty="0"/>
        </a:p>
      </dsp:txBody>
      <dsp:txXfrm>
        <a:off x="751638" y="3559391"/>
        <a:ext cx="5918858" cy="302929"/>
      </dsp:txXfrm>
    </dsp:sp>
    <dsp:sp modelId="{D7DC7953-D432-4F17-AB28-07BB5C0720F4}">
      <dsp:nvSpPr>
        <dsp:cNvPr id="0" name=""/>
        <dsp:cNvSpPr/>
      </dsp:nvSpPr>
      <dsp:spPr>
        <a:xfrm>
          <a:off x="742213" y="3921250"/>
          <a:ext cx="5937708" cy="321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Inspirations</a:t>
          </a:r>
          <a:endParaRPr lang="en-US" sz="1700" kern="1200" dirty="0"/>
        </a:p>
      </dsp:txBody>
      <dsp:txXfrm>
        <a:off x="751638" y="3930675"/>
        <a:ext cx="5918858" cy="302929"/>
      </dsp:txXfrm>
    </dsp:sp>
    <dsp:sp modelId="{2FFB02F7-2D86-4089-B6F5-0C3AAFBF2345}">
      <dsp:nvSpPr>
        <dsp:cNvPr id="0" name=""/>
        <dsp:cNvSpPr/>
      </dsp:nvSpPr>
      <dsp:spPr>
        <a:xfrm>
          <a:off x="742213" y="4292533"/>
          <a:ext cx="5937708" cy="321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Favorite songs</a:t>
          </a:r>
          <a:endParaRPr lang="en-US" sz="1700" kern="1200" dirty="0"/>
        </a:p>
      </dsp:txBody>
      <dsp:txXfrm>
        <a:off x="751638" y="4301958"/>
        <a:ext cx="5918858" cy="302929"/>
      </dsp:txXfrm>
    </dsp:sp>
    <dsp:sp modelId="{24EBD971-5D25-458B-9804-427BB21302C5}">
      <dsp:nvSpPr>
        <dsp:cNvPr id="0" name=""/>
        <dsp:cNvSpPr/>
      </dsp:nvSpPr>
      <dsp:spPr>
        <a:xfrm>
          <a:off x="742213" y="4663817"/>
          <a:ext cx="5937708" cy="321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Favorite movies and shows</a:t>
          </a:r>
          <a:endParaRPr lang="en-US" sz="1700" kern="1200" dirty="0"/>
        </a:p>
      </dsp:txBody>
      <dsp:txXfrm>
        <a:off x="751638" y="4673242"/>
        <a:ext cx="5918858" cy="302929"/>
      </dsp:txXfrm>
    </dsp:sp>
    <dsp:sp modelId="{2F3D64CA-C90F-4EC3-9991-9B82CB366186}">
      <dsp:nvSpPr>
        <dsp:cNvPr id="0" name=""/>
        <dsp:cNvSpPr/>
      </dsp:nvSpPr>
      <dsp:spPr>
        <a:xfrm>
          <a:off x="742213" y="5035100"/>
          <a:ext cx="5937708" cy="321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My motto of life </a:t>
          </a:r>
          <a:endParaRPr lang="en-US" sz="1700" kern="1200" dirty="0"/>
        </a:p>
      </dsp:txBody>
      <dsp:txXfrm>
        <a:off x="751638" y="5044525"/>
        <a:ext cx="5918858" cy="3029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FF952-A780-456D-ACC2-D55C0E7F5587}">
      <dsp:nvSpPr>
        <dsp:cNvPr id="0" name=""/>
        <dsp:cNvSpPr/>
      </dsp:nvSpPr>
      <dsp:spPr>
        <a:xfrm rot="5400000">
          <a:off x="390078" y="2106367"/>
          <a:ext cx="1168072" cy="194364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C434EF-9A3D-4507-AA41-19D9C73A3519}">
      <dsp:nvSpPr>
        <dsp:cNvPr id="0" name=""/>
        <dsp:cNvSpPr/>
      </dsp:nvSpPr>
      <dsp:spPr>
        <a:xfrm>
          <a:off x="195097" y="2687098"/>
          <a:ext cx="1754734" cy="1538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2024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Learn</a:t>
          </a:r>
          <a:r>
            <a:rPr lang="en-US" sz="1600" kern="1200" baseline="0" dirty="0" smtClean="0"/>
            <a:t> 2 new languages </a:t>
          </a:r>
          <a:endParaRPr lang="en-US" sz="1600" kern="1200" dirty="0"/>
        </a:p>
      </dsp:txBody>
      <dsp:txXfrm>
        <a:off x="195097" y="2687098"/>
        <a:ext cx="1754734" cy="1538127"/>
      </dsp:txXfrm>
    </dsp:sp>
    <dsp:sp modelId="{80E88563-5DAC-4353-B24C-3F7FB8442927}">
      <dsp:nvSpPr>
        <dsp:cNvPr id="0" name=""/>
        <dsp:cNvSpPr/>
      </dsp:nvSpPr>
      <dsp:spPr>
        <a:xfrm>
          <a:off x="1618750" y="1963273"/>
          <a:ext cx="331082" cy="33108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DD9C4B1-7681-4531-9A66-0B19A826BFC9}">
      <dsp:nvSpPr>
        <dsp:cNvPr id="0" name=""/>
        <dsp:cNvSpPr/>
      </dsp:nvSpPr>
      <dsp:spPr>
        <a:xfrm rot="5400000">
          <a:off x="2538216" y="1574808"/>
          <a:ext cx="1168072" cy="194364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838BF7-E456-431B-A2A0-FC523B08E450}">
      <dsp:nvSpPr>
        <dsp:cNvPr id="0" name=""/>
        <dsp:cNvSpPr/>
      </dsp:nvSpPr>
      <dsp:spPr>
        <a:xfrm>
          <a:off x="2343235" y="2155539"/>
          <a:ext cx="1754734" cy="1538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2025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Complete</a:t>
          </a:r>
          <a:r>
            <a:rPr lang="en-US" sz="1600" kern="1200" baseline="0" dirty="0" smtClean="0"/>
            <a:t> BBA from Institute of Business Administration </a:t>
          </a:r>
          <a:endParaRPr lang="en-US" sz="1600" kern="1200" noProof="0" dirty="0"/>
        </a:p>
      </dsp:txBody>
      <dsp:txXfrm>
        <a:off x="2343235" y="2155539"/>
        <a:ext cx="1754734" cy="1538127"/>
      </dsp:txXfrm>
    </dsp:sp>
    <dsp:sp modelId="{BD179FAB-A5F1-46B7-B07E-E2B96ED52EC2}">
      <dsp:nvSpPr>
        <dsp:cNvPr id="0" name=""/>
        <dsp:cNvSpPr/>
      </dsp:nvSpPr>
      <dsp:spPr>
        <a:xfrm>
          <a:off x="3766888" y="1431714"/>
          <a:ext cx="331082" cy="33108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AC0763-0EC4-40C7-83BE-89896E82FC5C}">
      <dsp:nvSpPr>
        <dsp:cNvPr id="0" name=""/>
        <dsp:cNvSpPr/>
      </dsp:nvSpPr>
      <dsp:spPr>
        <a:xfrm rot="5400000">
          <a:off x="4686354" y="1043249"/>
          <a:ext cx="1168072" cy="194364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37E4A8-62E6-40A4-800C-95AAF8CE992F}">
      <dsp:nvSpPr>
        <dsp:cNvPr id="0" name=""/>
        <dsp:cNvSpPr/>
      </dsp:nvSpPr>
      <dsp:spPr>
        <a:xfrm>
          <a:off x="4491374" y="1623980"/>
          <a:ext cx="1754734" cy="1538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2027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600" kern="1200" dirty="0" smtClean="0"/>
            <a:t>Start an organisation solely led by Women.  </a:t>
          </a:r>
          <a:endParaRPr lang="en-US" sz="1600" kern="1200" dirty="0"/>
        </a:p>
      </dsp:txBody>
      <dsp:txXfrm>
        <a:off x="4491374" y="1623980"/>
        <a:ext cx="1754734" cy="15381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B3884-1DAA-44DC-9D87-75D8C46263F3}">
      <dsp:nvSpPr>
        <dsp:cNvPr id="0" name=""/>
        <dsp:cNvSpPr/>
      </dsp:nvSpPr>
      <dsp:spPr>
        <a:xfrm>
          <a:off x="0" y="0"/>
          <a:ext cx="6172199" cy="175517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Young stunners</a:t>
          </a:r>
          <a:endParaRPr lang="en-US" sz="34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Afsanay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Gumaan</a:t>
          </a:r>
          <a:endParaRPr lang="en-US" sz="2700" kern="1200" dirty="0"/>
        </a:p>
      </dsp:txBody>
      <dsp:txXfrm>
        <a:off x="1409957" y="0"/>
        <a:ext cx="4762242" cy="1755179"/>
      </dsp:txXfrm>
    </dsp:sp>
    <dsp:sp modelId="{6B4710AD-CE8B-4760-BC2D-05CA5719B250}">
      <dsp:nvSpPr>
        <dsp:cNvPr id="0" name=""/>
        <dsp:cNvSpPr/>
      </dsp:nvSpPr>
      <dsp:spPr>
        <a:xfrm>
          <a:off x="175517" y="175517"/>
          <a:ext cx="1234440" cy="14041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E16E36-6E44-44DE-9EF4-2D6B6CDC6B2A}">
      <dsp:nvSpPr>
        <dsp:cNvPr id="0" name=""/>
        <dsp:cNvSpPr/>
      </dsp:nvSpPr>
      <dsp:spPr>
        <a:xfrm>
          <a:off x="0" y="1930697"/>
          <a:ext cx="6172199" cy="175517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Lewis </a:t>
          </a:r>
          <a:r>
            <a:rPr lang="en-US" sz="3400" kern="1200" dirty="0" err="1" smtClean="0"/>
            <a:t>Capaldi</a:t>
          </a:r>
          <a:endParaRPr lang="en-US" sz="34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Somebody you loved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May be</a:t>
          </a:r>
          <a:endParaRPr lang="en-US" sz="2700" kern="1200" dirty="0"/>
        </a:p>
      </dsp:txBody>
      <dsp:txXfrm>
        <a:off x="1409957" y="1930697"/>
        <a:ext cx="4762242" cy="1755179"/>
      </dsp:txXfrm>
    </dsp:sp>
    <dsp:sp modelId="{1D4378B0-B6F8-4A19-8169-607FB5759C9B}">
      <dsp:nvSpPr>
        <dsp:cNvPr id="0" name=""/>
        <dsp:cNvSpPr/>
      </dsp:nvSpPr>
      <dsp:spPr>
        <a:xfrm>
          <a:off x="175517" y="2106215"/>
          <a:ext cx="1234440" cy="14041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96503-8FB8-45B6-9928-4544B0ABCBFF}">
      <dsp:nvSpPr>
        <dsp:cNvPr id="0" name=""/>
        <dsp:cNvSpPr/>
      </dsp:nvSpPr>
      <dsp:spPr>
        <a:xfrm>
          <a:off x="0" y="3861395"/>
          <a:ext cx="6172199" cy="175517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Marshmello</a:t>
          </a:r>
          <a:endParaRPr lang="en-US" sz="34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Happier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Wolves</a:t>
          </a:r>
          <a:endParaRPr lang="en-US" sz="2700" kern="1200" dirty="0"/>
        </a:p>
      </dsp:txBody>
      <dsp:txXfrm>
        <a:off x="1409957" y="3861395"/>
        <a:ext cx="4762242" cy="1755179"/>
      </dsp:txXfrm>
    </dsp:sp>
    <dsp:sp modelId="{5C195E2E-FD95-4855-81D2-604182512181}">
      <dsp:nvSpPr>
        <dsp:cNvPr id="0" name=""/>
        <dsp:cNvSpPr/>
      </dsp:nvSpPr>
      <dsp:spPr>
        <a:xfrm>
          <a:off x="175517" y="4036913"/>
          <a:ext cx="1234440" cy="14041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12-Dec-21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  <p:sndAc>
      <p:stSnd>
        <p:snd r:embed="rId1" name="click.wav"/>
      </p:stSnd>
    </p:sndAc>
  </p:transition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12-Dec-21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xmlns="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12-Dec-21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xmlns="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12-Dec-21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xmlns="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noProof="0" smtClean="0"/>
              <a:t>12-Dec-21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noProof="0" smtClean="0"/>
              <a:t>12-Dec-21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noProof="0" smtClean="0"/>
              <a:t>12-Dec-21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noProof="0" smtClean="0"/>
              <a:t>12-Dec-21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xmlns="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noProof="0" smtClean="0"/>
              <a:t>12-Dec-21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:a16="http://schemas.microsoft.com/office/drawing/2014/main" xmlns="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noProof="0" smtClean="0"/>
              <a:t>12-Dec-21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xmlns="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xmlns="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xmlns="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xmlns="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xmlns="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xmlns="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xmlns="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xmlns="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:a16="http://schemas.microsoft.com/office/drawing/2014/main" xmlns="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:a16="http://schemas.microsoft.com/office/drawing/2014/main" xmlns="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:a16="http://schemas.microsoft.com/office/drawing/2014/main" xmlns="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Bullets in a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9B67-2563-3544-8019-B2D766585AE6}" type="datetime1">
              <a:rPr lang="en-US" noProof="0" smtClean="0"/>
              <a:t>12-Dec-21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xmlns="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12-Dec-21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xmlns="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 /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:a16="http://schemas.microsoft.com/office/drawing/2014/main" xmlns="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noProof="0" smtClean="0"/>
              <a:t>12-Dec-21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xmlns="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xmlns="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xmlns="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noProof="0" smtClean="0"/>
              <a:t>12-Dec-21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xmlns="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xmlns="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xmlns="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xmlns="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xmlns="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xmlns="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xmlns="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xmlns="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xmlns="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xmlns="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xmlns="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:a16="http://schemas.microsoft.com/office/drawing/2014/main" xmlns="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:a16="http://schemas.microsoft.com/office/drawing/2014/main" xmlns="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  <p:sndAc>
      <p:stSnd>
        <p:snd r:embed="rId1" name="click.wav"/>
      </p:stSnd>
    </p:sndAc>
  </p:transition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29964A5-3468-3F49-AD7A-0CF5EB762F89}" type="datetime1">
              <a:rPr lang="en-US" noProof="0" smtClean="0"/>
              <a:t>12-Dec-21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90851AE-F437-A04B-ADE2-D5E346F2089C}" type="datetime1">
              <a:rPr lang="en-US" noProof="0" smtClean="0"/>
              <a:t>12-Dec-21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transition spd="slow">
    <p:push dir="u"/>
    <p:sndAc>
      <p:stSnd>
        <p:snd r:embed="rId18" name="click.wav"/>
      </p:stSnd>
    </p:sndAc>
  </p:transition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11" Type="http://schemas.openxmlformats.org/officeDocument/2006/relationships/image" Target="../media/image14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Presentation about myself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By </a:t>
            </a:r>
            <a:r>
              <a:rPr lang="en-US" dirty="0" err="1" smtClean="0">
                <a:solidFill>
                  <a:schemeClr val="bg1"/>
                </a:solidFill>
              </a:rPr>
              <a:t>Afrah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Inayat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ERP 23984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Class code 5563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r="18333"/>
          <a:stretch>
            <a:fillRect/>
          </a:stretch>
        </p:blipFill>
        <p:spPr>
          <a:xfrm>
            <a:off x="2413415" y="1659600"/>
            <a:ext cx="2783585" cy="2783585"/>
          </a:xfrm>
        </p:spPr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  <p:transition spd="slow">
    <p:push dir="u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83" y="559678"/>
            <a:ext cx="3833906" cy="2264086"/>
          </a:xfrm>
        </p:spPr>
        <p:txBody>
          <a:bodyPr/>
          <a:lstStyle/>
          <a:p>
            <a:r>
              <a:rPr lang="en-US" dirty="0" smtClean="0"/>
              <a:t>Favorite songs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10</a:t>
            </a:fld>
            <a:endParaRPr lang="en-US" noProof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682974"/>
              </p:ext>
            </p:extLst>
          </p:nvPr>
        </p:nvGraphicFramePr>
        <p:xfrm>
          <a:off x="5181600" y="560388"/>
          <a:ext cx="6172200" cy="561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06286" y="2823764"/>
            <a:ext cx="34451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Listening to music helps lessen </a:t>
            </a:r>
            <a:r>
              <a:rPr lang="en-US" dirty="0">
                <a:solidFill>
                  <a:schemeClr val="bg1"/>
                </a:solidFill>
              </a:rPr>
              <a:t>the stress, pain, struggle, distraction and bring positivity and calmness in our daily life. </a:t>
            </a:r>
            <a:r>
              <a:rPr lang="en-US" dirty="0" smtClean="0">
                <a:solidFill>
                  <a:schemeClr val="bg1"/>
                </a:solidFill>
              </a:rPr>
              <a:t>Music </a:t>
            </a:r>
            <a:r>
              <a:rPr lang="en-US" dirty="0">
                <a:solidFill>
                  <a:schemeClr val="bg1"/>
                </a:solidFill>
              </a:rPr>
              <a:t>can make us expressive and help us in understanding our feelings and emotions in a better manner.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Google Shape;1077;p44"/>
          <p:cNvSpPr/>
          <p:nvPr/>
        </p:nvSpPr>
        <p:spPr>
          <a:xfrm>
            <a:off x="235734" y="4920666"/>
            <a:ext cx="1070552" cy="1103444"/>
          </a:xfrm>
          <a:custGeom>
            <a:avLst/>
            <a:gdLst/>
            <a:ahLst/>
            <a:cxnLst/>
            <a:rect l="l" t="t" r="r" b="b"/>
            <a:pathLst>
              <a:path w="9636" h="9678" extrusionOk="0">
                <a:moveTo>
                  <a:pt x="9636" y="0"/>
                </a:moveTo>
                <a:lnTo>
                  <a:pt x="2588" y="1642"/>
                </a:lnTo>
                <a:lnTo>
                  <a:pt x="2588" y="7351"/>
                </a:lnTo>
                <a:cubicBezTo>
                  <a:pt x="2460" y="7320"/>
                  <a:pt x="2326" y="7304"/>
                  <a:pt x="2188" y="7304"/>
                </a:cubicBezTo>
                <a:cubicBezTo>
                  <a:pt x="1938" y="7304"/>
                  <a:pt x="1674" y="7355"/>
                  <a:pt x="1410" y="7458"/>
                </a:cubicBezTo>
                <a:cubicBezTo>
                  <a:pt x="536" y="7762"/>
                  <a:pt x="1" y="8493"/>
                  <a:pt x="215" y="9064"/>
                </a:cubicBezTo>
                <a:cubicBezTo>
                  <a:pt x="361" y="9454"/>
                  <a:pt x="816" y="9678"/>
                  <a:pt x="1362" y="9678"/>
                </a:cubicBezTo>
                <a:cubicBezTo>
                  <a:pt x="1615" y="9678"/>
                  <a:pt x="1888" y="9630"/>
                  <a:pt x="2160" y="9528"/>
                </a:cubicBezTo>
                <a:cubicBezTo>
                  <a:pt x="2945" y="9261"/>
                  <a:pt x="3444" y="8636"/>
                  <a:pt x="3391" y="8101"/>
                </a:cubicBezTo>
                <a:lnTo>
                  <a:pt x="3391" y="2552"/>
                </a:lnTo>
                <a:lnTo>
                  <a:pt x="8851" y="1285"/>
                </a:lnTo>
                <a:lnTo>
                  <a:pt x="8851" y="6138"/>
                </a:lnTo>
                <a:cubicBezTo>
                  <a:pt x="8723" y="6106"/>
                  <a:pt x="8587" y="6090"/>
                  <a:pt x="8444" y="6090"/>
                </a:cubicBezTo>
                <a:cubicBezTo>
                  <a:pt x="8188" y="6090"/>
                  <a:pt x="7913" y="6142"/>
                  <a:pt x="7637" y="6245"/>
                </a:cubicBezTo>
                <a:cubicBezTo>
                  <a:pt x="6781" y="6566"/>
                  <a:pt x="6246" y="7280"/>
                  <a:pt x="6460" y="7851"/>
                </a:cubicBezTo>
                <a:cubicBezTo>
                  <a:pt x="6608" y="8246"/>
                  <a:pt x="7064" y="8470"/>
                  <a:pt x="7621" y="8470"/>
                </a:cubicBezTo>
                <a:cubicBezTo>
                  <a:pt x="7868" y="8470"/>
                  <a:pt x="8135" y="8426"/>
                  <a:pt x="8405" y="8333"/>
                </a:cubicBezTo>
                <a:cubicBezTo>
                  <a:pt x="9118" y="8065"/>
                  <a:pt x="9600" y="7530"/>
                  <a:pt x="9636" y="7030"/>
                </a:cubicBezTo>
                <a:lnTo>
                  <a:pt x="96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1149616"/>
      </p:ext>
    </p:extLst>
  </p:cSld>
  <p:clrMapOvr>
    <a:masterClrMapping/>
  </p:clrMapOvr>
  <p:transition spd="slow">
    <p:push dir="u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4710AD-CE8B-4760-BC2D-05CA5719B2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6B4710AD-CE8B-4760-BC2D-05CA5719B2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C5B3884-1DAA-44DC-9D87-75D8C4626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1C5B3884-1DAA-44DC-9D87-75D8C46263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D4378B0-B6F8-4A19-8169-607FB5759C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1D4378B0-B6F8-4A19-8169-607FB5759C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FE16E36-6E44-44DE-9EF4-2D6B6CDC6B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4FE16E36-6E44-44DE-9EF4-2D6B6CDC6B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C195E2E-FD95-4855-81D2-6041825121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5C195E2E-FD95-4855-81D2-6041825121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EC96503-8FB8-45B6-9928-4544B0ABCB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AEC96503-8FB8-45B6-9928-4544B0ABCB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331259"/>
            <a:ext cx="3833906" cy="21410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Favorite Movies and shows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762000" y="3516711"/>
            <a:ext cx="3842550" cy="1351124"/>
          </a:xfrm>
        </p:spPr>
        <p:txBody>
          <a:bodyPr>
            <a:normAutofit/>
          </a:bodyPr>
          <a:lstStyle/>
          <a:p>
            <a:r>
              <a:rPr lang="en-US" sz="1800" dirty="0"/>
              <a:t>Movies allow us to explore our </a:t>
            </a:r>
            <a:r>
              <a:rPr lang="en-US" sz="1800" dirty="0" smtClean="0"/>
              <a:t>minds, </a:t>
            </a:r>
            <a:r>
              <a:rPr lang="en-US" sz="1800" dirty="0"/>
              <a:t>to experience and feel things we wouldn't normally feel within the real world, to escape reality.</a:t>
            </a: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Brooklyn nine-nine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Breaking Bad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Stranger Things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Harry Potter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Into the heart of the sea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The Conjuring</a:t>
            </a:r>
            <a:endParaRPr lang="en-US" dirty="0"/>
          </a:p>
        </p:txBody>
      </p:sp>
      <p:pic>
        <p:nvPicPr>
          <p:cNvPr id="21" name="Picture Placeholder 20"/>
          <p:cNvPicPr>
            <a:picLocks noGrp="1" noChangeAspect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6" b="10016"/>
          <a:stretch>
            <a:fillRect/>
          </a:stretch>
        </p:blipFill>
        <p:spPr/>
      </p:pic>
      <p:pic>
        <p:nvPicPr>
          <p:cNvPr id="22" name="Picture Placeholder 21"/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" t="17543" r="-747" b="7457"/>
          <a:stretch/>
        </p:blipFill>
        <p:spPr/>
      </p:pic>
      <p:pic>
        <p:nvPicPr>
          <p:cNvPr id="23" name="Picture Placeholder 22"/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4" b="12178"/>
          <a:stretch/>
        </p:blipFill>
        <p:spPr/>
      </p:pic>
      <p:pic>
        <p:nvPicPr>
          <p:cNvPr id="24" name="Picture Placeholder 23"/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" b="32106"/>
          <a:stretch/>
        </p:blipFill>
        <p:spPr/>
      </p:pic>
      <p:pic>
        <p:nvPicPr>
          <p:cNvPr id="25" name="Picture Placeholder 24"/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" t="20651" r="-747" b="12683"/>
          <a:stretch/>
        </p:blipFill>
        <p:spPr/>
      </p:pic>
      <p:pic>
        <p:nvPicPr>
          <p:cNvPr id="26" name="Picture Placeholder 25"/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7" b="24316"/>
          <a:stretch/>
        </p:blipFill>
        <p:spPr>
          <a:xfrm>
            <a:off x="9500163" y="3516711"/>
            <a:ext cx="1800000" cy="1800000"/>
          </a:xfrm>
        </p:spPr>
      </p:pic>
      <p:grpSp>
        <p:nvGrpSpPr>
          <p:cNvPr id="18" name="Google Shape;932;p44"/>
          <p:cNvGrpSpPr/>
          <p:nvPr/>
        </p:nvGrpSpPr>
        <p:grpSpPr>
          <a:xfrm>
            <a:off x="224117" y="4932211"/>
            <a:ext cx="1416425" cy="1060487"/>
            <a:chOff x="4797800" y="1994125"/>
            <a:chExt cx="306475" cy="186025"/>
          </a:xfrm>
          <a:solidFill>
            <a:schemeClr val="tx1"/>
          </a:solidFill>
        </p:grpSpPr>
        <p:sp>
          <p:nvSpPr>
            <p:cNvPr id="19" name="Google Shape;933;p44"/>
            <p:cNvSpPr/>
            <p:nvPr/>
          </p:nvSpPr>
          <p:spPr>
            <a:xfrm>
              <a:off x="4837950" y="1994125"/>
              <a:ext cx="226175" cy="152575"/>
            </a:xfrm>
            <a:custGeom>
              <a:avLst/>
              <a:gdLst/>
              <a:ahLst/>
              <a:cxnLst/>
              <a:rect l="l" t="t" r="r" b="b"/>
              <a:pathLst>
                <a:path w="9047" h="6103" extrusionOk="0">
                  <a:moveTo>
                    <a:pt x="8244" y="786"/>
                  </a:moveTo>
                  <a:lnTo>
                    <a:pt x="8244" y="5318"/>
                  </a:lnTo>
                  <a:lnTo>
                    <a:pt x="803" y="5318"/>
                  </a:lnTo>
                  <a:lnTo>
                    <a:pt x="803" y="786"/>
                  </a:lnTo>
                  <a:close/>
                  <a:moveTo>
                    <a:pt x="536" y="1"/>
                  </a:moveTo>
                  <a:cubicBezTo>
                    <a:pt x="232" y="1"/>
                    <a:pt x="0" y="233"/>
                    <a:pt x="0" y="518"/>
                  </a:cubicBezTo>
                  <a:lnTo>
                    <a:pt x="0" y="6103"/>
                  </a:lnTo>
                  <a:lnTo>
                    <a:pt x="9047" y="6103"/>
                  </a:lnTo>
                  <a:lnTo>
                    <a:pt x="9047" y="518"/>
                  </a:lnTo>
                  <a:cubicBezTo>
                    <a:pt x="9047" y="233"/>
                    <a:pt x="8815" y="1"/>
                    <a:pt x="85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934;p44"/>
            <p:cNvSpPr/>
            <p:nvPr/>
          </p:nvSpPr>
          <p:spPr>
            <a:xfrm>
              <a:off x="4797800" y="2160075"/>
              <a:ext cx="306475" cy="20075"/>
            </a:xfrm>
            <a:custGeom>
              <a:avLst/>
              <a:gdLst/>
              <a:ahLst/>
              <a:cxnLst/>
              <a:rect l="l" t="t" r="r" b="b"/>
              <a:pathLst>
                <a:path w="12259" h="803" extrusionOk="0">
                  <a:moveTo>
                    <a:pt x="1" y="0"/>
                  </a:moveTo>
                  <a:lnTo>
                    <a:pt x="1" y="268"/>
                  </a:lnTo>
                  <a:cubicBezTo>
                    <a:pt x="1" y="571"/>
                    <a:pt x="250" y="803"/>
                    <a:pt x="536" y="803"/>
                  </a:cubicBezTo>
                  <a:lnTo>
                    <a:pt x="11723" y="803"/>
                  </a:lnTo>
                  <a:cubicBezTo>
                    <a:pt x="12026" y="803"/>
                    <a:pt x="12258" y="571"/>
                    <a:pt x="12258" y="268"/>
                  </a:cubicBezTo>
                  <a:lnTo>
                    <a:pt x="12258" y="0"/>
                  </a:lnTo>
                  <a:lnTo>
                    <a:pt x="6923" y="0"/>
                  </a:lnTo>
                  <a:lnTo>
                    <a:pt x="6923" y="125"/>
                  </a:lnTo>
                  <a:cubicBezTo>
                    <a:pt x="6923" y="214"/>
                    <a:pt x="6870" y="268"/>
                    <a:pt x="6799" y="268"/>
                  </a:cubicBezTo>
                  <a:lnTo>
                    <a:pt x="5460" y="268"/>
                  </a:lnTo>
                  <a:cubicBezTo>
                    <a:pt x="5389" y="268"/>
                    <a:pt x="5336" y="214"/>
                    <a:pt x="5336" y="125"/>
                  </a:cubicBezTo>
                  <a:lnTo>
                    <a:pt x="53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90472082"/>
      </p:ext>
    </p:extLst>
  </p:cSld>
  <p:clrMapOvr>
    <a:masterClrMapping/>
  </p:clrMapOvr>
  <p:transition spd="slow">
    <p:push dir="u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 animBg="1"/>
      <p:bldP spid="8" grpId="0" build="p" animBg="1"/>
      <p:bldP spid="9" grpId="0" build="p" animBg="1"/>
      <p:bldP spid="10" grpId="0" build="p" animBg="1"/>
      <p:bldP spid="11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0" y="1318366"/>
            <a:ext cx="6248398" cy="3710834"/>
          </a:xfrm>
        </p:spPr>
        <p:txBody>
          <a:bodyPr/>
          <a:lstStyle/>
          <a:p>
            <a:r>
              <a:rPr lang="en-US" dirty="0"/>
              <a:t>My motto in life has always been 'Everything happens for a reason. ' No matter what, good or bad, there is a reason for it all. </a:t>
            </a:r>
            <a:r>
              <a:rPr lang="en-US" dirty="0" smtClean="0"/>
              <a:t> Dream</a:t>
            </a:r>
            <a:r>
              <a:rPr lang="en-US" dirty="0"/>
              <a:t>, believe, achieve. </a:t>
            </a:r>
            <a:r>
              <a:rPr lang="en-US" dirty="0" smtClean="0"/>
              <a:t>Live </a:t>
            </a:r>
            <a:r>
              <a:rPr lang="en-US" dirty="0"/>
              <a:t>every day to the </a:t>
            </a:r>
            <a:r>
              <a:rPr lang="en-US" dirty="0" smtClean="0"/>
              <a:t>fullest</a:t>
            </a:r>
          </a:p>
          <a:p>
            <a:r>
              <a:rPr lang="en-US" dirty="0" smtClean="0"/>
              <a:t>I </a:t>
            </a:r>
            <a:r>
              <a:rPr lang="en-US" dirty="0"/>
              <a:t>believe everyone should be equal, and we should all love and support each other and express ourselves the way we want to express ourselves and be whoever we </a:t>
            </a:r>
            <a:r>
              <a:rPr lang="en-US" dirty="0" smtClean="0"/>
              <a:t>want.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01700" y="559678"/>
            <a:ext cx="3694206" cy="2894722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My motto in life</a:t>
            </a:r>
            <a:endParaRPr lang="en-US" sz="6000" dirty="0"/>
          </a:p>
        </p:txBody>
      </p:sp>
      <p:sp>
        <p:nvSpPr>
          <p:cNvPr id="6" name="Google Shape;1223;p44"/>
          <p:cNvSpPr/>
          <p:nvPr/>
        </p:nvSpPr>
        <p:spPr>
          <a:xfrm>
            <a:off x="393406" y="4610100"/>
            <a:ext cx="1346494" cy="1095917"/>
          </a:xfrm>
          <a:custGeom>
            <a:avLst/>
            <a:gdLst/>
            <a:ahLst/>
            <a:cxnLst/>
            <a:rect l="l" t="t" r="r" b="b"/>
            <a:pathLst>
              <a:path w="10795" h="9048" extrusionOk="0">
                <a:moveTo>
                  <a:pt x="6064" y="0"/>
                </a:moveTo>
                <a:cubicBezTo>
                  <a:pt x="5646" y="0"/>
                  <a:pt x="5264" y="142"/>
                  <a:pt x="4960" y="412"/>
                </a:cubicBezTo>
                <a:cubicBezTo>
                  <a:pt x="4681" y="230"/>
                  <a:pt x="4344" y="130"/>
                  <a:pt x="4011" y="130"/>
                </a:cubicBezTo>
                <a:cubicBezTo>
                  <a:pt x="3854" y="130"/>
                  <a:pt x="3699" y="152"/>
                  <a:pt x="3551" y="198"/>
                </a:cubicBezTo>
                <a:cubicBezTo>
                  <a:pt x="3087" y="341"/>
                  <a:pt x="2712" y="715"/>
                  <a:pt x="2534" y="1179"/>
                </a:cubicBezTo>
                <a:lnTo>
                  <a:pt x="2445" y="1179"/>
                </a:lnTo>
                <a:cubicBezTo>
                  <a:pt x="1552" y="1179"/>
                  <a:pt x="857" y="1875"/>
                  <a:pt x="839" y="2749"/>
                </a:cubicBezTo>
                <a:lnTo>
                  <a:pt x="839" y="2838"/>
                </a:lnTo>
                <a:cubicBezTo>
                  <a:pt x="303" y="3124"/>
                  <a:pt x="0" y="3695"/>
                  <a:pt x="36" y="4302"/>
                </a:cubicBezTo>
                <a:cubicBezTo>
                  <a:pt x="89" y="5140"/>
                  <a:pt x="839" y="5765"/>
                  <a:pt x="1695" y="5765"/>
                </a:cubicBezTo>
                <a:lnTo>
                  <a:pt x="3747" y="5765"/>
                </a:lnTo>
                <a:cubicBezTo>
                  <a:pt x="4639" y="5765"/>
                  <a:pt x="5353" y="6478"/>
                  <a:pt x="5371" y="7353"/>
                </a:cubicBezTo>
                <a:lnTo>
                  <a:pt x="5371" y="9048"/>
                </a:lnTo>
                <a:lnTo>
                  <a:pt x="6423" y="9048"/>
                </a:lnTo>
                <a:lnTo>
                  <a:pt x="6423" y="7852"/>
                </a:lnTo>
                <a:lnTo>
                  <a:pt x="6423" y="7692"/>
                </a:lnTo>
                <a:cubicBezTo>
                  <a:pt x="6423" y="7192"/>
                  <a:pt x="6406" y="6568"/>
                  <a:pt x="6745" y="6157"/>
                </a:cubicBezTo>
                <a:cubicBezTo>
                  <a:pt x="6959" y="5943"/>
                  <a:pt x="7209" y="5747"/>
                  <a:pt x="7458" y="5568"/>
                </a:cubicBezTo>
                <a:cubicBezTo>
                  <a:pt x="7655" y="5444"/>
                  <a:pt x="7833" y="5301"/>
                  <a:pt x="7976" y="5122"/>
                </a:cubicBezTo>
                <a:cubicBezTo>
                  <a:pt x="8047" y="5033"/>
                  <a:pt x="8119" y="4926"/>
                  <a:pt x="8154" y="4819"/>
                </a:cubicBezTo>
                <a:cubicBezTo>
                  <a:pt x="7945" y="4741"/>
                  <a:pt x="7736" y="4691"/>
                  <a:pt x="7520" y="4691"/>
                </a:cubicBezTo>
                <a:cubicBezTo>
                  <a:pt x="7441" y="4691"/>
                  <a:pt x="7361" y="4698"/>
                  <a:pt x="7280" y="4712"/>
                </a:cubicBezTo>
                <a:cubicBezTo>
                  <a:pt x="7269" y="4713"/>
                  <a:pt x="7259" y="4714"/>
                  <a:pt x="7249" y="4714"/>
                </a:cubicBezTo>
                <a:cubicBezTo>
                  <a:pt x="7119" y="4714"/>
                  <a:pt x="7010" y="4612"/>
                  <a:pt x="6977" y="4480"/>
                </a:cubicBezTo>
                <a:cubicBezTo>
                  <a:pt x="6959" y="4337"/>
                  <a:pt x="7048" y="4195"/>
                  <a:pt x="7209" y="4177"/>
                </a:cubicBezTo>
                <a:cubicBezTo>
                  <a:pt x="7313" y="4161"/>
                  <a:pt x="7417" y="4153"/>
                  <a:pt x="7521" y="4153"/>
                </a:cubicBezTo>
                <a:cubicBezTo>
                  <a:pt x="7773" y="4153"/>
                  <a:pt x="8026" y="4200"/>
                  <a:pt x="8279" y="4302"/>
                </a:cubicBezTo>
                <a:cubicBezTo>
                  <a:pt x="8279" y="4248"/>
                  <a:pt x="8279" y="4230"/>
                  <a:pt x="8279" y="4195"/>
                </a:cubicBezTo>
                <a:cubicBezTo>
                  <a:pt x="8297" y="3980"/>
                  <a:pt x="8279" y="3766"/>
                  <a:pt x="8208" y="3570"/>
                </a:cubicBezTo>
                <a:cubicBezTo>
                  <a:pt x="8011" y="3088"/>
                  <a:pt x="7548" y="2874"/>
                  <a:pt x="7119" y="2696"/>
                </a:cubicBezTo>
                <a:cubicBezTo>
                  <a:pt x="7030" y="2678"/>
                  <a:pt x="6941" y="2642"/>
                  <a:pt x="6852" y="2624"/>
                </a:cubicBezTo>
                <a:lnTo>
                  <a:pt x="6762" y="2589"/>
                </a:lnTo>
                <a:lnTo>
                  <a:pt x="6745" y="2589"/>
                </a:lnTo>
                <a:cubicBezTo>
                  <a:pt x="6655" y="2607"/>
                  <a:pt x="6548" y="2642"/>
                  <a:pt x="6441" y="2678"/>
                </a:cubicBezTo>
                <a:lnTo>
                  <a:pt x="6316" y="2696"/>
                </a:lnTo>
                <a:lnTo>
                  <a:pt x="6191" y="2731"/>
                </a:lnTo>
                <a:cubicBezTo>
                  <a:pt x="5960" y="2999"/>
                  <a:pt x="5852" y="3338"/>
                  <a:pt x="5870" y="3695"/>
                </a:cubicBezTo>
                <a:cubicBezTo>
                  <a:pt x="5906" y="4052"/>
                  <a:pt x="6067" y="4373"/>
                  <a:pt x="6334" y="4605"/>
                </a:cubicBezTo>
                <a:cubicBezTo>
                  <a:pt x="6441" y="4694"/>
                  <a:pt x="6441" y="4855"/>
                  <a:pt x="6370" y="4962"/>
                </a:cubicBezTo>
                <a:cubicBezTo>
                  <a:pt x="6319" y="5023"/>
                  <a:pt x="6246" y="5055"/>
                  <a:pt x="6172" y="5055"/>
                </a:cubicBezTo>
                <a:cubicBezTo>
                  <a:pt x="6116" y="5055"/>
                  <a:pt x="6059" y="5036"/>
                  <a:pt x="6013" y="4997"/>
                </a:cubicBezTo>
                <a:cubicBezTo>
                  <a:pt x="5852" y="4855"/>
                  <a:pt x="5728" y="4694"/>
                  <a:pt x="5621" y="4498"/>
                </a:cubicBezTo>
                <a:lnTo>
                  <a:pt x="5585" y="4498"/>
                </a:lnTo>
                <a:cubicBezTo>
                  <a:pt x="5210" y="4444"/>
                  <a:pt x="4800" y="4373"/>
                  <a:pt x="4461" y="4141"/>
                </a:cubicBezTo>
                <a:cubicBezTo>
                  <a:pt x="4336" y="4070"/>
                  <a:pt x="4300" y="3909"/>
                  <a:pt x="4389" y="3784"/>
                </a:cubicBezTo>
                <a:cubicBezTo>
                  <a:pt x="4433" y="3707"/>
                  <a:pt x="4511" y="3671"/>
                  <a:pt x="4593" y="3671"/>
                </a:cubicBezTo>
                <a:cubicBezTo>
                  <a:pt x="4645" y="3671"/>
                  <a:pt x="4698" y="3685"/>
                  <a:pt x="4746" y="3713"/>
                </a:cubicBezTo>
                <a:cubicBezTo>
                  <a:pt x="4943" y="3838"/>
                  <a:pt x="5174" y="3909"/>
                  <a:pt x="5406" y="3927"/>
                </a:cubicBezTo>
                <a:cubicBezTo>
                  <a:pt x="5389" y="3873"/>
                  <a:pt x="5371" y="3802"/>
                  <a:pt x="5353" y="3731"/>
                </a:cubicBezTo>
                <a:cubicBezTo>
                  <a:pt x="5317" y="3427"/>
                  <a:pt x="5389" y="3124"/>
                  <a:pt x="5496" y="2856"/>
                </a:cubicBezTo>
                <a:lnTo>
                  <a:pt x="5496" y="2856"/>
                </a:lnTo>
                <a:cubicBezTo>
                  <a:pt x="5317" y="2892"/>
                  <a:pt x="5139" y="2910"/>
                  <a:pt x="4960" y="2910"/>
                </a:cubicBezTo>
                <a:cubicBezTo>
                  <a:pt x="4800" y="2910"/>
                  <a:pt x="4639" y="2892"/>
                  <a:pt x="4479" y="2856"/>
                </a:cubicBezTo>
                <a:cubicBezTo>
                  <a:pt x="4193" y="3213"/>
                  <a:pt x="3765" y="3481"/>
                  <a:pt x="3319" y="3588"/>
                </a:cubicBezTo>
                <a:cubicBezTo>
                  <a:pt x="2730" y="3891"/>
                  <a:pt x="2159" y="4284"/>
                  <a:pt x="2159" y="4926"/>
                </a:cubicBezTo>
                <a:cubicBezTo>
                  <a:pt x="2159" y="5087"/>
                  <a:pt x="2034" y="5194"/>
                  <a:pt x="1891" y="5194"/>
                </a:cubicBezTo>
                <a:cubicBezTo>
                  <a:pt x="1749" y="5194"/>
                  <a:pt x="1624" y="5087"/>
                  <a:pt x="1624" y="4926"/>
                </a:cubicBezTo>
                <a:cubicBezTo>
                  <a:pt x="1642" y="4426"/>
                  <a:pt x="1874" y="3963"/>
                  <a:pt x="2248" y="3641"/>
                </a:cubicBezTo>
                <a:cubicBezTo>
                  <a:pt x="1927" y="3606"/>
                  <a:pt x="1642" y="3463"/>
                  <a:pt x="1428" y="3231"/>
                </a:cubicBezTo>
                <a:cubicBezTo>
                  <a:pt x="1338" y="3106"/>
                  <a:pt x="1356" y="2946"/>
                  <a:pt x="1463" y="2856"/>
                </a:cubicBezTo>
                <a:cubicBezTo>
                  <a:pt x="1509" y="2818"/>
                  <a:pt x="1569" y="2799"/>
                  <a:pt x="1629" y="2799"/>
                </a:cubicBezTo>
                <a:cubicBezTo>
                  <a:pt x="1708" y="2799"/>
                  <a:pt x="1787" y="2831"/>
                  <a:pt x="1838" y="2892"/>
                </a:cubicBezTo>
                <a:cubicBezTo>
                  <a:pt x="1938" y="3009"/>
                  <a:pt x="2210" y="3126"/>
                  <a:pt x="2610" y="3126"/>
                </a:cubicBezTo>
                <a:cubicBezTo>
                  <a:pt x="2637" y="3126"/>
                  <a:pt x="2666" y="3125"/>
                  <a:pt x="2694" y="3124"/>
                </a:cubicBezTo>
                <a:cubicBezTo>
                  <a:pt x="3123" y="3124"/>
                  <a:pt x="3569" y="2963"/>
                  <a:pt x="3908" y="2678"/>
                </a:cubicBezTo>
                <a:cubicBezTo>
                  <a:pt x="3515" y="2517"/>
                  <a:pt x="3194" y="2214"/>
                  <a:pt x="2998" y="1839"/>
                </a:cubicBezTo>
                <a:cubicBezTo>
                  <a:pt x="2926" y="1714"/>
                  <a:pt x="2980" y="1554"/>
                  <a:pt x="3087" y="1482"/>
                </a:cubicBezTo>
                <a:cubicBezTo>
                  <a:pt x="3131" y="1461"/>
                  <a:pt x="3176" y="1450"/>
                  <a:pt x="3220" y="1450"/>
                </a:cubicBezTo>
                <a:cubicBezTo>
                  <a:pt x="3319" y="1450"/>
                  <a:pt x="3412" y="1503"/>
                  <a:pt x="3462" y="1590"/>
                </a:cubicBezTo>
                <a:cubicBezTo>
                  <a:pt x="3736" y="2088"/>
                  <a:pt x="4227" y="2334"/>
                  <a:pt x="4948" y="2334"/>
                </a:cubicBezTo>
                <a:cubicBezTo>
                  <a:pt x="5260" y="2334"/>
                  <a:pt x="5614" y="2288"/>
                  <a:pt x="6013" y="2196"/>
                </a:cubicBezTo>
                <a:cubicBezTo>
                  <a:pt x="5763" y="2000"/>
                  <a:pt x="5585" y="1679"/>
                  <a:pt x="5603" y="1179"/>
                </a:cubicBezTo>
                <a:cubicBezTo>
                  <a:pt x="5603" y="1019"/>
                  <a:pt x="5745" y="911"/>
                  <a:pt x="5888" y="911"/>
                </a:cubicBezTo>
                <a:cubicBezTo>
                  <a:pt x="6031" y="911"/>
                  <a:pt x="6156" y="1054"/>
                  <a:pt x="6138" y="1197"/>
                </a:cubicBezTo>
                <a:cubicBezTo>
                  <a:pt x="6120" y="1804"/>
                  <a:pt x="6441" y="1911"/>
                  <a:pt x="6977" y="2071"/>
                </a:cubicBezTo>
                <a:cubicBezTo>
                  <a:pt x="7048" y="2107"/>
                  <a:pt x="7137" y="2107"/>
                  <a:pt x="7209" y="2143"/>
                </a:cubicBezTo>
                <a:cubicBezTo>
                  <a:pt x="7369" y="1804"/>
                  <a:pt x="7655" y="1554"/>
                  <a:pt x="8011" y="1465"/>
                </a:cubicBezTo>
                <a:cubicBezTo>
                  <a:pt x="8033" y="1459"/>
                  <a:pt x="8054" y="1457"/>
                  <a:pt x="8076" y="1457"/>
                </a:cubicBezTo>
                <a:cubicBezTo>
                  <a:pt x="8199" y="1457"/>
                  <a:pt x="8320" y="1539"/>
                  <a:pt x="8350" y="1661"/>
                </a:cubicBezTo>
                <a:cubicBezTo>
                  <a:pt x="8386" y="1804"/>
                  <a:pt x="8297" y="1964"/>
                  <a:pt x="8154" y="2000"/>
                </a:cubicBezTo>
                <a:cubicBezTo>
                  <a:pt x="7958" y="2053"/>
                  <a:pt x="7815" y="2178"/>
                  <a:pt x="7726" y="2339"/>
                </a:cubicBezTo>
                <a:lnTo>
                  <a:pt x="7726" y="2375"/>
                </a:lnTo>
                <a:cubicBezTo>
                  <a:pt x="8136" y="2571"/>
                  <a:pt x="8493" y="2856"/>
                  <a:pt x="8672" y="3356"/>
                </a:cubicBezTo>
                <a:cubicBezTo>
                  <a:pt x="8725" y="3463"/>
                  <a:pt x="8743" y="3570"/>
                  <a:pt x="8761" y="3659"/>
                </a:cubicBezTo>
                <a:cubicBezTo>
                  <a:pt x="8814" y="3641"/>
                  <a:pt x="8850" y="3570"/>
                  <a:pt x="8886" y="3517"/>
                </a:cubicBezTo>
                <a:cubicBezTo>
                  <a:pt x="8975" y="3302"/>
                  <a:pt x="9046" y="3106"/>
                  <a:pt x="9064" y="2892"/>
                </a:cubicBezTo>
                <a:cubicBezTo>
                  <a:pt x="9082" y="2803"/>
                  <a:pt x="9153" y="2714"/>
                  <a:pt x="9243" y="2678"/>
                </a:cubicBezTo>
                <a:cubicBezTo>
                  <a:pt x="9272" y="2666"/>
                  <a:pt x="9304" y="2660"/>
                  <a:pt x="9336" y="2660"/>
                </a:cubicBezTo>
                <a:cubicBezTo>
                  <a:pt x="9399" y="2660"/>
                  <a:pt x="9463" y="2684"/>
                  <a:pt x="9510" y="2731"/>
                </a:cubicBezTo>
                <a:cubicBezTo>
                  <a:pt x="9582" y="2803"/>
                  <a:pt x="9617" y="2892"/>
                  <a:pt x="9582" y="2999"/>
                </a:cubicBezTo>
                <a:cubicBezTo>
                  <a:pt x="9546" y="3267"/>
                  <a:pt x="9475" y="3517"/>
                  <a:pt x="9332" y="3766"/>
                </a:cubicBezTo>
                <a:cubicBezTo>
                  <a:pt x="9207" y="3998"/>
                  <a:pt x="9011" y="4177"/>
                  <a:pt x="8761" y="4302"/>
                </a:cubicBezTo>
                <a:cubicBezTo>
                  <a:pt x="8743" y="4641"/>
                  <a:pt x="8636" y="4962"/>
                  <a:pt x="8475" y="5265"/>
                </a:cubicBezTo>
                <a:cubicBezTo>
                  <a:pt x="8654" y="5461"/>
                  <a:pt x="8832" y="5640"/>
                  <a:pt x="9046" y="5765"/>
                </a:cubicBezTo>
                <a:cubicBezTo>
                  <a:pt x="9136" y="5818"/>
                  <a:pt x="9189" y="5925"/>
                  <a:pt x="9189" y="6014"/>
                </a:cubicBezTo>
                <a:cubicBezTo>
                  <a:pt x="9189" y="6104"/>
                  <a:pt x="9136" y="6193"/>
                  <a:pt x="9046" y="6229"/>
                </a:cubicBezTo>
                <a:cubicBezTo>
                  <a:pt x="8993" y="6255"/>
                  <a:pt x="8944" y="6269"/>
                  <a:pt x="8899" y="6269"/>
                </a:cubicBezTo>
                <a:cubicBezTo>
                  <a:pt x="8855" y="6269"/>
                  <a:pt x="8814" y="6255"/>
                  <a:pt x="8779" y="6229"/>
                </a:cubicBezTo>
                <a:cubicBezTo>
                  <a:pt x="8547" y="6068"/>
                  <a:pt x="8333" y="5890"/>
                  <a:pt x="8154" y="5693"/>
                </a:cubicBezTo>
                <a:cubicBezTo>
                  <a:pt x="8011" y="5800"/>
                  <a:pt x="7869" y="5907"/>
                  <a:pt x="7744" y="5997"/>
                </a:cubicBezTo>
                <a:cubicBezTo>
                  <a:pt x="7512" y="6139"/>
                  <a:pt x="7316" y="6300"/>
                  <a:pt x="7137" y="6496"/>
                </a:cubicBezTo>
                <a:cubicBezTo>
                  <a:pt x="6923" y="6764"/>
                  <a:pt x="6941" y="7246"/>
                  <a:pt x="6941" y="7674"/>
                </a:cubicBezTo>
                <a:lnTo>
                  <a:pt x="6941" y="7852"/>
                </a:lnTo>
                <a:lnTo>
                  <a:pt x="6941" y="9048"/>
                </a:lnTo>
                <a:lnTo>
                  <a:pt x="8011" y="9048"/>
                </a:lnTo>
                <a:cubicBezTo>
                  <a:pt x="8011" y="7317"/>
                  <a:pt x="8832" y="7228"/>
                  <a:pt x="8939" y="7210"/>
                </a:cubicBezTo>
                <a:cubicBezTo>
                  <a:pt x="9278" y="7121"/>
                  <a:pt x="10206" y="6639"/>
                  <a:pt x="10402" y="5658"/>
                </a:cubicBezTo>
                <a:cubicBezTo>
                  <a:pt x="10420" y="5586"/>
                  <a:pt x="10402" y="5533"/>
                  <a:pt x="10402" y="5479"/>
                </a:cubicBezTo>
                <a:cubicBezTo>
                  <a:pt x="10795" y="4926"/>
                  <a:pt x="10777" y="4159"/>
                  <a:pt x="10349" y="3641"/>
                </a:cubicBezTo>
                <a:cubicBezTo>
                  <a:pt x="10402" y="3463"/>
                  <a:pt x="10420" y="3302"/>
                  <a:pt x="10420" y="3160"/>
                </a:cubicBezTo>
                <a:cubicBezTo>
                  <a:pt x="10420" y="2392"/>
                  <a:pt x="9885" y="1750"/>
                  <a:pt x="9153" y="1607"/>
                </a:cubicBezTo>
                <a:cubicBezTo>
                  <a:pt x="8921" y="965"/>
                  <a:pt x="8315" y="537"/>
                  <a:pt x="7637" y="537"/>
                </a:cubicBezTo>
                <a:cubicBezTo>
                  <a:pt x="7512" y="537"/>
                  <a:pt x="7387" y="537"/>
                  <a:pt x="7262" y="572"/>
                </a:cubicBezTo>
                <a:cubicBezTo>
                  <a:pt x="6977" y="251"/>
                  <a:pt x="6566" y="37"/>
                  <a:pt x="6138" y="2"/>
                </a:cubicBezTo>
                <a:cubicBezTo>
                  <a:pt x="6113" y="1"/>
                  <a:pt x="6088" y="0"/>
                  <a:pt x="6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7708103"/>
      </p:ext>
    </p:extLst>
  </p:cSld>
  <p:clrMapOvr>
    <a:masterClrMapping/>
  </p:clrMapOvr>
  <p:transition spd="slow">
    <p:push dir="u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3" name="Rectangle 2"/>
          <p:cNvSpPr/>
          <p:nvPr/>
        </p:nvSpPr>
        <p:spPr>
          <a:xfrm>
            <a:off x="1600200" y="2300584"/>
            <a:ext cx="8991600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177800">
                    <a:schemeClr val="tx1">
                      <a:alpha val="6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en-US" sz="1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glow rad="177800">
                  <a:schemeClr val="tx1">
                    <a:alpha val="60000"/>
                  </a:schemeClr>
                </a:glow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4334037"/>
      </p:ext>
    </p:extLst>
  </p:cSld>
  <p:clrMapOvr>
    <a:masterClrMapping/>
  </p:clrMapOvr>
  <p:transition spd="slow">
    <p:push dir="u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2</a:t>
            </a:fld>
            <a:endParaRPr lang="en-US" noProof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956006255"/>
              </p:ext>
            </p:extLst>
          </p:nvPr>
        </p:nvGraphicFramePr>
        <p:xfrm>
          <a:off x="4007864" y="578224"/>
          <a:ext cx="7422136" cy="5640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oogle Shape;962;p44"/>
          <p:cNvGrpSpPr/>
          <p:nvPr/>
        </p:nvGrpSpPr>
        <p:grpSpPr>
          <a:xfrm>
            <a:off x="406400" y="578224"/>
            <a:ext cx="3452906" cy="5590347"/>
            <a:chOff x="4518575" y="2506200"/>
            <a:chExt cx="206100" cy="265450"/>
          </a:xfrm>
          <a:solidFill>
            <a:schemeClr val="tx2"/>
          </a:solidFill>
        </p:grpSpPr>
        <p:sp>
          <p:nvSpPr>
            <p:cNvPr id="12" name="Google Shape;963;p44"/>
            <p:cNvSpPr/>
            <p:nvPr/>
          </p:nvSpPr>
          <p:spPr>
            <a:xfrm>
              <a:off x="4518575" y="2506200"/>
              <a:ext cx="206100" cy="265450"/>
            </a:xfrm>
            <a:custGeom>
              <a:avLst/>
              <a:gdLst/>
              <a:ahLst/>
              <a:cxnLst/>
              <a:rect l="l" t="t" r="r" b="b"/>
              <a:pathLst>
                <a:path w="8244" h="10618" extrusionOk="0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964;p44"/>
            <p:cNvSpPr/>
            <p:nvPr/>
          </p:nvSpPr>
          <p:spPr>
            <a:xfrm>
              <a:off x="4628300" y="25557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Google Shape;965;p44"/>
            <p:cNvSpPr/>
            <p:nvPr/>
          </p:nvSpPr>
          <p:spPr>
            <a:xfrm>
              <a:off x="4628300" y="2608800"/>
              <a:ext cx="56225" cy="13425"/>
            </a:xfrm>
            <a:custGeom>
              <a:avLst/>
              <a:gdLst/>
              <a:ahLst/>
              <a:cxnLst/>
              <a:rect l="l" t="t" r="r" b="b"/>
              <a:pathLst>
                <a:path w="2249" h="537" extrusionOk="0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966;p44"/>
            <p:cNvSpPr/>
            <p:nvPr/>
          </p:nvSpPr>
          <p:spPr>
            <a:xfrm>
              <a:off x="4628300" y="27154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Google Shape;967;p44"/>
            <p:cNvSpPr/>
            <p:nvPr/>
          </p:nvSpPr>
          <p:spPr>
            <a:xfrm>
              <a:off x="4628300" y="2662325"/>
              <a:ext cx="56225" cy="12975"/>
            </a:xfrm>
            <a:custGeom>
              <a:avLst/>
              <a:gdLst/>
              <a:ahLst/>
              <a:cxnLst/>
              <a:rect l="l" t="t" r="r" b="b"/>
              <a:pathLst>
                <a:path w="2249" h="519" extrusionOk="0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Google Shape;968;p44"/>
            <p:cNvSpPr/>
            <p:nvPr/>
          </p:nvSpPr>
          <p:spPr>
            <a:xfrm>
              <a:off x="4558275" y="25392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8" name="Google Shape;969;p44"/>
            <p:cNvSpPr/>
            <p:nvPr/>
          </p:nvSpPr>
          <p:spPr>
            <a:xfrm>
              <a:off x="4558275" y="2592300"/>
              <a:ext cx="49525" cy="40625"/>
            </a:xfrm>
            <a:custGeom>
              <a:avLst/>
              <a:gdLst/>
              <a:ahLst/>
              <a:cxnLst/>
              <a:rect l="l" t="t" r="r" b="b"/>
              <a:pathLst>
                <a:path w="1981" h="1625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Google Shape;970;p44"/>
            <p:cNvSpPr/>
            <p:nvPr/>
          </p:nvSpPr>
          <p:spPr>
            <a:xfrm>
              <a:off x="4558275" y="2645375"/>
              <a:ext cx="49525" cy="41075"/>
            </a:xfrm>
            <a:custGeom>
              <a:avLst/>
              <a:gdLst/>
              <a:ahLst/>
              <a:cxnLst/>
              <a:rect l="l" t="t" r="r" b="b"/>
              <a:pathLst>
                <a:path w="1981" h="1643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971;p44"/>
            <p:cNvSpPr/>
            <p:nvPr/>
          </p:nvSpPr>
          <p:spPr>
            <a:xfrm>
              <a:off x="4558275" y="26980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73235847"/>
      </p:ext>
    </p:extLst>
  </p:cSld>
  <p:clrMapOvr>
    <a:masterClrMapping/>
  </p:clrMapOvr>
  <p:transition spd="slow">
    <p:push dir="u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0449CC2-288B-4673-A44F-3A0EF2AE2E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>
                                            <p:graphicEl>
                                              <a:dgm id="{D0449CC2-288B-4673-A44F-3A0EF2AE2E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740BCE6-309C-4368-92F5-80A019E757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>
                                            <p:graphicEl>
                                              <a:dgm id="{A740BCE6-309C-4368-92F5-80A019E757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3D29C12-6519-4D6F-89EC-5860EF9B7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>
                                            <p:graphicEl>
                                              <a:dgm id="{63D29C12-6519-4D6F-89EC-5860EF9B70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5789AB8-10EB-4B8B-9DA0-99C0A72914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>
                                            <p:graphicEl>
                                              <a:dgm id="{25789AB8-10EB-4B8B-9DA0-99C0A72914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B24BD65-3678-446B-9836-2EA8E04763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>
                                            <p:graphicEl>
                                              <a:dgm id="{DB24BD65-3678-446B-9836-2EA8E04763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5D4CB56-8E99-44CF-B48C-043BE70F3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>
                                            <p:graphicEl>
                                              <a:dgm id="{B5D4CB56-8E99-44CF-B48C-043BE70F3F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A2FC40F-C22D-4C29-A774-5FD08BD0F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>
                                            <p:graphicEl>
                                              <a:dgm id="{BA2FC40F-C22D-4C29-A774-5FD08BD0FA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7DC7953-D432-4F17-AB28-07BB5C072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>
                                            <p:graphicEl>
                                              <a:dgm id="{D7DC7953-D432-4F17-AB28-07BB5C0720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FB02F7-2D86-4089-B6F5-0C3AAFBF23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">
                                            <p:graphicEl>
                                              <a:dgm id="{2FFB02F7-2D86-4089-B6F5-0C3AAFBF23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4EBD971-5D25-458B-9804-427BB213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">
                                            <p:graphicEl>
                                              <a:dgm id="{24EBD971-5D25-458B-9804-427BB2130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3D64CA-C90F-4EC3-9991-9B82CB3661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0">
                                            <p:graphicEl>
                                              <a:dgm id="{2F3D64CA-C90F-4EC3-9991-9B82CB3661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D1F34B-93F5-46C0-9BEC-B1A8D550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15" y="400019"/>
            <a:ext cx="2989943" cy="3460779"/>
          </a:xfrm>
        </p:spPr>
        <p:txBody>
          <a:bodyPr>
            <a:noAutofit/>
          </a:bodyPr>
          <a:lstStyle/>
          <a:p>
            <a:r>
              <a:rPr lang="en-US" sz="7200" dirty="0" smtClean="0"/>
              <a:t>About Myself</a:t>
            </a:r>
            <a:endParaRPr lang="en-US" sz="7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1FDC16-3D69-48AD-B08B-ED28A10640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81913" y="846355"/>
            <a:ext cx="6532906" cy="3873046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My name is </a:t>
            </a:r>
            <a:r>
              <a:rPr lang="en-US" sz="2800" dirty="0" err="1" smtClean="0"/>
              <a:t>Afrah</a:t>
            </a:r>
            <a:r>
              <a:rPr lang="en-US" sz="2800" dirty="0" smtClean="0"/>
              <a:t> </a:t>
            </a:r>
            <a:r>
              <a:rPr lang="en-US" sz="2800" dirty="0" err="1" smtClean="0"/>
              <a:t>Inayat</a:t>
            </a:r>
            <a:r>
              <a:rPr lang="en-US" sz="2800" dirty="0" smtClean="0"/>
              <a:t>. I was born on Thursday, 24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October 2002. I don’t remember much of my early childhood but my mom said that I was a very active and curious child. My earliest memory is me pulling my twin’s hair for she took my favorite toy. I am currently doing BBA from Institute of Business Administration.  </a:t>
            </a:r>
            <a:endParaRPr lang="en-US" sz="2800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C944DD-F200-6B48-8A79-099A0899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3</a:t>
            </a:fld>
            <a:endParaRPr lang="en-US"/>
          </a:p>
        </p:txBody>
      </p:sp>
      <p:grpSp>
        <p:nvGrpSpPr>
          <p:cNvPr id="20" name="Google Shape;1082;p44"/>
          <p:cNvGrpSpPr/>
          <p:nvPr/>
        </p:nvGrpSpPr>
        <p:grpSpPr>
          <a:xfrm>
            <a:off x="412934" y="4719401"/>
            <a:ext cx="893351" cy="888191"/>
            <a:chOff x="5717150" y="2098500"/>
            <a:chExt cx="247575" cy="245475"/>
          </a:xfrm>
          <a:solidFill>
            <a:schemeClr val="tx1"/>
          </a:solidFill>
        </p:grpSpPr>
        <p:sp>
          <p:nvSpPr>
            <p:cNvPr id="22" name="Google Shape;1083;p44"/>
            <p:cNvSpPr/>
            <p:nvPr/>
          </p:nvSpPr>
          <p:spPr>
            <a:xfrm>
              <a:off x="5717150" y="2098500"/>
              <a:ext cx="135175" cy="132800"/>
            </a:xfrm>
            <a:custGeom>
              <a:avLst/>
              <a:gdLst/>
              <a:ahLst/>
              <a:cxnLst/>
              <a:rect l="l" t="t" r="r" b="b"/>
              <a:pathLst>
                <a:path w="5407" h="5312" extrusionOk="0">
                  <a:moveTo>
                    <a:pt x="2694" y="1"/>
                  </a:moveTo>
                  <a:cubicBezTo>
                    <a:pt x="2534" y="1"/>
                    <a:pt x="2409" y="108"/>
                    <a:pt x="2355" y="251"/>
                  </a:cubicBezTo>
                  <a:lnTo>
                    <a:pt x="1963" y="1428"/>
                  </a:lnTo>
                  <a:cubicBezTo>
                    <a:pt x="1909" y="1589"/>
                    <a:pt x="1785" y="1696"/>
                    <a:pt x="1624" y="1696"/>
                  </a:cubicBezTo>
                  <a:lnTo>
                    <a:pt x="393" y="1696"/>
                  </a:lnTo>
                  <a:cubicBezTo>
                    <a:pt x="250" y="1696"/>
                    <a:pt x="89" y="1785"/>
                    <a:pt x="54" y="1928"/>
                  </a:cubicBezTo>
                  <a:cubicBezTo>
                    <a:pt x="0" y="2071"/>
                    <a:pt x="36" y="2231"/>
                    <a:pt x="161" y="2338"/>
                  </a:cubicBezTo>
                  <a:lnTo>
                    <a:pt x="589" y="2713"/>
                  </a:lnTo>
                  <a:lnTo>
                    <a:pt x="1124" y="3195"/>
                  </a:lnTo>
                  <a:cubicBezTo>
                    <a:pt x="1178" y="3248"/>
                    <a:pt x="1214" y="3302"/>
                    <a:pt x="1231" y="3373"/>
                  </a:cubicBezTo>
                  <a:cubicBezTo>
                    <a:pt x="1249" y="3444"/>
                    <a:pt x="1249" y="3516"/>
                    <a:pt x="1231" y="3587"/>
                  </a:cubicBezTo>
                  <a:lnTo>
                    <a:pt x="857" y="4836"/>
                  </a:lnTo>
                  <a:cubicBezTo>
                    <a:pt x="803" y="4979"/>
                    <a:pt x="857" y="5139"/>
                    <a:pt x="999" y="5229"/>
                  </a:cubicBezTo>
                  <a:cubicBezTo>
                    <a:pt x="1055" y="5285"/>
                    <a:pt x="1131" y="5311"/>
                    <a:pt x="1211" y="5311"/>
                  </a:cubicBezTo>
                  <a:cubicBezTo>
                    <a:pt x="1283" y="5311"/>
                    <a:pt x="1360" y="5289"/>
                    <a:pt x="1428" y="5247"/>
                  </a:cubicBezTo>
                  <a:lnTo>
                    <a:pt x="2480" y="4497"/>
                  </a:lnTo>
                  <a:cubicBezTo>
                    <a:pt x="2543" y="4453"/>
                    <a:pt x="2619" y="4430"/>
                    <a:pt x="2692" y="4430"/>
                  </a:cubicBezTo>
                  <a:cubicBezTo>
                    <a:pt x="2766" y="4430"/>
                    <a:pt x="2837" y="4453"/>
                    <a:pt x="2891" y="4497"/>
                  </a:cubicBezTo>
                  <a:lnTo>
                    <a:pt x="3961" y="5247"/>
                  </a:lnTo>
                  <a:cubicBezTo>
                    <a:pt x="4021" y="5289"/>
                    <a:pt x="4093" y="5311"/>
                    <a:pt x="4165" y="5311"/>
                  </a:cubicBezTo>
                  <a:cubicBezTo>
                    <a:pt x="4244" y="5311"/>
                    <a:pt x="4324" y="5285"/>
                    <a:pt x="4390" y="5229"/>
                  </a:cubicBezTo>
                  <a:cubicBezTo>
                    <a:pt x="4514" y="5139"/>
                    <a:pt x="4550" y="4979"/>
                    <a:pt x="4532" y="4836"/>
                  </a:cubicBezTo>
                  <a:lnTo>
                    <a:pt x="4158" y="3587"/>
                  </a:lnTo>
                  <a:cubicBezTo>
                    <a:pt x="4122" y="3444"/>
                    <a:pt x="4158" y="3302"/>
                    <a:pt x="4265" y="3195"/>
                  </a:cubicBezTo>
                  <a:lnTo>
                    <a:pt x="5246" y="2338"/>
                  </a:lnTo>
                  <a:cubicBezTo>
                    <a:pt x="5353" y="2231"/>
                    <a:pt x="5407" y="2071"/>
                    <a:pt x="5353" y="1928"/>
                  </a:cubicBezTo>
                  <a:cubicBezTo>
                    <a:pt x="5282" y="1785"/>
                    <a:pt x="5157" y="1696"/>
                    <a:pt x="4996" y="1696"/>
                  </a:cubicBezTo>
                  <a:lnTo>
                    <a:pt x="3783" y="1696"/>
                  </a:lnTo>
                  <a:cubicBezTo>
                    <a:pt x="3622" y="1696"/>
                    <a:pt x="3480" y="1589"/>
                    <a:pt x="3426" y="1428"/>
                  </a:cubicBezTo>
                  <a:lnTo>
                    <a:pt x="3051" y="251"/>
                  </a:lnTo>
                  <a:cubicBezTo>
                    <a:pt x="2998" y="108"/>
                    <a:pt x="2855" y="1"/>
                    <a:pt x="26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1084;p44"/>
            <p:cNvSpPr/>
            <p:nvPr/>
          </p:nvSpPr>
          <p:spPr>
            <a:xfrm>
              <a:off x="5857650" y="2158275"/>
              <a:ext cx="107075" cy="106075"/>
            </a:xfrm>
            <a:custGeom>
              <a:avLst/>
              <a:gdLst/>
              <a:ahLst/>
              <a:cxnLst/>
              <a:rect l="l" t="t" r="r" b="b"/>
              <a:pathLst>
                <a:path w="4283" h="4243" extrusionOk="0">
                  <a:moveTo>
                    <a:pt x="2124" y="1"/>
                  </a:moveTo>
                  <a:cubicBezTo>
                    <a:pt x="2017" y="1"/>
                    <a:pt x="1892" y="72"/>
                    <a:pt x="1856" y="197"/>
                  </a:cubicBezTo>
                  <a:lnTo>
                    <a:pt x="1553" y="1160"/>
                  </a:lnTo>
                  <a:cubicBezTo>
                    <a:pt x="1499" y="1268"/>
                    <a:pt x="1392" y="1357"/>
                    <a:pt x="1268" y="1357"/>
                  </a:cubicBezTo>
                  <a:lnTo>
                    <a:pt x="304" y="1357"/>
                  </a:lnTo>
                  <a:cubicBezTo>
                    <a:pt x="179" y="1357"/>
                    <a:pt x="72" y="1428"/>
                    <a:pt x="36" y="1553"/>
                  </a:cubicBezTo>
                  <a:cubicBezTo>
                    <a:pt x="1" y="1678"/>
                    <a:pt x="19" y="1785"/>
                    <a:pt x="108" y="1874"/>
                  </a:cubicBezTo>
                  <a:lnTo>
                    <a:pt x="465" y="2177"/>
                  </a:lnTo>
                  <a:lnTo>
                    <a:pt x="893" y="2570"/>
                  </a:lnTo>
                  <a:cubicBezTo>
                    <a:pt x="928" y="2606"/>
                    <a:pt x="964" y="2659"/>
                    <a:pt x="1000" y="2713"/>
                  </a:cubicBezTo>
                  <a:cubicBezTo>
                    <a:pt x="1000" y="2766"/>
                    <a:pt x="1000" y="2820"/>
                    <a:pt x="1000" y="2891"/>
                  </a:cubicBezTo>
                  <a:lnTo>
                    <a:pt x="661" y="3873"/>
                  </a:lnTo>
                  <a:cubicBezTo>
                    <a:pt x="643" y="3980"/>
                    <a:pt x="661" y="4122"/>
                    <a:pt x="768" y="4176"/>
                  </a:cubicBezTo>
                  <a:cubicBezTo>
                    <a:pt x="830" y="4220"/>
                    <a:pt x="893" y="4243"/>
                    <a:pt x="951" y="4243"/>
                  </a:cubicBezTo>
                  <a:cubicBezTo>
                    <a:pt x="1009" y="4243"/>
                    <a:pt x="1062" y="4220"/>
                    <a:pt x="1107" y="4176"/>
                  </a:cubicBezTo>
                  <a:lnTo>
                    <a:pt x="1963" y="3587"/>
                  </a:lnTo>
                  <a:cubicBezTo>
                    <a:pt x="2008" y="3551"/>
                    <a:pt x="2066" y="3534"/>
                    <a:pt x="2126" y="3534"/>
                  </a:cubicBezTo>
                  <a:cubicBezTo>
                    <a:pt x="2186" y="3534"/>
                    <a:pt x="2249" y="3551"/>
                    <a:pt x="2302" y="3587"/>
                  </a:cubicBezTo>
                  <a:lnTo>
                    <a:pt x="3141" y="4176"/>
                  </a:lnTo>
                  <a:cubicBezTo>
                    <a:pt x="3195" y="4220"/>
                    <a:pt x="3257" y="4243"/>
                    <a:pt x="3319" y="4243"/>
                  </a:cubicBezTo>
                  <a:cubicBezTo>
                    <a:pt x="3382" y="4243"/>
                    <a:pt x="3444" y="4220"/>
                    <a:pt x="3498" y="4176"/>
                  </a:cubicBezTo>
                  <a:cubicBezTo>
                    <a:pt x="3605" y="4104"/>
                    <a:pt x="3641" y="3980"/>
                    <a:pt x="3605" y="3855"/>
                  </a:cubicBezTo>
                  <a:lnTo>
                    <a:pt x="3302" y="2856"/>
                  </a:lnTo>
                  <a:cubicBezTo>
                    <a:pt x="3284" y="2748"/>
                    <a:pt x="3302" y="2624"/>
                    <a:pt x="3391" y="2552"/>
                  </a:cubicBezTo>
                  <a:lnTo>
                    <a:pt x="4158" y="1874"/>
                  </a:lnTo>
                  <a:cubicBezTo>
                    <a:pt x="4247" y="1785"/>
                    <a:pt x="4283" y="1660"/>
                    <a:pt x="4229" y="1553"/>
                  </a:cubicBezTo>
                  <a:cubicBezTo>
                    <a:pt x="4194" y="1428"/>
                    <a:pt x="4104" y="1375"/>
                    <a:pt x="3980" y="1357"/>
                  </a:cubicBezTo>
                  <a:lnTo>
                    <a:pt x="2998" y="1357"/>
                  </a:lnTo>
                  <a:cubicBezTo>
                    <a:pt x="2873" y="1357"/>
                    <a:pt x="2766" y="1268"/>
                    <a:pt x="2731" y="1160"/>
                  </a:cubicBezTo>
                  <a:lnTo>
                    <a:pt x="2409" y="197"/>
                  </a:lnTo>
                  <a:cubicBezTo>
                    <a:pt x="2374" y="72"/>
                    <a:pt x="2267" y="1"/>
                    <a:pt x="21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1085;p44"/>
            <p:cNvSpPr/>
            <p:nvPr/>
          </p:nvSpPr>
          <p:spPr>
            <a:xfrm>
              <a:off x="5790750" y="2264450"/>
              <a:ext cx="80750" cy="79525"/>
            </a:xfrm>
            <a:custGeom>
              <a:avLst/>
              <a:gdLst/>
              <a:ahLst/>
              <a:cxnLst/>
              <a:rect l="l" t="t" r="r" b="b"/>
              <a:pathLst>
                <a:path w="3230" h="3181" extrusionOk="0">
                  <a:moveTo>
                    <a:pt x="1606" y="0"/>
                  </a:moveTo>
                  <a:cubicBezTo>
                    <a:pt x="1517" y="0"/>
                    <a:pt x="1446" y="72"/>
                    <a:pt x="1410" y="143"/>
                  </a:cubicBezTo>
                  <a:lnTo>
                    <a:pt x="1160" y="857"/>
                  </a:lnTo>
                  <a:cubicBezTo>
                    <a:pt x="1142" y="964"/>
                    <a:pt x="1053" y="1017"/>
                    <a:pt x="964" y="1017"/>
                  </a:cubicBezTo>
                  <a:lnTo>
                    <a:pt x="232" y="1017"/>
                  </a:lnTo>
                  <a:cubicBezTo>
                    <a:pt x="143" y="1017"/>
                    <a:pt x="54" y="1071"/>
                    <a:pt x="36" y="1160"/>
                  </a:cubicBezTo>
                  <a:cubicBezTo>
                    <a:pt x="0" y="1231"/>
                    <a:pt x="36" y="1338"/>
                    <a:pt x="107" y="1392"/>
                  </a:cubicBezTo>
                  <a:lnTo>
                    <a:pt x="357" y="1624"/>
                  </a:lnTo>
                  <a:lnTo>
                    <a:pt x="678" y="1927"/>
                  </a:lnTo>
                  <a:cubicBezTo>
                    <a:pt x="696" y="1945"/>
                    <a:pt x="732" y="1981"/>
                    <a:pt x="732" y="2034"/>
                  </a:cubicBezTo>
                  <a:cubicBezTo>
                    <a:pt x="750" y="2070"/>
                    <a:pt x="750" y="2106"/>
                    <a:pt x="732" y="2141"/>
                  </a:cubicBezTo>
                  <a:lnTo>
                    <a:pt x="518" y="2909"/>
                  </a:lnTo>
                  <a:cubicBezTo>
                    <a:pt x="482" y="2998"/>
                    <a:pt x="518" y="3087"/>
                    <a:pt x="589" y="3141"/>
                  </a:cubicBezTo>
                  <a:cubicBezTo>
                    <a:pt x="634" y="3167"/>
                    <a:pt x="678" y="3181"/>
                    <a:pt x="723" y="3181"/>
                  </a:cubicBezTo>
                  <a:cubicBezTo>
                    <a:pt x="768" y="3181"/>
                    <a:pt x="812" y="3167"/>
                    <a:pt x="857" y="3141"/>
                  </a:cubicBezTo>
                  <a:lnTo>
                    <a:pt x="1481" y="2694"/>
                  </a:lnTo>
                  <a:cubicBezTo>
                    <a:pt x="1526" y="2668"/>
                    <a:pt x="1570" y="2654"/>
                    <a:pt x="1613" y="2654"/>
                  </a:cubicBezTo>
                  <a:cubicBezTo>
                    <a:pt x="1655" y="2654"/>
                    <a:pt x="1695" y="2668"/>
                    <a:pt x="1731" y="2694"/>
                  </a:cubicBezTo>
                  <a:lnTo>
                    <a:pt x="2373" y="3141"/>
                  </a:lnTo>
                  <a:cubicBezTo>
                    <a:pt x="2418" y="3167"/>
                    <a:pt x="2463" y="3181"/>
                    <a:pt x="2505" y="3181"/>
                  </a:cubicBezTo>
                  <a:cubicBezTo>
                    <a:pt x="2547" y="3181"/>
                    <a:pt x="2587" y="3167"/>
                    <a:pt x="2623" y="3141"/>
                  </a:cubicBezTo>
                  <a:cubicBezTo>
                    <a:pt x="2712" y="3087"/>
                    <a:pt x="2730" y="2980"/>
                    <a:pt x="2712" y="2909"/>
                  </a:cubicBezTo>
                  <a:lnTo>
                    <a:pt x="2480" y="2141"/>
                  </a:lnTo>
                  <a:cubicBezTo>
                    <a:pt x="2463" y="2070"/>
                    <a:pt x="2480" y="1963"/>
                    <a:pt x="2552" y="1927"/>
                  </a:cubicBezTo>
                  <a:lnTo>
                    <a:pt x="3141" y="1410"/>
                  </a:lnTo>
                  <a:cubicBezTo>
                    <a:pt x="3194" y="1338"/>
                    <a:pt x="3230" y="1249"/>
                    <a:pt x="3194" y="1178"/>
                  </a:cubicBezTo>
                  <a:cubicBezTo>
                    <a:pt x="3176" y="1106"/>
                    <a:pt x="3069" y="1035"/>
                    <a:pt x="2998" y="1035"/>
                  </a:cubicBezTo>
                  <a:lnTo>
                    <a:pt x="2266" y="1035"/>
                  </a:lnTo>
                  <a:cubicBezTo>
                    <a:pt x="2177" y="1035"/>
                    <a:pt x="2088" y="964"/>
                    <a:pt x="2070" y="875"/>
                  </a:cubicBezTo>
                  <a:lnTo>
                    <a:pt x="1838" y="161"/>
                  </a:lnTo>
                  <a:cubicBezTo>
                    <a:pt x="1785" y="72"/>
                    <a:pt x="1713" y="0"/>
                    <a:pt x="16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196" y="4413780"/>
            <a:ext cx="2387623" cy="238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4726"/>
      </p:ext>
    </p:extLst>
  </p:cSld>
  <p:clrMapOvr>
    <a:masterClrMapping/>
  </p:clrMapOvr>
  <p:transition spd="slow">
    <p:push dir="u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Education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xmlns="" id="{C8822230-E7F6-4AEC-86F1-6874B8C0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550" y="2019300"/>
            <a:ext cx="1944000" cy="2700000"/>
          </a:xfrm>
        </p:spPr>
        <p:txBody>
          <a:bodyPr/>
          <a:lstStyle/>
          <a:p>
            <a:r>
              <a:rPr lang="en-US" dirty="0" err="1" smtClean="0"/>
              <a:t>Completetd</a:t>
            </a:r>
            <a:r>
              <a:rPr lang="en-US" dirty="0" smtClean="0"/>
              <a:t> </a:t>
            </a:r>
            <a:r>
              <a:rPr lang="en-US" dirty="0" err="1" smtClean="0"/>
              <a:t>Olevels</a:t>
            </a:r>
            <a:r>
              <a:rPr lang="en-US" dirty="0" smtClean="0"/>
              <a:t> from </a:t>
            </a:r>
            <a:r>
              <a:rPr lang="en-US" dirty="0" err="1" smtClean="0"/>
              <a:t>Jaffar</a:t>
            </a:r>
            <a:r>
              <a:rPr lang="en-US" dirty="0" smtClean="0"/>
              <a:t> Public School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72DB73E6-C510-4010-99CD-13C274B57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Completed </a:t>
            </a:r>
            <a:r>
              <a:rPr lang="en-US" dirty="0" err="1" smtClean="0"/>
              <a:t>Alevels</a:t>
            </a:r>
            <a:r>
              <a:rPr lang="en-US" dirty="0" smtClean="0"/>
              <a:t> from Alpha College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F544916F-9E82-4943-9F03-05F7811ACC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163" y="2019300"/>
            <a:ext cx="1943100" cy="2700000"/>
          </a:xfrm>
        </p:spPr>
        <p:txBody>
          <a:bodyPr/>
          <a:lstStyle/>
          <a:p>
            <a:r>
              <a:rPr lang="en-US" dirty="0" smtClean="0"/>
              <a:t>Started BBA from Institute of Business </a:t>
            </a:r>
            <a:r>
              <a:rPr lang="en-US" dirty="0" err="1" smtClean="0"/>
              <a:t>Adminsitration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ADB68C1C-48A6-4CB6-AEB1-1B5B9EB9AA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3C345EEF-8EE2-4AFF-A515-F49E6FA7CA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2021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C3C9C68B-77C0-41C6-AE3E-6C1B595CDE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2021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A761FA4B-43B9-4C0B-BD10-1127709C9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1705429"/>
          </a:xfrm>
        </p:spPr>
        <p:txBody>
          <a:bodyPr/>
          <a:lstStyle/>
          <a:p>
            <a:r>
              <a:rPr lang="en-US" dirty="0" smtClean="0"/>
              <a:t>Education helps develop </a:t>
            </a:r>
            <a:r>
              <a:rPr lang="en-US" dirty="0"/>
              <a:t>human personality, thoughts, </a:t>
            </a:r>
            <a:r>
              <a:rPr lang="en-US" dirty="0" smtClean="0"/>
              <a:t>and </a:t>
            </a:r>
            <a:r>
              <a:rPr lang="en-US" dirty="0"/>
              <a:t>prepares people for life experiences.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4</a:t>
            </a:fld>
            <a:endParaRPr lang="en-US"/>
          </a:p>
        </p:txBody>
      </p:sp>
      <p:grpSp>
        <p:nvGrpSpPr>
          <p:cNvPr id="11" name="Google Shape;1023;p44"/>
          <p:cNvGrpSpPr/>
          <p:nvPr/>
        </p:nvGrpSpPr>
        <p:grpSpPr>
          <a:xfrm>
            <a:off x="762000" y="4490246"/>
            <a:ext cx="1625894" cy="1115532"/>
            <a:chOff x="1502275" y="3638775"/>
            <a:chExt cx="292625" cy="216375"/>
          </a:xfrm>
          <a:solidFill>
            <a:schemeClr val="tx1"/>
          </a:solidFill>
        </p:grpSpPr>
        <p:sp>
          <p:nvSpPr>
            <p:cNvPr id="12" name="Google Shape;1024;p44"/>
            <p:cNvSpPr/>
            <p:nvPr/>
          </p:nvSpPr>
          <p:spPr>
            <a:xfrm>
              <a:off x="1502275" y="3658850"/>
              <a:ext cx="292625" cy="196300"/>
            </a:xfrm>
            <a:custGeom>
              <a:avLst/>
              <a:gdLst/>
              <a:ahLst/>
              <a:cxnLst/>
              <a:rect l="l" t="t" r="r" b="b"/>
              <a:pathLst>
                <a:path w="11705" h="7852" extrusionOk="0">
                  <a:moveTo>
                    <a:pt x="0" y="0"/>
                  </a:moveTo>
                  <a:lnTo>
                    <a:pt x="0" y="7441"/>
                  </a:lnTo>
                  <a:lnTo>
                    <a:pt x="4657" y="7441"/>
                  </a:lnTo>
                  <a:cubicBezTo>
                    <a:pt x="4657" y="7673"/>
                    <a:pt x="4835" y="7851"/>
                    <a:pt x="5050" y="7851"/>
                  </a:cubicBezTo>
                  <a:lnTo>
                    <a:pt x="6655" y="7851"/>
                  </a:lnTo>
                  <a:cubicBezTo>
                    <a:pt x="6887" y="7851"/>
                    <a:pt x="7048" y="7673"/>
                    <a:pt x="7048" y="7441"/>
                  </a:cubicBezTo>
                  <a:lnTo>
                    <a:pt x="11705" y="7441"/>
                  </a:lnTo>
                  <a:lnTo>
                    <a:pt x="11705" y="0"/>
                  </a:lnTo>
                  <a:lnTo>
                    <a:pt x="10902" y="0"/>
                  </a:lnTo>
                  <a:lnTo>
                    <a:pt x="10902" y="6513"/>
                  </a:lnTo>
                  <a:lnTo>
                    <a:pt x="785" y="6513"/>
                  </a:lnTo>
                  <a:lnTo>
                    <a:pt x="7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1025;p44"/>
            <p:cNvSpPr/>
            <p:nvPr/>
          </p:nvSpPr>
          <p:spPr>
            <a:xfrm>
              <a:off x="1535275" y="3638775"/>
              <a:ext cx="226625" cy="169525"/>
            </a:xfrm>
            <a:custGeom>
              <a:avLst/>
              <a:gdLst/>
              <a:ahLst/>
              <a:cxnLst/>
              <a:rect l="l" t="t" r="r" b="b"/>
              <a:pathLst>
                <a:path w="9065" h="6781" extrusionOk="0">
                  <a:moveTo>
                    <a:pt x="4265" y="803"/>
                  </a:moveTo>
                  <a:lnTo>
                    <a:pt x="4265" y="5978"/>
                  </a:lnTo>
                  <a:lnTo>
                    <a:pt x="803" y="5978"/>
                  </a:lnTo>
                  <a:lnTo>
                    <a:pt x="803" y="803"/>
                  </a:lnTo>
                  <a:close/>
                  <a:moveTo>
                    <a:pt x="8262" y="803"/>
                  </a:moveTo>
                  <a:lnTo>
                    <a:pt x="8262" y="5978"/>
                  </a:lnTo>
                  <a:lnTo>
                    <a:pt x="4800" y="5978"/>
                  </a:lnTo>
                  <a:lnTo>
                    <a:pt x="4800" y="803"/>
                  </a:lnTo>
                  <a:close/>
                  <a:moveTo>
                    <a:pt x="0" y="0"/>
                  </a:moveTo>
                  <a:lnTo>
                    <a:pt x="0" y="6781"/>
                  </a:lnTo>
                  <a:lnTo>
                    <a:pt x="9064" y="6781"/>
                  </a:lnTo>
                  <a:lnTo>
                    <a:pt x="90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Google Shape;1026;p44"/>
            <p:cNvSpPr/>
            <p:nvPr/>
          </p:nvSpPr>
          <p:spPr>
            <a:xfrm>
              <a:off x="1675350" y="3691850"/>
              <a:ext cx="46400" cy="10300"/>
            </a:xfrm>
            <a:custGeom>
              <a:avLst/>
              <a:gdLst/>
              <a:ahLst/>
              <a:cxnLst/>
              <a:rect l="l" t="t" r="r" b="b"/>
              <a:pathLst>
                <a:path w="1856" h="412" extrusionOk="0">
                  <a:moveTo>
                    <a:pt x="0" y="1"/>
                  </a:moveTo>
                  <a:lnTo>
                    <a:pt x="0" y="411"/>
                  </a:lnTo>
                  <a:lnTo>
                    <a:pt x="1856" y="411"/>
                  </a:lnTo>
                  <a:lnTo>
                    <a:pt x="1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027;p44"/>
            <p:cNvSpPr/>
            <p:nvPr/>
          </p:nvSpPr>
          <p:spPr>
            <a:xfrm>
              <a:off x="1675350" y="3711925"/>
              <a:ext cx="46400" cy="9850"/>
            </a:xfrm>
            <a:custGeom>
              <a:avLst/>
              <a:gdLst/>
              <a:ahLst/>
              <a:cxnLst/>
              <a:rect l="l" t="t" r="r" b="b"/>
              <a:pathLst>
                <a:path w="1856" h="394" extrusionOk="0">
                  <a:moveTo>
                    <a:pt x="0" y="1"/>
                  </a:moveTo>
                  <a:lnTo>
                    <a:pt x="0" y="393"/>
                  </a:lnTo>
                  <a:lnTo>
                    <a:pt x="1856" y="393"/>
                  </a:lnTo>
                  <a:lnTo>
                    <a:pt x="1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Google Shape;1028;p44"/>
            <p:cNvSpPr/>
            <p:nvPr/>
          </p:nvSpPr>
          <p:spPr>
            <a:xfrm>
              <a:off x="1675350" y="3732000"/>
              <a:ext cx="32125" cy="9825"/>
            </a:xfrm>
            <a:custGeom>
              <a:avLst/>
              <a:gdLst/>
              <a:ahLst/>
              <a:cxnLst/>
              <a:rect l="l" t="t" r="r" b="b"/>
              <a:pathLst>
                <a:path w="1285" h="393" extrusionOk="0">
                  <a:moveTo>
                    <a:pt x="0" y="0"/>
                  </a:moveTo>
                  <a:lnTo>
                    <a:pt x="0" y="393"/>
                  </a:lnTo>
                  <a:lnTo>
                    <a:pt x="1285" y="393"/>
                  </a:lnTo>
                  <a:lnTo>
                    <a:pt x="12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9118570"/>
      </p:ext>
    </p:extLst>
  </p:cSld>
  <p:clrMapOvr>
    <a:masterClrMapping/>
  </p:clrMapOvr>
  <p:transition spd="slow">
    <p:push dir="u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nimBg="1"/>
      <p:bldP spid="20" grpId="0" build="p" animBg="1"/>
      <p:bldP spid="21" grpId="0" build="p" animBg="1"/>
      <p:bldP spid="22" grpId="0" build="p" animBg="1"/>
      <p:bldP spid="23" grpId="0" build="p" animBg="1"/>
      <p:bldP spid="2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54DA9A-F01A-481E-A192-F11CA07C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01" y="798867"/>
            <a:ext cx="4233049" cy="2221622"/>
          </a:xfrm>
        </p:spPr>
        <p:txBody>
          <a:bodyPr/>
          <a:lstStyle/>
          <a:p>
            <a:r>
              <a:rPr lang="en-US" dirty="0" smtClean="0"/>
              <a:t>Achievements and milestones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CC875B-FB79-4EB2-ACC0-A26593F489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031059" y="3351043"/>
            <a:ext cx="2515747" cy="2855913"/>
          </a:xfrm>
        </p:spPr>
        <p:txBody>
          <a:bodyPr/>
          <a:lstStyle/>
          <a:p>
            <a:r>
              <a:rPr lang="en-US" dirty="0"/>
              <a:t>Share the awards and recognition awarded to him/her.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2ACB615-64CF-4226-B7EB-A7D9E8A80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Represented </a:t>
            </a:r>
            <a:r>
              <a:rPr lang="en-US" dirty="0" err="1" smtClean="0"/>
              <a:t>Jaffar</a:t>
            </a:r>
            <a:r>
              <a:rPr lang="en-US" dirty="0" smtClean="0"/>
              <a:t> Public School in Spelling Bee </a:t>
            </a:r>
            <a:r>
              <a:rPr lang="en-US" dirty="0" err="1" smtClean="0"/>
              <a:t>Compeition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CC704F7-10A3-438C-BF49-21B39AA5FD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Black Belt in Taekwondo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C78C2BF3-B597-4BD5-90B4-54EB9C2F6E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r>
              <a:rPr lang="en-US" baseline="30000" dirty="0" smtClean="0"/>
              <a:t>th</a:t>
            </a:r>
            <a:r>
              <a:rPr lang="en-US" dirty="0" smtClean="0"/>
              <a:t> Position in Inter School Scrabble Championship organized by PSA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637545D-50F9-427A-9297-89D0C0CFAB4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Member of student council in Alpha College</a:t>
            </a:r>
            <a:endParaRPr lang="en-US" dirty="0"/>
          </a:p>
        </p:txBody>
      </p:sp>
      <p:pic>
        <p:nvPicPr>
          <p:cNvPr id="17" name="Picture Placeholder 16" descr="Podium">
            <a:extLst>
              <a:ext uri="{FF2B5EF4-FFF2-40B4-BE49-F238E27FC236}">
                <a16:creationId xmlns:a16="http://schemas.microsoft.com/office/drawing/2014/main" xmlns="" id="{CA59F1EA-7BF1-46B0-8D92-7F28002EA8FF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-24397" t="-24397" r="-24397" b="-24397"/>
          <a:stretch/>
        </p:blipFill>
        <p:spPr>
          <a:xfrm>
            <a:off x="5648550" y="729000"/>
            <a:ext cx="972000" cy="972000"/>
          </a:xfrm>
        </p:spPr>
      </p:pic>
      <p:pic>
        <p:nvPicPr>
          <p:cNvPr id="19" name="Picture Placeholder 18" descr="Medal">
            <a:extLst>
              <a:ext uri="{FF2B5EF4-FFF2-40B4-BE49-F238E27FC236}">
                <a16:creationId xmlns:a16="http://schemas.microsoft.com/office/drawing/2014/main" xmlns="" id="{AEA436B7-2654-4FEB-A48E-421EF9A9A0B6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-31552" t="-31590" r="-31628" b="-31590"/>
          <a:stretch/>
        </p:blipFill>
        <p:spPr>
          <a:xfrm>
            <a:off x="7781581" y="729000"/>
            <a:ext cx="972000" cy="972000"/>
          </a:xfrm>
        </p:spPr>
      </p:pic>
      <p:pic>
        <p:nvPicPr>
          <p:cNvPr id="25" name="Picture Placeholder 24" descr="Diploma">
            <a:extLst>
              <a:ext uri="{FF2B5EF4-FFF2-40B4-BE49-F238E27FC236}">
                <a16:creationId xmlns:a16="http://schemas.microsoft.com/office/drawing/2014/main" xmlns="" id="{D848E5F5-40CC-4937-BDFD-77AE052CF964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-20777" t="-20809" r="-20842" b="-20809"/>
          <a:stretch/>
        </p:blipFill>
        <p:spPr>
          <a:xfrm>
            <a:off x="7781581" y="3598323"/>
            <a:ext cx="972000" cy="972000"/>
          </a:xfrm>
        </p:spPr>
      </p:pic>
      <p:pic>
        <p:nvPicPr>
          <p:cNvPr id="27" name="Picture Placeholder 26" descr="Wreath">
            <a:extLst>
              <a:ext uri="{FF2B5EF4-FFF2-40B4-BE49-F238E27FC236}">
                <a16:creationId xmlns:a16="http://schemas.microsoft.com/office/drawing/2014/main" xmlns="" id="{5CF2F104-BBB7-4069-B6BF-9A845C32FDC0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 l="-22209" t="-22157" r="-22342" b="-22157"/>
          <a:stretch/>
        </p:blipFill>
        <p:spPr>
          <a:xfrm>
            <a:off x="9914613" y="3598323"/>
            <a:ext cx="972000" cy="972000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C7ECEE9-580B-8B4A-919F-4C04337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5</a:t>
            </a:fld>
            <a:endParaRPr lang="en-US"/>
          </a:p>
        </p:txBody>
      </p:sp>
      <p:grpSp>
        <p:nvGrpSpPr>
          <p:cNvPr id="18" name="Google Shape;1217;p44"/>
          <p:cNvGrpSpPr/>
          <p:nvPr/>
        </p:nvGrpSpPr>
        <p:grpSpPr>
          <a:xfrm>
            <a:off x="573193" y="4084323"/>
            <a:ext cx="1103761" cy="1667190"/>
            <a:chOff x="867500" y="3647700"/>
            <a:chExt cx="190050" cy="261400"/>
          </a:xfrm>
        </p:grpSpPr>
        <p:sp>
          <p:nvSpPr>
            <p:cNvPr id="20" name="Google Shape;1218;p44"/>
            <p:cNvSpPr/>
            <p:nvPr/>
          </p:nvSpPr>
          <p:spPr>
            <a:xfrm>
              <a:off x="923275" y="3796225"/>
              <a:ext cx="78525" cy="78975"/>
            </a:xfrm>
            <a:custGeom>
              <a:avLst/>
              <a:gdLst/>
              <a:ahLst/>
              <a:cxnLst/>
              <a:rect l="l" t="t" r="r" b="b"/>
              <a:pathLst>
                <a:path w="3141" h="3159" extrusionOk="0">
                  <a:moveTo>
                    <a:pt x="1570" y="1"/>
                  </a:moveTo>
                  <a:cubicBezTo>
                    <a:pt x="696" y="1"/>
                    <a:pt x="0" y="715"/>
                    <a:pt x="0" y="1571"/>
                  </a:cubicBezTo>
                  <a:cubicBezTo>
                    <a:pt x="0" y="2445"/>
                    <a:pt x="696" y="3159"/>
                    <a:pt x="1570" y="3159"/>
                  </a:cubicBezTo>
                  <a:cubicBezTo>
                    <a:pt x="2427" y="3159"/>
                    <a:pt x="3141" y="2445"/>
                    <a:pt x="3141" y="1589"/>
                  </a:cubicBezTo>
                  <a:cubicBezTo>
                    <a:pt x="3141" y="715"/>
                    <a:pt x="2427" y="1"/>
                    <a:pt x="1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1219;p44"/>
            <p:cNvSpPr/>
            <p:nvPr/>
          </p:nvSpPr>
          <p:spPr>
            <a:xfrm>
              <a:off x="888925" y="3762775"/>
              <a:ext cx="146775" cy="146325"/>
            </a:xfrm>
            <a:custGeom>
              <a:avLst/>
              <a:gdLst/>
              <a:ahLst/>
              <a:cxnLst/>
              <a:rect l="l" t="t" r="r" b="b"/>
              <a:pathLst>
                <a:path w="5871" h="5853" extrusionOk="0">
                  <a:moveTo>
                    <a:pt x="2944" y="786"/>
                  </a:moveTo>
                  <a:cubicBezTo>
                    <a:pt x="4104" y="786"/>
                    <a:pt x="5068" y="1749"/>
                    <a:pt x="5068" y="2927"/>
                  </a:cubicBezTo>
                  <a:cubicBezTo>
                    <a:pt x="5068" y="4087"/>
                    <a:pt x="4104" y="5050"/>
                    <a:pt x="2944" y="5050"/>
                  </a:cubicBezTo>
                  <a:cubicBezTo>
                    <a:pt x="1767" y="5050"/>
                    <a:pt x="803" y="4087"/>
                    <a:pt x="803" y="2927"/>
                  </a:cubicBezTo>
                  <a:cubicBezTo>
                    <a:pt x="803" y="1749"/>
                    <a:pt x="1767" y="786"/>
                    <a:pt x="2944" y="786"/>
                  </a:cubicBezTo>
                  <a:close/>
                  <a:moveTo>
                    <a:pt x="2944" y="1"/>
                  </a:moveTo>
                  <a:cubicBezTo>
                    <a:pt x="1339" y="1"/>
                    <a:pt x="0" y="1321"/>
                    <a:pt x="0" y="2927"/>
                  </a:cubicBezTo>
                  <a:cubicBezTo>
                    <a:pt x="0" y="4533"/>
                    <a:pt x="1339" y="5853"/>
                    <a:pt x="2944" y="5853"/>
                  </a:cubicBezTo>
                  <a:cubicBezTo>
                    <a:pt x="4550" y="5853"/>
                    <a:pt x="5871" y="4533"/>
                    <a:pt x="5871" y="2927"/>
                  </a:cubicBezTo>
                  <a:cubicBezTo>
                    <a:pt x="5871" y="1321"/>
                    <a:pt x="4550" y="1"/>
                    <a:pt x="2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1220;p44"/>
            <p:cNvSpPr/>
            <p:nvPr/>
          </p:nvSpPr>
          <p:spPr>
            <a:xfrm>
              <a:off x="980375" y="3647700"/>
              <a:ext cx="77175" cy="120450"/>
            </a:xfrm>
            <a:custGeom>
              <a:avLst/>
              <a:gdLst/>
              <a:ahLst/>
              <a:cxnLst/>
              <a:rect l="l" t="t" r="r" b="b"/>
              <a:pathLst>
                <a:path w="3087" h="4818" extrusionOk="0">
                  <a:moveTo>
                    <a:pt x="1874" y="0"/>
                  </a:moveTo>
                  <a:lnTo>
                    <a:pt x="821" y="2266"/>
                  </a:lnTo>
                  <a:lnTo>
                    <a:pt x="0" y="4122"/>
                  </a:lnTo>
                  <a:cubicBezTo>
                    <a:pt x="535" y="4247"/>
                    <a:pt x="1035" y="4479"/>
                    <a:pt x="1445" y="4818"/>
                  </a:cubicBezTo>
                  <a:lnTo>
                    <a:pt x="3087" y="1106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1221;p44"/>
            <p:cNvSpPr/>
            <p:nvPr/>
          </p:nvSpPr>
          <p:spPr>
            <a:xfrm>
              <a:off x="867500" y="3647700"/>
              <a:ext cx="77200" cy="120450"/>
            </a:xfrm>
            <a:custGeom>
              <a:avLst/>
              <a:gdLst/>
              <a:ahLst/>
              <a:cxnLst/>
              <a:rect l="l" t="t" r="r" b="b"/>
              <a:pathLst>
                <a:path w="3088" h="4818" extrusionOk="0">
                  <a:moveTo>
                    <a:pt x="733" y="0"/>
                  </a:moveTo>
                  <a:lnTo>
                    <a:pt x="1" y="1106"/>
                  </a:lnTo>
                  <a:lnTo>
                    <a:pt x="1643" y="4818"/>
                  </a:lnTo>
                  <a:cubicBezTo>
                    <a:pt x="2053" y="4479"/>
                    <a:pt x="2552" y="4247"/>
                    <a:pt x="3088" y="4122"/>
                  </a:cubicBezTo>
                  <a:lnTo>
                    <a:pt x="2249" y="2266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Google Shape;1222;p44"/>
            <p:cNvSpPr/>
            <p:nvPr/>
          </p:nvSpPr>
          <p:spPr>
            <a:xfrm>
              <a:off x="912575" y="3647700"/>
              <a:ext cx="99925" cy="40175"/>
            </a:xfrm>
            <a:custGeom>
              <a:avLst/>
              <a:gdLst/>
              <a:ahLst/>
              <a:cxnLst/>
              <a:rect l="l" t="t" r="r" b="b"/>
              <a:pathLst>
                <a:path w="3997" h="1607" extrusionOk="0">
                  <a:moveTo>
                    <a:pt x="0" y="0"/>
                  </a:moveTo>
                  <a:lnTo>
                    <a:pt x="732" y="1606"/>
                  </a:lnTo>
                  <a:lnTo>
                    <a:pt x="3247" y="1606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5" name="Curved Left Arrow 14"/>
          <p:cNvSpPr/>
          <p:nvPr/>
        </p:nvSpPr>
        <p:spPr>
          <a:xfrm rot="20256341">
            <a:off x="9906677" y="1254212"/>
            <a:ext cx="986972" cy="1640114"/>
          </a:xfrm>
          <a:prstGeom prst="curved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Left Arrow 28"/>
          <p:cNvSpPr/>
          <p:nvPr/>
        </p:nvSpPr>
        <p:spPr>
          <a:xfrm rot="8691446">
            <a:off x="5599845" y="3923523"/>
            <a:ext cx="986972" cy="1640114"/>
          </a:xfrm>
          <a:prstGeom prst="curved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796151"/>
      </p:ext>
    </p:extLst>
  </p:cSld>
  <p:clrMapOvr>
    <a:masterClrMapping/>
  </p:clrMapOvr>
  <p:transition spd="slow">
    <p:push dir="u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8" grpId="0" build="p" animBg="1"/>
      <p:bldP spid="9" grpId="0" build="p" animBg="1"/>
      <p:bldP spid="15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491" y="551328"/>
            <a:ext cx="3668059" cy="1826559"/>
          </a:xfrm>
        </p:spPr>
        <p:txBody>
          <a:bodyPr/>
          <a:lstStyle/>
          <a:p>
            <a:r>
              <a:rPr lang="en-US" dirty="0" smtClean="0"/>
              <a:t>Goals in life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1891695-E7DA-48AF-9EEB-86DA1F9BF7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377887"/>
            <a:ext cx="3842550" cy="2855913"/>
          </a:xfrm>
        </p:spPr>
        <p:txBody>
          <a:bodyPr>
            <a:normAutofit/>
          </a:bodyPr>
          <a:lstStyle/>
          <a:p>
            <a:r>
              <a:rPr lang="en-US" dirty="0"/>
              <a:t>Setting goals helps trigger new </a:t>
            </a:r>
            <a:r>
              <a:rPr lang="en-US" dirty="0" smtClean="0"/>
              <a:t>behaviors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helps you sustain that momentum in life. </a:t>
            </a:r>
            <a:r>
              <a:rPr lang="en-US" dirty="0" smtClean="0"/>
              <a:t>Setting </a:t>
            </a:r>
            <a:r>
              <a:rPr lang="en-US" dirty="0"/>
              <a:t>goals not only motivates us, but can also improve our mental health and our level of personal and professional success.</a:t>
            </a:r>
            <a:endParaRPr lang="en-US" dirty="0"/>
          </a:p>
        </p:txBody>
      </p:sp>
      <p:graphicFrame>
        <p:nvGraphicFramePr>
          <p:cNvPr id="5" name="Content Placeholder 2" descr="Timeline SmartArt">
            <a:extLst>
              <a:ext uri="{FF2B5EF4-FFF2-40B4-BE49-F238E27FC236}">
                <a16:creationId xmlns:a16="http://schemas.microsoft.com/office/drawing/2014/main" xmlns="" id="{49A92778-1E2C-48F2-99CD-26EF59E3C6C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34262276"/>
              </p:ext>
            </p:extLst>
          </p:nvPr>
        </p:nvGraphicFramePr>
        <p:xfrm>
          <a:off x="5419725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Google Shape;1224;p44"/>
          <p:cNvSpPr/>
          <p:nvPr/>
        </p:nvSpPr>
        <p:spPr>
          <a:xfrm>
            <a:off x="374203" y="4783324"/>
            <a:ext cx="775594" cy="900952"/>
          </a:xfrm>
          <a:custGeom>
            <a:avLst/>
            <a:gdLst/>
            <a:ahLst/>
            <a:cxnLst/>
            <a:rect l="l" t="t" r="r" b="b"/>
            <a:pathLst>
              <a:path w="9279" h="10626" extrusionOk="0">
                <a:moveTo>
                  <a:pt x="3640" y="1062"/>
                </a:moveTo>
                <a:cubicBezTo>
                  <a:pt x="3890" y="1062"/>
                  <a:pt x="4140" y="1133"/>
                  <a:pt x="4318" y="1312"/>
                </a:cubicBezTo>
                <a:cubicBezTo>
                  <a:pt x="4487" y="1203"/>
                  <a:pt x="4672" y="1152"/>
                  <a:pt x="4857" y="1152"/>
                </a:cubicBezTo>
                <a:cubicBezTo>
                  <a:pt x="4946" y="1152"/>
                  <a:pt x="5034" y="1164"/>
                  <a:pt x="5121" y="1187"/>
                </a:cubicBezTo>
                <a:cubicBezTo>
                  <a:pt x="5407" y="1276"/>
                  <a:pt x="5603" y="1490"/>
                  <a:pt x="5692" y="1758"/>
                </a:cubicBezTo>
                <a:lnTo>
                  <a:pt x="5764" y="1758"/>
                </a:lnTo>
                <a:cubicBezTo>
                  <a:pt x="6263" y="1758"/>
                  <a:pt x="6674" y="2150"/>
                  <a:pt x="6674" y="2650"/>
                </a:cubicBezTo>
                <a:lnTo>
                  <a:pt x="6674" y="2686"/>
                </a:lnTo>
                <a:cubicBezTo>
                  <a:pt x="6977" y="2864"/>
                  <a:pt x="7155" y="3203"/>
                  <a:pt x="7137" y="3542"/>
                </a:cubicBezTo>
                <a:cubicBezTo>
                  <a:pt x="7033" y="3995"/>
                  <a:pt x="6623" y="4346"/>
                  <a:pt x="6172" y="4346"/>
                </a:cubicBezTo>
                <a:cubicBezTo>
                  <a:pt x="6160" y="4346"/>
                  <a:pt x="6149" y="4345"/>
                  <a:pt x="6138" y="4345"/>
                </a:cubicBezTo>
                <a:lnTo>
                  <a:pt x="4943" y="4345"/>
                </a:lnTo>
                <a:cubicBezTo>
                  <a:pt x="4443" y="4345"/>
                  <a:pt x="4033" y="4755"/>
                  <a:pt x="4033" y="5255"/>
                </a:cubicBezTo>
                <a:lnTo>
                  <a:pt x="4033" y="6236"/>
                </a:lnTo>
                <a:lnTo>
                  <a:pt x="3426" y="6236"/>
                </a:lnTo>
                <a:lnTo>
                  <a:pt x="3426" y="5451"/>
                </a:lnTo>
                <a:cubicBezTo>
                  <a:pt x="3426" y="5166"/>
                  <a:pt x="3444" y="4809"/>
                  <a:pt x="3230" y="4595"/>
                </a:cubicBezTo>
                <a:cubicBezTo>
                  <a:pt x="3123" y="4452"/>
                  <a:pt x="2980" y="4345"/>
                  <a:pt x="2837" y="4238"/>
                </a:cubicBezTo>
                <a:cubicBezTo>
                  <a:pt x="2730" y="4184"/>
                  <a:pt x="2623" y="4095"/>
                  <a:pt x="2552" y="3988"/>
                </a:cubicBezTo>
                <a:cubicBezTo>
                  <a:pt x="2498" y="3935"/>
                  <a:pt x="2480" y="3881"/>
                  <a:pt x="2463" y="3810"/>
                </a:cubicBezTo>
                <a:cubicBezTo>
                  <a:pt x="2572" y="3755"/>
                  <a:pt x="2702" y="3732"/>
                  <a:pt x="2828" y="3732"/>
                </a:cubicBezTo>
                <a:cubicBezTo>
                  <a:pt x="2868" y="3732"/>
                  <a:pt x="2906" y="3734"/>
                  <a:pt x="2944" y="3738"/>
                </a:cubicBezTo>
                <a:cubicBezTo>
                  <a:pt x="3034" y="3738"/>
                  <a:pt x="3105" y="3685"/>
                  <a:pt x="3105" y="3613"/>
                </a:cubicBezTo>
                <a:cubicBezTo>
                  <a:pt x="3105" y="3524"/>
                  <a:pt x="3051" y="3453"/>
                  <a:pt x="2980" y="3435"/>
                </a:cubicBezTo>
                <a:cubicBezTo>
                  <a:pt x="2934" y="3431"/>
                  <a:pt x="2886" y="3429"/>
                  <a:pt x="2839" y="3429"/>
                </a:cubicBezTo>
                <a:cubicBezTo>
                  <a:pt x="2684" y="3429"/>
                  <a:pt x="2523" y="3452"/>
                  <a:pt x="2373" y="3506"/>
                </a:cubicBezTo>
                <a:cubicBezTo>
                  <a:pt x="2373" y="3471"/>
                  <a:pt x="2373" y="3453"/>
                  <a:pt x="2356" y="3435"/>
                </a:cubicBezTo>
                <a:cubicBezTo>
                  <a:pt x="2356" y="3310"/>
                  <a:pt x="2373" y="3203"/>
                  <a:pt x="2409" y="3078"/>
                </a:cubicBezTo>
                <a:cubicBezTo>
                  <a:pt x="2498" y="2793"/>
                  <a:pt x="2766" y="2686"/>
                  <a:pt x="3034" y="2579"/>
                </a:cubicBezTo>
                <a:cubicBezTo>
                  <a:pt x="3069" y="2579"/>
                  <a:pt x="3123" y="2561"/>
                  <a:pt x="3194" y="2543"/>
                </a:cubicBezTo>
                <a:lnTo>
                  <a:pt x="3230" y="2525"/>
                </a:lnTo>
                <a:cubicBezTo>
                  <a:pt x="3301" y="2543"/>
                  <a:pt x="3355" y="2561"/>
                  <a:pt x="3408" y="2579"/>
                </a:cubicBezTo>
                <a:lnTo>
                  <a:pt x="3480" y="2579"/>
                </a:lnTo>
                <a:lnTo>
                  <a:pt x="3569" y="2596"/>
                </a:lnTo>
                <a:cubicBezTo>
                  <a:pt x="3694" y="2757"/>
                  <a:pt x="3765" y="2953"/>
                  <a:pt x="3747" y="3150"/>
                </a:cubicBezTo>
                <a:cubicBezTo>
                  <a:pt x="3729" y="3346"/>
                  <a:pt x="3640" y="3542"/>
                  <a:pt x="3480" y="3685"/>
                </a:cubicBezTo>
                <a:cubicBezTo>
                  <a:pt x="3426" y="3721"/>
                  <a:pt x="3408" y="3810"/>
                  <a:pt x="3480" y="3881"/>
                </a:cubicBezTo>
                <a:cubicBezTo>
                  <a:pt x="3500" y="3912"/>
                  <a:pt x="3539" y="3931"/>
                  <a:pt x="3582" y="3931"/>
                </a:cubicBezTo>
                <a:cubicBezTo>
                  <a:pt x="3613" y="3931"/>
                  <a:pt x="3646" y="3921"/>
                  <a:pt x="3676" y="3899"/>
                </a:cubicBezTo>
                <a:cubicBezTo>
                  <a:pt x="3765" y="3810"/>
                  <a:pt x="3837" y="3721"/>
                  <a:pt x="3890" y="3613"/>
                </a:cubicBezTo>
                <a:lnTo>
                  <a:pt x="3908" y="3613"/>
                </a:lnTo>
                <a:cubicBezTo>
                  <a:pt x="4140" y="3596"/>
                  <a:pt x="4354" y="3524"/>
                  <a:pt x="4568" y="3417"/>
                </a:cubicBezTo>
                <a:cubicBezTo>
                  <a:pt x="4586" y="3399"/>
                  <a:pt x="4604" y="3364"/>
                  <a:pt x="4622" y="3328"/>
                </a:cubicBezTo>
                <a:cubicBezTo>
                  <a:pt x="4639" y="3292"/>
                  <a:pt x="4622" y="3239"/>
                  <a:pt x="4604" y="3221"/>
                </a:cubicBezTo>
                <a:cubicBezTo>
                  <a:pt x="4572" y="3179"/>
                  <a:pt x="4529" y="3162"/>
                  <a:pt x="4487" y="3162"/>
                </a:cubicBezTo>
                <a:cubicBezTo>
                  <a:pt x="4458" y="3162"/>
                  <a:pt x="4430" y="3170"/>
                  <a:pt x="4408" y="3185"/>
                </a:cubicBezTo>
                <a:cubicBezTo>
                  <a:pt x="4283" y="3239"/>
                  <a:pt x="4158" y="3310"/>
                  <a:pt x="4015" y="3310"/>
                </a:cubicBezTo>
                <a:cubicBezTo>
                  <a:pt x="4033" y="3274"/>
                  <a:pt x="4033" y="3221"/>
                  <a:pt x="4033" y="3185"/>
                </a:cubicBezTo>
                <a:cubicBezTo>
                  <a:pt x="4051" y="3007"/>
                  <a:pt x="4033" y="2846"/>
                  <a:pt x="3961" y="2686"/>
                </a:cubicBezTo>
                <a:lnTo>
                  <a:pt x="3961" y="2686"/>
                </a:lnTo>
                <a:cubicBezTo>
                  <a:pt x="4068" y="2704"/>
                  <a:pt x="4176" y="2721"/>
                  <a:pt x="4283" y="2721"/>
                </a:cubicBezTo>
                <a:cubicBezTo>
                  <a:pt x="4372" y="2721"/>
                  <a:pt x="4461" y="2704"/>
                  <a:pt x="4568" y="2686"/>
                </a:cubicBezTo>
                <a:cubicBezTo>
                  <a:pt x="4729" y="2900"/>
                  <a:pt x="4961" y="3043"/>
                  <a:pt x="5228" y="3114"/>
                </a:cubicBezTo>
                <a:cubicBezTo>
                  <a:pt x="5567" y="3292"/>
                  <a:pt x="5888" y="3506"/>
                  <a:pt x="5888" y="3881"/>
                </a:cubicBezTo>
                <a:cubicBezTo>
                  <a:pt x="5888" y="3935"/>
                  <a:pt x="5924" y="4006"/>
                  <a:pt x="5960" y="4042"/>
                </a:cubicBezTo>
                <a:cubicBezTo>
                  <a:pt x="5987" y="4051"/>
                  <a:pt x="6013" y="4055"/>
                  <a:pt x="6040" y="4055"/>
                </a:cubicBezTo>
                <a:cubicBezTo>
                  <a:pt x="6067" y="4055"/>
                  <a:pt x="6094" y="4051"/>
                  <a:pt x="6120" y="4042"/>
                </a:cubicBezTo>
                <a:cubicBezTo>
                  <a:pt x="6174" y="4006"/>
                  <a:pt x="6192" y="3935"/>
                  <a:pt x="6192" y="3881"/>
                </a:cubicBezTo>
                <a:cubicBezTo>
                  <a:pt x="6192" y="3596"/>
                  <a:pt x="6049" y="3328"/>
                  <a:pt x="5817" y="3150"/>
                </a:cubicBezTo>
                <a:cubicBezTo>
                  <a:pt x="6013" y="3150"/>
                  <a:pt x="6174" y="3043"/>
                  <a:pt x="6299" y="2918"/>
                </a:cubicBezTo>
                <a:cubicBezTo>
                  <a:pt x="6335" y="2846"/>
                  <a:pt x="6335" y="2757"/>
                  <a:pt x="6281" y="2704"/>
                </a:cubicBezTo>
                <a:cubicBezTo>
                  <a:pt x="6251" y="2681"/>
                  <a:pt x="6218" y="2671"/>
                  <a:pt x="6186" y="2671"/>
                </a:cubicBezTo>
                <a:cubicBezTo>
                  <a:pt x="6141" y="2671"/>
                  <a:pt x="6098" y="2690"/>
                  <a:pt x="6067" y="2721"/>
                </a:cubicBezTo>
                <a:cubicBezTo>
                  <a:pt x="6003" y="2785"/>
                  <a:pt x="5854" y="2849"/>
                  <a:pt x="5644" y="2849"/>
                </a:cubicBezTo>
                <a:cubicBezTo>
                  <a:pt x="5619" y="2849"/>
                  <a:pt x="5594" y="2848"/>
                  <a:pt x="5567" y="2846"/>
                </a:cubicBezTo>
                <a:cubicBezTo>
                  <a:pt x="5317" y="2846"/>
                  <a:pt x="5068" y="2757"/>
                  <a:pt x="4871" y="2596"/>
                </a:cubicBezTo>
                <a:cubicBezTo>
                  <a:pt x="5086" y="2507"/>
                  <a:pt x="5282" y="2347"/>
                  <a:pt x="5407" y="2150"/>
                </a:cubicBezTo>
                <a:cubicBezTo>
                  <a:pt x="5442" y="2079"/>
                  <a:pt x="5407" y="1990"/>
                  <a:pt x="5335" y="1936"/>
                </a:cubicBezTo>
                <a:cubicBezTo>
                  <a:pt x="5317" y="1924"/>
                  <a:pt x="5296" y="1918"/>
                  <a:pt x="5273" y="1918"/>
                </a:cubicBezTo>
                <a:cubicBezTo>
                  <a:pt x="5226" y="1918"/>
                  <a:pt x="5175" y="1942"/>
                  <a:pt x="5139" y="1990"/>
                </a:cubicBezTo>
                <a:cubicBezTo>
                  <a:pt x="4991" y="2273"/>
                  <a:pt x="4716" y="2412"/>
                  <a:pt x="4307" y="2412"/>
                </a:cubicBezTo>
                <a:cubicBezTo>
                  <a:pt x="4124" y="2412"/>
                  <a:pt x="3913" y="2384"/>
                  <a:pt x="3676" y="2329"/>
                </a:cubicBezTo>
                <a:cubicBezTo>
                  <a:pt x="3854" y="2186"/>
                  <a:pt x="3944" y="1954"/>
                  <a:pt x="3908" y="1740"/>
                </a:cubicBezTo>
                <a:cubicBezTo>
                  <a:pt x="3908" y="1686"/>
                  <a:pt x="3872" y="1633"/>
                  <a:pt x="3837" y="1597"/>
                </a:cubicBezTo>
                <a:cubicBezTo>
                  <a:pt x="3807" y="1590"/>
                  <a:pt x="3784" y="1586"/>
                  <a:pt x="3762" y="1586"/>
                </a:cubicBezTo>
                <a:cubicBezTo>
                  <a:pt x="3733" y="1586"/>
                  <a:pt x="3707" y="1594"/>
                  <a:pt x="3676" y="1615"/>
                </a:cubicBezTo>
                <a:cubicBezTo>
                  <a:pt x="3605" y="1651"/>
                  <a:pt x="3605" y="1704"/>
                  <a:pt x="3605" y="1758"/>
                </a:cubicBezTo>
                <a:cubicBezTo>
                  <a:pt x="3605" y="2115"/>
                  <a:pt x="3426" y="2168"/>
                  <a:pt x="3123" y="2257"/>
                </a:cubicBezTo>
                <a:cubicBezTo>
                  <a:pt x="3087" y="2275"/>
                  <a:pt x="3034" y="2293"/>
                  <a:pt x="2980" y="2311"/>
                </a:cubicBezTo>
                <a:cubicBezTo>
                  <a:pt x="2909" y="2115"/>
                  <a:pt x="2730" y="1972"/>
                  <a:pt x="2534" y="1918"/>
                </a:cubicBezTo>
                <a:cubicBezTo>
                  <a:pt x="2520" y="1914"/>
                  <a:pt x="2505" y="1911"/>
                  <a:pt x="2491" y="1911"/>
                </a:cubicBezTo>
                <a:cubicBezTo>
                  <a:pt x="2453" y="1911"/>
                  <a:pt x="2417" y="1928"/>
                  <a:pt x="2391" y="1954"/>
                </a:cubicBezTo>
                <a:cubicBezTo>
                  <a:pt x="2356" y="2008"/>
                  <a:pt x="2338" y="2043"/>
                  <a:pt x="2356" y="2115"/>
                </a:cubicBezTo>
                <a:cubicBezTo>
                  <a:pt x="2356" y="2168"/>
                  <a:pt x="2409" y="2222"/>
                  <a:pt x="2480" y="2222"/>
                </a:cubicBezTo>
                <a:cubicBezTo>
                  <a:pt x="2570" y="2257"/>
                  <a:pt x="2659" y="2329"/>
                  <a:pt x="2712" y="2418"/>
                </a:cubicBezTo>
                <a:lnTo>
                  <a:pt x="2712" y="2436"/>
                </a:lnTo>
                <a:cubicBezTo>
                  <a:pt x="2463" y="2543"/>
                  <a:pt x="2249" y="2739"/>
                  <a:pt x="2159" y="2989"/>
                </a:cubicBezTo>
                <a:cubicBezTo>
                  <a:pt x="2141" y="3043"/>
                  <a:pt x="2124" y="3114"/>
                  <a:pt x="2124" y="3185"/>
                </a:cubicBezTo>
                <a:cubicBezTo>
                  <a:pt x="2106" y="3150"/>
                  <a:pt x="2070" y="3132"/>
                  <a:pt x="2052" y="3096"/>
                </a:cubicBezTo>
                <a:cubicBezTo>
                  <a:pt x="1999" y="2971"/>
                  <a:pt x="1963" y="2846"/>
                  <a:pt x="1945" y="2739"/>
                </a:cubicBezTo>
                <a:cubicBezTo>
                  <a:pt x="1945" y="2686"/>
                  <a:pt x="1892" y="2614"/>
                  <a:pt x="1856" y="2614"/>
                </a:cubicBezTo>
                <a:cubicBezTo>
                  <a:pt x="1836" y="2601"/>
                  <a:pt x="1815" y="2595"/>
                  <a:pt x="1796" y="2595"/>
                </a:cubicBezTo>
                <a:cubicBezTo>
                  <a:pt x="1764" y="2595"/>
                  <a:pt x="1735" y="2610"/>
                  <a:pt x="1713" y="2632"/>
                </a:cubicBezTo>
                <a:cubicBezTo>
                  <a:pt x="1678" y="2686"/>
                  <a:pt x="1642" y="2739"/>
                  <a:pt x="1678" y="2775"/>
                </a:cubicBezTo>
                <a:cubicBezTo>
                  <a:pt x="1695" y="2953"/>
                  <a:pt x="1749" y="3096"/>
                  <a:pt x="1820" y="3221"/>
                </a:cubicBezTo>
                <a:cubicBezTo>
                  <a:pt x="1892" y="3346"/>
                  <a:pt x="1999" y="3453"/>
                  <a:pt x="2141" y="3524"/>
                </a:cubicBezTo>
                <a:cubicBezTo>
                  <a:pt x="2159" y="3703"/>
                  <a:pt x="2231" y="3899"/>
                  <a:pt x="2320" y="4077"/>
                </a:cubicBezTo>
                <a:cubicBezTo>
                  <a:pt x="2231" y="4184"/>
                  <a:pt x="2106" y="4292"/>
                  <a:pt x="1981" y="4363"/>
                </a:cubicBezTo>
                <a:cubicBezTo>
                  <a:pt x="1945" y="4399"/>
                  <a:pt x="1910" y="4434"/>
                  <a:pt x="1892" y="4506"/>
                </a:cubicBezTo>
                <a:cubicBezTo>
                  <a:pt x="1892" y="4541"/>
                  <a:pt x="1927" y="4613"/>
                  <a:pt x="1981" y="4631"/>
                </a:cubicBezTo>
                <a:cubicBezTo>
                  <a:pt x="2005" y="4647"/>
                  <a:pt x="2029" y="4655"/>
                  <a:pt x="2051" y="4655"/>
                </a:cubicBezTo>
                <a:cubicBezTo>
                  <a:pt x="2079" y="4655"/>
                  <a:pt x="2104" y="4642"/>
                  <a:pt x="2124" y="4613"/>
                </a:cubicBezTo>
                <a:cubicBezTo>
                  <a:pt x="2249" y="4523"/>
                  <a:pt x="2373" y="4434"/>
                  <a:pt x="2480" y="4309"/>
                </a:cubicBezTo>
                <a:cubicBezTo>
                  <a:pt x="2570" y="4381"/>
                  <a:pt x="2641" y="4434"/>
                  <a:pt x="2730" y="4488"/>
                </a:cubicBezTo>
                <a:cubicBezTo>
                  <a:pt x="2855" y="4559"/>
                  <a:pt x="2962" y="4666"/>
                  <a:pt x="3069" y="4773"/>
                </a:cubicBezTo>
                <a:cubicBezTo>
                  <a:pt x="3194" y="4916"/>
                  <a:pt x="3194" y="5201"/>
                  <a:pt x="3194" y="5433"/>
                </a:cubicBezTo>
                <a:lnTo>
                  <a:pt x="3194" y="6236"/>
                </a:lnTo>
                <a:lnTo>
                  <a:pt x="2570" y="6236"/>
                </a:lnTo>
                <a:cubicBezTo>
                  <a:pt x="2570" y="5255"/>
                  <a:pt x="2106" y="5201"/>
                  <a:pt x="2034" y="5166"/>
                </a:cubicBezTo>
                <a:cubicBezTo>
                  <a:pt x="1838" y="5130"/>
                  <a:pt x="1321" y="4845"/>
                  <a:pt x="1214" y="4292"/>
                </a:cubicBezTo>
                <a:cubicBezTo>
                  <a:pt x="1196" y="4256"/>
                  <a:pt x="1196" y="4220"/>
                  <a:pt x="1196" y="4184"/>
                </a:cubicBezTo>
                <a:cubicBezTo>
                  <a:pt x="964" y="3881"/>
                  <a:pt x="982" y="3435"/>
                  <a:pt x="1232" y="3132"/>
                </a:cubicBezTo>
                <a:cubicBezTo>
                  <a:pt x="1214" y="3043"/>
                  <a:pt x="1196" y="2953"/>
                  <a:pt x="1196" y="2846"/>
                </a:cubicBezTo>
                <a:cubicBezTo>
                  <a:pt x="1196" y="2418"/>
                  <a:pt x="1499" y="2043"/>
                  <a:pt x="1927" y="1972"/>
                </a:cubicBezTo>
                <a:cubicBezTo>
                  <a:pt x="2048" y="1610"/>
                  <a:pt x="2385" y="1364"/>
                  <a:pt x="2746" y="1364"/>
                </a:cubicBezTo>
                <a:cubicBezTo>
                  <a:pt x="2759" y="1364"/>
                  <a:pt x="2771" y="1365"/>
                  <a:pt x="2784" y="1365"/>
                </a:cubicBezTo>
                <a:cubicBezTo>
                  <a:pt x="2855" y="1365"/>
                  <a:pt x="2944" y="1383"/>
                  <a:pt x="2998" y="1383"/>
                </a:cubicBezTo>
                <a:cubicBezTo>
                  <a:pt x="3159" y="1205"/>
                  <a:pt x="3390" y="1098"/>
                  <a:pt x="3640" y="1062"/>
                </a:cubicBezTo>
                <a:close/>
                <a:moveTo>
                  <a:pt x="4048" y="0"/>
                </a:moveTo>
                <a:cubicBezTo>
                  <a:pt x="3341" y="0"/>
                  <a:pt x="2632" y="188"/>
                  <a:pt x="1999" y="562"/>
                </a:cubicBezTo>
                <a:cubicBezTo>
                  <a:pt x="750" y="1294"/>
                  <a:pt x="0" y="2650"/>
                  <a:pt x="36" y="4113"/>
                </a:cubicBezTo>
                <a:cubicBezTo>
                  <a:pt x="36" y="5362"/>
                  <a:pt x="625" y="6540"/>
                  <a:pt x="1624" y="7307"/>
                </a:cubicBezTo>
                <a:lnTo>
                  <a:pt x="1624" y="10626"/>
                </a:lnTo>
                <a:lnTo>
                  <a:pt x="5817" y="10626"/>
                </a:lnTo>
                <a:lnTo>
                  <a:pt x="5817" y="9038"/>
                </a:lnTo>
                <a:lnTo>
                  <a:pt x="6477" y="9038"/>
                </a:lnTo>
                <a:cubicBezTo>
                  <a:pt x="6905" y="9038"/>
                  <a:pt x="7298" y="8877"/>
                  <a:pt x="7601" y="8574"/>
                </a:cubicBezTo>
                <a:cubicBezTo>
                  <a:pt x="7887" y="8288"/>
                  <a:pt x="8047" y="7878"/>
                  <a:pt x="8047" y="7468"/>
                </a:cubicBezTo>
                <a:lnTo>
                  <a:pt x="8047" y="6665"/>
                </a:lnTo>
                <a:lnTo>
                  <a:pt x="8636" y="6665"/>
                </a:lnTo>
                <a:cubicBezTo>
                  <a:pt x="8975" y="6629"/>
                  <a:pt x="9279" y="6236"/>
                  <a:pt x="8957" y="5737"/>
                </a:cubicBezTo>
                <a:lnTo>
                  <a:pt x="8047" y="4167"/>
                </a:lnTo>
                <a:lnTo>
                  <a:pt x="8047" y="4113"/>
                </a:lnTo>
                <a:cubicBezTo>
                  <a:pt x="8101" y="2650"/>
                  <a:pt x="7352" y="1294"/>
                  <a:pt x="6085" y="562"/>
                </a:cubicBezTo>
                <a:cubicBezTo>
                  <a:pt x="5460" y="188"/>
                  <a:pt x="4755" y="0"/>
                  <a:pt x="40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975433"/>
      </p:ext>
    </p:extLst>
  </p:cSld>
  <p:clrMapOvr>
    <a:masterClrMapping/>
  </p:clrMapOvr>
  <p:transition spd="slow">
    <p:push dir="u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1FF952-A780-456D-ACC2-D55C0E7F5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dgm id="{7C1FF952-A780-456D-ACC2-D55C0E7F55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E88563-5DAC-4353-B24C-3F7FB84429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5">
                                            <p:graphicEl>
                                              <a:dgm id="{80E88563-5DAC-4353-B24C-3F7FB84429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C434EF-9A3D-4507-AA41-19D9C73A3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5">
                                            <p:graphicEl>
                                              <a:dgm id="{6CC434EF-9A3D-4507-AA41-19D9C73A3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D9C4B1-7681-4531-9A66-0B19A826BF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5">
                                            <p:graphicEl>
                                              <a:dgm id="{ADD9C4B1-7681-4531-9A66-0B19A826BF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179FAB-A5F1-46B7-B07E-E2B96ED52E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">
                                            <p:graphicEl>
                                              <a:dgm id="{BD179FAB-A5F1-46B7-B07E-E2B96ED52E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838BF7-E456-431B-A2A0-FC523B08E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5">
                                            <p:graphicEl>
                                              <a:dgm id="{0A838BF7-E456-431B-A2A0-FC523B08E4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AC0763-0EC4-40C7-83BE-89896E82FC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A3AC0763-0EC4-40C7-83BE-89896E82FC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37E4A8-62E6-40A4-800C-95AAF8CE9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4F37E4A8-62E6-40A4-800C-95AAF8CE99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A00B74-5475-4C20-9E4F-D93144C7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57" y="1199301"/>
            <a:ext cx="3708400" cy="1420754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Places I have visited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70F1B58-257D-4779-A040-5E1616327E2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1407" y="2624423"/>
            <a:ext cx="3842550" cy="1178396"/>
          </a:xfrm>
        </p:spPr>
        <p:txBody>
          <a:bodyPr/>
          <a:lstStyle/>
          <a:p>
            <a:r>
              <a:rPr lang="en-US" dirty="0"/>
              <a:t>Travel takes us out of our comfort zones and inspires us to see, taste and try new things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85B3B5D-2D70-464D-97D7-2F81F133E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Burj</a:t>
            </a:r>
            <a:r>
              <a:rPr lang="en-US" dirty="0" smtClean="0"/>
              <a:t> Al Arab,              UAE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5E06AD1-C7AD-4761-9E4E-0F0DDD088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Petronus</a:t>
            </a:r>
            <a:r>
              <a:rPr lang="en-US" dirty="0" smtClean="0"/>
              <a:t> Tower, Malaysia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F730BB3-A959-4EF9-B77F-FBF43DB5A8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Faisal Mosque, </a:t>
            </a:r>
            <a:r>
              <a:rPr lang="en-US" dirty="0" err="1" smtClean="0"/>
              <a:t>Islamabd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00BBAFCA-88C5-4965-BDEC-02CBA7481B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 smtClean="0"/>
              <a:t>Hingol</a:t>
            </a:r>
            <a:r>
              <a:rPr lang="en-US" dirty="0" smtClean="0"/>
              <a:t> National Park, </a:t>
            </a:r>
            <a:r>
              <a:rPr lang="en-US" dirty="0" err="1" smtClean="0"/>
              <a:t>Balochistan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08FE4DC2-8CCB-442B-B83B-CB17CB8293C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Hanna </a:t>
            </a:r>
            <a:r>
              <a:rPr lang="en-US" dirty="0" err="1" smtClean="0"/>
              <a:t>Jheel</a:t>
            </a:r>
            <a:r>
              <a:rPr lang="en-US" dirty="0" smtClean="0"/>
              <a:t>, Quetta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CBD5911-3682-4285-879A-C6AC261D874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 smtClean="0"/>
              <a:t>Makkah</a:t>
            </a:r>
            <a:r>
              <a:rPr lang="en-US" dirty="0" smtClean="0"/>
              <a:t>, </a:t>
            </a:r>
            <a:r>
              <a:rPr lang="en-US" dirty="0" err="1" smtClean="0"/>
              <a:t>Saudia</a:t>
            </a:r>
            <a:r>
              <a:rPr lang="en-US" dirty="0" smtClean="0"/>
              <a:t>  Arabia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F38360A-177E-E146-99A7-581A7828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7</a:t>
            </a:fld>
            <a:endParaRPr lang="en-US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/>
      </p:pic>
      <p:pic>
        <p:nvPicPr>
          <p:cNvPr id="14" name="Picture Placeholder 13"/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8" r="16688" b="15499"/>
          <a:stretch/>
        </p:blipFill>
        <p:spPr>
          <a:xfrm>
            <a:off x="7367581" y="685144"/>
            <a:ext cx="1800000" cy="1762243"/>
          </a:xfrm>
        </p:spPr>
      </p:pic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3" r="12533"/>
          <a:stretch>
            <a:fillRect/>
          </a:stretch>
        </p:blipFill>
        <p:spPr/>
      </p:pic>
      <p:grpSp>
        <p:nvGrpSpPr>
          <p:cNvPr id="29" name="Google Shape;1142;p44"/>
          <p:cNvGrpSpPr/>
          <p:nvPr/>
        </p:nvGrpSpPr>
        <p:grpSpPr>
          <a:xfrm>
            <a:off x="321123" y="4416712"/>
            <a:ext cx="1507677" cy="1556006"/>
            <a:chOff x="6130650" y="4381475"/>
            <a:chExt cx="252950" cy="252950"/>
          </a:xfrm>
          <a:solidFill>
            <a:schemeClr val="tx2"/>
          </a:solidFill>
        </p:grpSpPr>
        <p:sp>
          <p:nvSpPr>
            <p:cNvPr id="31" name="Google Shape;1143;p44"/>
            <p:cNvSpPr/>
            <p:nvPr/>
          </p:nvSpPr>
          <p:spPr>
            <a:xfrm>
              <a:off x="6130650" y="43814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710" y="678"/>
                  </a:moveTo>
                  <a:lnTo>
                    <a:pt x="5835" y="910"/>
                  </a:lnTo>
                  <a:cubicBezTo>
                    <a:pt x="5871" y="928"/>
                    <a:pt x="5906" y="946"/>
                    <a:pt x="5924" y="946"/>
                  </a:cubicBezTo>
                  <a:lnTo>
                    <a:pt x="6263" y="946"/>
                  </a:lnTo>
                  <a:cubicBezTo>
                    <a:pt x="6352" y="946"/>
                    <a:pt x="6406" y="892"/>
                    <a:pt x="6406" y="803"/>
                  </a:cubicBezTo>
                  <a:lnTo>
                    <a:pt x="6406" y="732"/>
                  </a:lnTo>
                  <a:cubicBezTo>
                    <a:pt x="8262" y="1321"/>
                    <a:pt x="9600" y="3034"/>
                    <a:pt x="9600" y="5068"/>
                  </a:cubicBezTo>
                  <a:cubicBezTo>
                    <a:pt x="9600" y="6959"/>
                    <a:pt x="8422" y="8583"/>
                    <a:pt x="6781" y="9261"/>
                  </a:cubicBezTo>
                  <a:cubicBezTo>
                    <a:pt x="7066" y="9011"/>
                    <a:pt x="7566" y="8583"/>
                    <a:pt x="7726" y="8386"/>
                  </a:cubicBezTo>
                  <a:cubicBezTo>
                    <a:pt x="7958" y="8137"/>
                    <a:pt x="7994" y="7726"/>
                    <a:pt x="7994" y="7726"/>
                  </a:cubicBezTo>
                  <a:cubicBezTo>
                    <a:pt x="7994" y="7726"/>
                    <a:pt x="8922" y="7476"/>
                    <a:pt x="8922" y="6798"/>
                  </a:cubicBezTo>
                  <a:cubicBezTo>
                    <a:pt x="8922" y="6334"/>
                    <a:pt x="7994" y="6120"/>
                    <a:pt x="7994" y="6120"/>
                  </a:cubicBezTo>
                  <a:cubicBezTo>
                    <a:pt x="7833" y="5621"/>
                    <a:pt x="7048" y="5335"/>
                    <a:pt x="6406" y="5335"/>
                  </a:cubicBezTo>
                  <a:cubicBezTo>
                    <a:pt x="6263" y="5335"/>
                    <a:pt x="5728" y="5603"/>
                    <a:pt x="5728" y="5603"/>
                  </a:cubicBezTo>
                  <a:lnTo>
                    <a:pt x="5460" y="5460"/>
                  </a:lnTo>
                  <a:lnTo>
                    <a:pt x="5460" y="5068"/>
                  </a:lnTo>
                  <a:cubicBezTo>
                    <a:pt x="5460" y="4996"/>
                    <a:pt x="5425" y="4925"/>
                    <a:pt x="5335" y="4925"/>
                  </a:cubicBezTo>
                  <a:lnTo>
                    <a:pt x="5068" y="4925"/>
                  </a:lnTo>
                  <a:lnTo>
                    <a:pt x="5068" y="4532"/>
                  </a:lnTo>
                  <a:cubicBezTo>
                    <a:pt x="5068" y="4461"/>
                    <a:pt x="5014" y="4407"/>
                    <a:pt x="4943" y="4407"/>
                  </a:cubicBezTo>
                  <a:lnTo>
                    <a:pt x="4800" y="4407"/>
                  </a:lnTo>
                  <a:lnTo>
                    <a:pt x="4657" y="4497"/>
                  </a:lnTo>
                  <a:cubicBezTo>
                    <a:pt x="4616" y="4526"/>
                    <a:pt x="4566" y="4540"/>
                    <a:pt x="4516" y="4540"/>
                  </a:cubicBezTo>
                  <a:cubicBezTo>
                    <a:pt x="4415" y="4540"/>
                    <a:pt x="4312" y="4485"/>
                    <a:pt x="4265" y="4390"/>
                  </a:cubicBezTo>
                  <a:cubicBezTo>
                    <a:pt x="4265" y="4390"/>
                    <a:pt x="4140" y="4193"/>
                    <a:pt x="4140" y="4122"/>
                  </a:cubicBezTo>
                  <a:cubicBezTo>
                    <a:pt x="4140" y="3614"/>
                    <a:pt x="4661" y="3586"/>
                    <a:pt x="4777" y="3586"/>
                  </a:cubicBezTo>
                  <a:cubicBezTo>
                    <a:pt x="4792" y="3586"/>
                    <a:pt x="4800" y="3587"/>
                    <a:pt x="4800" y="3587"/>
                  </a:cubicBezTo>
                  <a:lnTo>
                    <a:pt x="5103" y="3587"/>
                  </a:lnTo>
                  <a:cubicBezTo>
                    <a:pt x="5175" y="3587"/>
                    <a:pt x="5210" y="3640"/>
                    <a:pt x="5228" y="3694"/>
                  </a:cubicBezTo>
                  <a:lnTo>
                    <a:pt x="5300" y="4033"/>
                  </a:lnTo>
                  <a:cubicBezTo>
                    <a:pt x="5317" y="4086"/>
                    <a:pt x="5371" y="4140"/>
                    <a:pt x="5442" y="4140"/>
                  </a:cubicBezTo>
                  <a:lnTo>
                    <a:pt x="5496" y="4140"/>
                  </a:lnTo>
                  <a:cubicBezTo>
                    <a:pt x="5567" y="4140"/>
                    <a:pt x="5621" y="4104"/>
                    <a:pt x="5639" y="4033"/>
                  </a:cubicBezTo>
                  <a:lnTo>
                    <a:pt x="5728" y="3533"/>
                  </a:lnTo>
                  <a:cubicBezTo>
                    <a:pt x="5728" y="3497"/>
                    <a:pt x="5746" y="3462"/>
                    <a:pt x="5781" y="3426"/>
                  </a:cubicBezTo>
                  <a:lnTo>
                    <a:pt x="6156" y="2944"/>
                  </a:lnTo>
                  <a:cubicBezTo>
                    <a:pt x="6227" y="2855"/>
                    <a:pt x="6335" y="2802"/>
                    <a:pt x="6459" y="2802"/>
                  </a:cubicBezTo>
                  <a:lnTo>
                    <a:pt x="6798" y="2802"/>
                  </a:lnTo>
                  <a:cubicBezTo>
                    <a:pt x="6888" y="2802"/>
                    <a:pt x="6923" y="2748"/>
                    <a:pt x="6923" y="2677"/>
                  </a:cubicBezTo>
                  <a:lnTo>
                    <a:pt x="6923" y="2534"/>
                  </a:lnTo>
                  <a:lnTo>
                    <a:pt x="6905" y="2498"/>
                  </a:lnTo>
                  <a:cubicBezTo>
                    <a:pt x="6816" y="2427"/>
                    <a:pt x="6870" y="2266"/>
                    <a:pt x="6995" y="2266"/>
                  </a:cubicBezTo>
                  <a:lnTo>
                    <a:pt x="7066" y="2266"/>
                  </a:lnTo>
                  <a:cubicBezTo>
                    <a:pt x="7155" y="2266"/>
                    <a:pt x="7191" y="2320"/>
                    <a:pt x="7191" y="2409"/>
                  </a:cubicBezTo>
                  <a:cubicBezTo>
                    <a:pt x="7191" y="2480"/>
                    <a:pt x="7262" y="2534"/>
                    <a:pt x="7334" y="2534"/>
                  </a:cubicBezTo>
                  <a:lnTo>
                    <a:pt x="7459" y="2534"/>
                  </a:lnTo>
                  <a:lnTo>
                    <a:pt x="7548" y="2195"/>
                  </a:lnTo>
                  <a:cubicBezTo>
                    <a:pt x="7566" y="2070"/>
                    <a:pt x="7530" y="1963"/>
                    <a:pt x="7423" y="1909"/>
                  </a:cubicBezTo>
                  <a:lnTo>
                    <a:pt x="6299" y="1214"/>
                  </a:lnTo>
                  <a:lnTo>
                    <a:pt x="5996" y="1214"/>
                  </a:lnTo>
                  <a:cubicBezTo>
                    <a:pt x="5853" y="1214"/>
                    <a:pt x="5728" y="1339"/>
                    <a:pt x="5728" y="1463"/>
                  </a:cubicBezTo>
                  <a:lnTo>
                    <a:pt x="5728" y="1606"/>
                  </a:lnTo>
                  <a:cubicBezTo>
                    <a:pt x="5728" y="1695"/>
                    <a:pt x="5674" y="1731"/>
                    <a:pt x="5603" y="1731"/>
                  </a:cubicBezTo>
                  <a:lnTo>
                    <a:pt x="5460" y="1731"/>
                  </a:lnTo>
                  <a:lnTo>
                    <a:pt x="5335" y="1606"/>
                  </a:lnTo>
                  <a:lnTo>
                    <a:pt x="4943" y="1606"/>
                  </a:lnTo>
                  <a:cubicBezTo>
                    <a:pt x="4854" y="1606"/>
                    <a:pt x="4800" y="1553"/>
                    <a:pt x="4800" y="1463"/>
                  </a:cubicBezTo>
                  <a:lnTo>
                    <a:pt x="4800" y="1142"/>
                  </a:lnTo>
                  <a:cubicBezTo>
                    <a:pt x="4800" y="1107"/>
                    <a:pt x="4818" y="1071"/>
                    <a:pt x="4854" y="1035"/>
                  </a:cubicBezTo>
                  <a:lnTo>
                    <a:pt x="5710" y="678"/>
                  </a:lnTo>
                  <a:close/>
                  <a:moveTo>
                    <a:pt x="1731" y="1999"/>
                  </a:moveTo>
                  <a:cubicBezTo>
                    <a:pt x="1856" y="2070"/>
                    <a:pt x="1981" y="2177"/>
                    <a:pt x="1999" y="2266"/>
                  </a:cubicBezTo>
                  <a:lnTo>
                    <a:pt x="1999" y="3105"/>
                  </a:lnTo>
                  <a:cubicBezTo>
                    <a:pt x="1999" y="3176"/>
                    <a:pt x="2017" y="3230"/>
                    <a:pt x="2070" y="3266"/>
                  </a:cubicBezTo>
                  <a:lnTo>
                    <a:pt x="2944" y="4407"/>
                  </a:lnTo>
                  <a:lnTo>
                    <a:pt x="2998" y="4336"/>
                  </a:lnTo>
                  <a:cubicBezTo>
                    <a:pt x="3051" y="4300"/>
                    <a:pt x="3069" y="4229"/>
                    <a:pt x="3034" y="4176"/>
                  </a:cubicBezTo>
                  <a:lnTo>
                    <a:pt x="2873" y="3908"/>
                  </a:lnTo>
                  <a:cubicBezTo>
                    <a:pt x="2812" y="3817"/>
                    <a:pt x="2881" y="3700"/>
                    <a:pt x="2979" y="3700"/>
                  </a:cubicBezTo>
                  <a:cubicBezTo>
                    <a:pt x="2997" y="3700"/>
                    <a:pt x="3015" y="3704"/>
                    <a:pt x="3034" y="3712"/>
                  </a:cubicBezTo>
                  <a:cubicBezTo>
                    <a:pt x="3069" y="3729"/>
                    <a:pt x="3105" y="3747"/>
                    <a:pt x="3105" y="3783"/>
                  </a:cubicBezTo>
                  <a:lnTo>
                    <a:pt x="3551" y="4639"/>
                  </a:lnTo>
                  <a:cubicBezTo>
                    <a:pt x="3605" y="4729"/>
                    <a:pt x="3694" y="4818"/>
                    <a:pt x="3783" y="4836"/>
                  </a:cubicBezTo>
                  <a:lnTo>
                    <a:pt x="4372" y="5032"/>
                  </a:lnTo>
                  <a:cubicBezTo>
                    <a:pt x="4408" y="5050"/>
                    <a:pt x="4443" y="5085"/>
                    <a:pt x="4443" y="5103"/>
                  </a:cubicBezTo>
                  <a:lnTo>
                    <a:pt x="4479" y="5175"/>
                  </a:lnTo>
                  <a:cubicBezTo>
                    <a:pt x="4532" y="5264"/>
                    <a:pt x="4622" y="5317"/>
                    <a:pt x="4729" y="5317"/>
                  </a:cubicBezTo>
                  <a:lnTo>
                    <a:pt x="4889" y="5317"/>
                  </a:lnTo>
                  <a:cubicBezTo>
                    <a:pt x="4925" y="5317"/>
                    <a:pt x="4961" y="5353"/>
                    <a:pt x="4996" y="5371"/>
                  </a:cubicBezTo>
                  <a:lnTo>
                    <a:pt x="5175" y="5621"/>
                  </a:lnTo>
                  <a:cubicBezTo>
                    <a:pt x="5193" y="5674"/>
                    <a:pt x="5264" y="5728"/>
                    <a:pt x="5317" y="5728"/>
                  </a:cubicBezTo>
                  <a:lnTo>
                    <a:pt x="5603" y="5799"/>
                  </a:lnTo>
                  <a:cubicBezTo>
                    <a:pt x="5674" y="5817"/>
                    <a:pt x="5728" y="5906"/>
                    <a:pt x="5692" y="5978"/>
                  </a:cubicBezTo>
                  <a:cubicBezTo>
                    <a:pt x="5692" y="5978"/>
                    <a:pt x="5478" y="6192"/>
                    <a:pt x="5478" y="6495"/>
                  </a:cubicBezTo>
                  <a:cubicBezTo>
                    <a:pt x="5478" y="7369"/>
                    <a:pt x="6281" y="7619"/>
                    <a:pt x="6281" y="7833"/>
                  </a:cubicBezTo>
                  <a:cubicBezTo>
                    <a:pt x="6281" y="8369"/>
                    <a:pt x="6192" y="9118"/>
                    <a:pt x="6174" y="9421"/>
                  </a:cubicBezTo>
                  <a:cubicBezTo>
                    <a:pt x="5817" y="9493"/>
                    <a:pt x="5460" y="9546"/>
                    <a:pt x="5086" y="9546"/>
                  </a:cubicBezTo>
                  <a:cubicBezTo>
                    <a:pt x="5064" y="9546"/>
                    <a:pt x="5042" y="9547"/>
                    <a:pt x="5020" y="9547"/>
                  </a:cubicBezTo>
                  <a:cubicBezTo>
                    <a:pt x="2552" y="9547"/>
                    <a:pt x="536" y="7544"/>
                    <a:pt x="536" y="5068"/>
                  </a:cubicBezTo>
                  <a:cubicBezTo>
                    <a:pt x="536" y="3890"/>
                    <a:pt x="1000" y="2819"/>
                    <a:pt x="1731" y="1999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68" y="10117"/>
                  </a:cubicBezTo>
                  <a:cubicBezTo>
                    <a:pt x="7869" y="10117"/>
                    <a:pt x="10117" y="7851"/>
                    <a:pt x="10117" y="5068"/>
                  </a:cubicBezTo>
                  <a:cubicBezTo>
                    <a:pt x="10117" y="2266"/>
                    <a:pt x="7869" y="0"/>
                    <a:pt x="50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32" name="Google Shape;1144;p44"/>
            <p:cNvSpPr/>
            <p:nvPr/>
          </p:nvSpPr>
          <p:spPr>
            <a:xfrm>
              <a:off x="6266250" y="4488650"/>
              <a:ext cx="34375" cy="11325"/>
            </a:xfrm>
            <a:custGeom>
              <a:avLst/>
              <a:gdLst/>
              <a:ahLst/>
              <a:cxnLst/>
              <a:rect l="l" t="t" r="r" b="b"/>
              <a:pathLst>
                <a:path w="1375" h="453" extrusionOk="0">
                  <a:moveTo>
                    <a:pt x="572" y="0"/>
                  </a:moveTo>
                  <a:cubicBezTo>
                    <a:pt x="549" y="0"/>
                    <a:pt x="527" y="4"/>
                    <a:pt x="500" y="13"/>
                  </a:cubicBezTo>
                  <a:lnTo>
                    <a:pt x="36" y="120"/>
                  </a:lnTo>
                  <a:cubicBezTo>
                    <a:pt x="1" y="138"/>
                    <a:pt x="1" y="192"/>
                    <a:pt x="36" y="245"/>
                  </a:cubicBezTo>
                  <a:lnTo>
                    <a:pt x="661" y="245"/>
                  </a:lnTo>
                  <a:cubicBezTo>
                    <a:pt x="696" y="245"/>
                    <a:pt x="732" y="245"/>
                    <a:pt x="750" y="263"/>
                  </a:cubicBezTo>
                  <a:lnTo>
                    <a:pt x="1214" y="442"/>
                  </a:lnTo>
                  <a:cubicBezTo>
                    <a:pt x="1233" y="449"/>
                    <a:pt x="1252" y="453"/>
                    <a:pt x="1269" y="453"/>
                  </a:cubicBezTo>
                  <a:cubicBezTo>
                    <a:pt x="1331" y="453"/>
                    <a:pt x="1374" y="408"/>
                    <a:pt x="1374" y="352"/>
                  </a:cubicBezTo>
                  <a:cubicBezTo>
                    <a:pt x="1374" y="281"/>
                    <a:pt x="1339" y="228"/>
                    <a:pt x="1285" y="228"/>
                  </a:cubicBezTo>
                  <a:lnTo>
                    <a:pt x="643" y="13"/>
                  </a:lnTo>
                  <a:cubicBezTo>
                    <a:pt x="616" y="4"/>
                    <a:pt x="594" y="0"/>
                    <a:pt x="5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3" name="Picture Placeholder 22"/>
          <p:cNvPicPr>
            <a:picLocks noGrp="1" noChangeAspect="1"/>
          </p:cNvPicPr>
          <p:nvPr>
            <p:ph type="pic" sz="quarter" idx="2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pic>
        <p:nvPicPr>
          <p:cNvPr id="33" name="Picture Placeholder 32"/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" t="7747" r="48603" b="16376"/>
          <a:stretch/>
        </p:blipFill>
        <p:spPr>
          <a:xfrm>
            <a:off x="7367581" y="3513494"/>
            <a:ext cx="1800000" cy="1806434"/>
          </a:xfrm>
        </p:spPr>
      </p:pic>
      <p:pic>
        <p:nvPicPr>
          <p:cNvPr id="35" name="Picture Placeholder 34"/>
          <p:cNvPicPr>
            <a:picLocks noGrp="1" noChangeAspect="1"/>
          </p:cNvPicPr>
          <p:nvPr>
            <p:ph type="pic" sz="quarter" idx="28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49113901"/>
      </p:ext>
    </p:extLst>
  </p:cSld>
  <p:clrMapOvr>
    <a:masterClrMapping/>
  </p:clrMapOvr>
  <p:transition spd="slow">
    <p:push dir="u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7" grpId="0" build="p" animBg="1"/>
      <p:bldP spid="8" grpId="0" build="p" animBg="1"/>
      <p:bldP spid="9" grpId="0" build="p" animBg="1"/>
      <p:bldP spid="10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559678"/>
            <a:ext cx="4129181" cy="1766663"/>
          </a:xfrm>
        </p:spPr>
        <p:txBody>
          <a:bodyPr>
            <a:normAutofit/>
          </a:bodyPr>
          <a:lstStyle/>
          <a:p>
            <a:r>
              <a:rPr lang="en-US" sz="8000" dirty="0" smtClean="0"/>
              <a:t>Hobbies</a:t>
            </a:r>
            <a:endParaRPr lang="en-US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5287" y="1081281"/>
            <a:ext cx="6248398" cy="43222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Hobbies </a:t>
            </a:r>
            <a:r>
              <a:rPr lang="en-US" dirty="0"/>
              <a:t>allow you to </a:t>
            </a:r>
            <a:r>
              <a:rPr lang="en-US" dirty="0" smtClean="0"/>
              <a:t>keep yourself busy </a:t>
            </a:r>
            <a:r>
              <a:rPr lang="en-US" dirty="0"/>
              <a:t>while remaining mentally productive. </a:t>
            </a:r>
            <a:r>
              <a:rPr lang="en-US" dirty="0" smtClean="0"/>
              <a:t>Enjoying </a:t>
            </a:r>
            <a:r>
              <a:rPr lang="en-US" dirty="0"/>
              <a:t>a few hours of your hobby a week </a:t>
            </a:r>
            <a:r>
              <a:rPr lang="en-US" dirty="0" smtClean="0"/>
              <a:t>can </a:t>
            </a:r>
            <a:r>
              <a:rPr lang="en-US" dirty="0"/>
              <a:t>i</a:t>
            </a:r>
            <a:r>
              <a:rPr lang="en-US" dirty="0" smtClean="0"/>
              <a:t>mprove your mental health. My hobbies include:</a:t>
            </a:r>
          </a:p>
          <a:p>
            <a:r>
              <a:rPr lang="en-US" dirty="0" smtClean="0"/>
              <a:t>Free lancing</a:t>
            </a:r>
          </a:p>
          <a:p>
            <a:r>
              <a:rPr lang="en-US" dirty="0" smtClean="0"/>
              <a:t>Reading</a:t>
            </a:r>
          </a:p>
          <a:p>
            <a:r>
              <a:rPr lang="en-US" dirty="0" smtClean="0"/>
              <a:t>Article Writing</a:t>
            </a:r>
          </a:p>
          <a:p>
            <a:r>
              <a:rPr lang="en-US" dirty="0" smtClean="0"/>
              <a:t>Sketching</a:t>
            </a:r>
          </a:p>
          <a:p>
            <a:r>
              <a:rPr lang="en-US" dirty="0" smtClean="0"/>
              <a:t>Baking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8</a:t>
            </a:fld>
            <a:endParaRPr lang="en-US"/>
          </a:p>
        </p:txBody>
      </p:sp>
      <p:grpSp>
        <p:nvGrpSpPr>
          <p:cNvPr id="9" name="Google Shape;1034;p44"/>
          <p:cNvGrpSpPr/>
          <p:nvPr/>
        </p:nvGrpSpPr>
        <p:grpSpPr>
          <a:xfrm>
            <a:off x="307087" y="4301871"/>
            <a:ext cx="1572514" cy="1565529"/>
            <a:chOff x="5684575" y="4038000"/>
            <a:chExt cx="252950" cy="252950"/>
          </a:xfrm>
          <a:solidFill>
            <a:schemeClr val="tx2"/>
          </a:solidFill>
        </p:grpSpPr>
        <p:sp>
          <p:nvSpPr>
            <p:cNvPr id="10" name="Google Shape;1035;p44"/>
            <p:cNvSpPr/>
            <p:nvPr/>
          </p:nvSpPr>
          <p:spPr>
            <a:xfrm>
              <a:off x="5684575" y="4038000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68" y="803"/>
                  </a:moveTo>
                  <a:cubicBezTo>
                    <a:pt x="7405" y="803"/>
                    <a:pt x="9332" y="2730"/>
                    <a:pt x="9332" y="5068"/>
                  </a:cubicBezTo>
                  <a:cubicBezTo>
                    <a:pt x="9332" y="7405"/>
                    <a:pt x="7405" y="9314"/>
                    <a:pt x="5068" y="9314"/>
                  </a:cubicBezTo>
                  <a:cubicBezTo>
                    <a:pt x="2731" y="9314"/>
                    <a:pt x="804" y="7405"/>
                    <a:pt x="804" y="5068"/>
                  </a:cubicBezTo>
                  <a:cubicBezTo>
                    <a:pt x="804" y="2730"/>
                    <a:pt x="2731" y="803"/>
                    <a:pt x="5068" y="803"/>
                  </a:cubicBezTo>
                  <a:close/>
                  <a:moveTo>
                    <a:pt x="5068" y="1"/>
                  </a:moveTo>
                  <a:cubicBezTo>
                    <a:pt x="2267" y="1"/>
                    <a:pt x="1" y="2267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8" y="7851"/>
                    <a:pt x="10118" y="5068"/>
                  </a:cubicBezTo>
                  <a:cubicBezTo>
                    <a:pt x="10118" y="2267"/>
                    <a:pt x="7851" y="1"/>
                    <a:pt x="50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Google Shape;1036;p44"/>
            <p:cNvSpPr/>
            <p:nvPr/>
          </p:nvSpPr>
          <p:spPr>
            <a:xfrm>
              <a:off x="5804575" y="4097775"/>
              <a:ext cx="58000" cy="118225"/>
            </a:xfrm>
            <a:custGeom>
              <a:avLst/>
              <a:gdLst/>
              <a:ahLst/>
              <a:cxnLst/>
              <a:rect l="l" t="t" r="r" b="b"/>
              <a:pathLst>
                <a:path w="2320" h="4729" extrusionOk="0">
                  <a:moveTo>
                    <a:pt x="0" y="0"/>
                  </a:moveTo>
                  <a:lnTo>
                    <a:pt x="0" y="2677"/>
                  </a:lnTo>
                  <a:cubicBezTo>
                    <a:pt x="0" y="2748"/>
                    <a:pt x="36" y="2820"/>
                    <a:pt x="90" y="2855"/>
                  </a:cubicBezTo>
                  <a:lnTo>
                    <a:pt x="1963" y="4729"/>
                  </a:lnTo>
                  <a:lnTo>
                    <a:pt x="2320" y="4372"/>
                  </a:lnTo>
                  <a:lnTo>
                    <a:pt x="536" y="2570"/>
                  </a:lnTo>
                  <a:lnTo>
                    <a:pt x="5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Google Shape;1037;p44"/>
            <p:cNvSpPr/>
            <p:nvPr/>
          </p:nvSpPr>
          <p:spPr>
            <a:xfrm>
              <a:off x="5804575" y="407145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36"/>
                    <a:pt x="268" y="536"/>
                  </a:cubicBezTo>
                  <a:cubicBezTo>
                    <a:pt x="411" y="536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1038;p44"/>
            <p:cNvSpPr/>
            <p:nvPr/>
          </p:nvSpPr>
          <p:spPr>
            <a:xfrm>
              <a:off x="5804575" y="4244525"/>
              <a:ext cx="13400" cy="12975"/>
            </a:xfrm>
            <a:custGeom>
              <a:avLst/>
              <a:gdLst/>
              <a:ahLst/>
              <a:cxnLst/>
              <a:rect l="l" t="t" r="r" b="b"/>
              <a:pathLst>
                <a:path w="536" h="519" extrusionOk="0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18"/>
                    <a:pt x="268" y="518"/>
                  </a:cubicBezTo>
                  <a:cubicBezTo>
                    <a:pt x="411" y="518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Google Shape;1039;p44"/>
            <p:cNvSpPr/>
            <p:nvPr/>
          </p:nvSpPr>
          <p:spPr>
            <a:xfrm>
              <a:off x="5718025" y="4158000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040;p44"/>
            <p:cNvSpPr/>
            <p:nvPr/>
          </p:nvSpPr>
          <p:spPr>
            <a:xfrm>
              <a:off x="5891100" y="4158000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763807" y="2326341"/>
            <a:ext cx="2832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Hobbies give you an opportunity to enhance your life.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44"/>
          <a:stretch/>
        </p:blipFill>
        <p:spPr>
          <a:xfrm>
            <a:off x="7929698" y="4241860"/>
            <a:ext cx="3793987" cy="232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79270"/>
      </p:ext>
    </p:extLst>
  </p:cSld>
  <p:clrMapOvr>
    <a:masterClrMapping/>
  </p:clrMapOvr>
  <p:transition spd="slow">
    <p:push dir="u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Many people have inspired me in my life because of their actions, their bravery, and their heart.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62549" y="304800"/>
            <a:ext cx="1944000" cy="632822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Sana Mir</a:t>
            </a:r>
          </a:p>
          <a:p>
            <a:r>
              <a:rPr lang="en-US" dirty="0" smtClean="0"/>
              <a:t>She is </a:t>
            </a:r>
            <a:r>
              <a:rPr lang="en-US" dirty="0"/>
              <a:t>a former Pakistani </a:t>
            </a:r>
            <a:r>
              <a:rPr lang="en-US" dirty="0" smtClean="0"/>
              <a:t>cricketer  </a:t>
            </a:r>
            <a:r>
              <a:rPr lang="en-US" dirty="0"/>
              <a:t>who served as a captain of the Pakistan national women's cricket </a:t>
            </a:r>
            <a:r>
              <a:rPr lang="en-US" dirty="0" smtClean="0"/>
              <a:t>team. In </a:t>
            </a:r>
            <a:r>
              <a:rPr lang="en-US" dirty="0"/>
              <a:t>October 2018, she became the first Pakistani women cricketer to rank number 1 in ICC ODI bowler ranking. She has led Pakistan to two Gold medals in Asian Games 2010 and 2014.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295581" y="304801"/>
            <a:ext cx="1944000" cy="632822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Jessica Cox</a:t>
            </a:r>
          </a:p>
          <a:p>
            <a:r>
              <a:rPr lang="en-US" dirty="0" smtClean="0"/>
              <a:t>She suffered a rare birth defect and was born without any limbs but with great spirit she became the first pilot with no arms. Also she is a double black belt in taekwondo and can do almost everything with her feet. She made me realize that a person can fly without wings.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428613" y="304799"/>
            <a:ext cx="1944000" cy="632823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Muniba</a:t>
            </a:r>
            <a:r>
              <a:rPr lang="en-US" dirty="0" smtClean="0"/>
              <a:t> </a:t>
            </a:r>
            <a:r>
              <a:rPr lang="en-US" dirty="0" err="1" smtClean="0"/>
              <a:t>Mazari</a:t>
            </a:r>
            <a:endParaRPr lang="en-US" dirty="0" smtClean="0"/>
          </a:p>
          <a:p>
            <a:r>
              <a:rPr lang="en-US" dirty="0"/>
              <a:t>She is from a </a:t>
            </a:r>
            <a:r>
              <a:rPr lang="en-US" dirty="0" err="1"/>
              <a:t>Baloch</a:t>
            </a:r>
            <a:r>
              <a:rPr lang="en-US" dirty="0"/>
              <a:t> background, belonging to the tribe of </a:t>
            </a:r>
            <a:r>
              <a:rPr lang="en-US" dirty="0" err="1"/>
              <a:t>Mazari</a:t>
            </a:r>
            <a:r>
              <a:rPr lang="en-US" dirty="0"/>
              <a:t>. In 2008 she met an accident in which she sustained major injuries </a:t>
            </a:r>
            <a:r>
              <a:rPr lang="en-US" dirty="0" smtClean="0"/>
              <a:t>which left her </a:t>
            </a:r>
            <a:r>
              <a:rPr lang="en-US" dirty="0"/>
              <a:t>lower body was paralyzed but none of this </a:t>
            </a:r>
            <a:r>
              <a:rPr lang="en-US" dirty="0" smtClean="0"/>
              <a:t>stopped </a:t>
            </a:r>
            <a:r>
              <a:rPr lang="en-US" dirty="0"/>
              <a:t>her from being Pakistani activist. She became the National Ambassador for UN Women Pakistan. She also made it to the Forbes 30 </a:t>
            </a:r>
            <a:r>
              <a:rPr lang="en-US" dirty="0" smtClean="0"/>
              <a:t>list </a:t>
            </a:r>
            <a:r>
              <a:rPr lang="en-US" dirty="0"/>
              <a:t>for </a:t>
            </a:r>
            <a:r>
              <a:rPr lang="en-US" dirty="0" smtClean="0"/>
              <a:t>2016.</a:t>
            </a: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4" b="12654"/>
          <a:stretch>
            <a:fillRect/>
          </a:stretch>
        </p:blipFill>
        <p:spPr>
          <a:xfrm>
            <a:off x="5166871" y="0"/>
            <a:ext cx="1935356" cy="1938517"/>
          </a:xfrm>
          <a:prstGeom prst="rect">
            <a:avLst/>
          </a:prstGeom>
        </p:spPr>
      </p:pic>
      <p:pic>
        <p:nvPicPr>
          <p:cNvPr id="18" name="Picture Placeholder 17"/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" b="20150"/>
          <a:stretch/>
        </p:blipFill>
        <p:spPr>
          <a:xfrm>
            <a:off x="7290109" y="0"/>
            <a:ext cx="1938528" cy="1938528"/>
          </a:xfrm>
          <a:prstGeom prst="rect">
            <a:avLst/>
          </a:prstGeom>
        </p:spPr>
      </p:pic>
      <p:pic>
        <p:nvPicPr>
          <p:cNvPr id="19" name="Picture Placeholder 18"/>
          <p:cNvPicPr>
            <a:picLocks noGrp="1" noChangeAspect="1"/>
          </p:cNvPicPr>
          <p:nvPr>
            <p:ph type="pic"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8" r="19978"/>
          <a:stretch>
            <a:fillRect/>
          </a:stretch>
        </p:blipFill>
        <p:spPr>
          <a:xfrm>
            <a:off x="9428613" y="-11"/>
            <a:ext cx="1938528" cy="1938528"/>
          </a:xfrm>
          <a:prstGeom prst="rect">
            <a:avLst/>
          </a:prstGeom>
        </p:spPr>
      </p:pic>
      <p:grpSp>
        <p:nvGrpSpPr>
          <p:cNvPr id="20" name="Google Shape;1004;p44"/>
          <p:cNvGrpSpPr/>
          <p:nvPr/>
        </p:nvGrpSpPr>
        <p:grpSpPr>
          <a:xfrm>
            <a:off x="412750" y="4394200"/>
            <a:ext cx="1085850" cy="1471613"/>
            <a:chOff x="3741075" y="1171575"/>
            <a:chExt cx="172650" cy="279725"/>
          </a:xfrm>
        </p:grpSpPr>
        <p:sp>
          <p:nvSpPr>
            <p:cNvPr id="21" name="Google Shape;1005;p44"/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1006;p44"/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1007;p44"/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1008;p44"/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93092057"/>
      </p:ext>
    </p:extLst>
  </p:cSld>
  <p:clrMapOvr>
    <a:masterClrMapping/>
  </p:clrMapOvr>
  <p:transition spd="slow">
    <p:push dir="u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build="p" animBg="1"/>
      <p:bldP spid="7" grpId="0" build="p" animBg="1"/>
    </p:bld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175639_Biography_presentation_cr - v2" id="{A01E65BC-612A-475B-B592-779A440066C3}" vid="{453437E2-1A5B-4416-AE85-AE3C10623C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B4AFBF-E012-4607-B95C-D9E661912AC6}">
  <ds:schemaRefs>
    <ds:schemaRef ds:uri="http://purl.org/dc/terms/"/>
    <ds:schemaRef ds:uri="http://purl.org/dc/elements/1.1/"/>
    <ds:schemaRef ds:uri="http://schemas.microsoft.com/office/2006/documentManagement/types"/>
    <ds:schemaRef ds:uri="71af3243-3dd4-4a8d-8c0d-dd76da1f02a5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77EC923-6023-4411-8330-A0042153EE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0E032F-2E55-4A86-BB2D-1A317C642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Biography presentation</Template>
  <TotalTime>0</TotalTime>
  <Words>653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Schoolbook</vt:lpstr>
      <vt:lpstr>Corbel</vt:lpstr>
      <vt:lpstr>Headlines</vt:lpstr>
      <vt:lpstr>Presentation about myself </vt:lpstr>
      <vt:lpstr>PowerPoint Presentation</vt:lpstr>
      <vt:lpstr>About Myself</vt:lpstr>
      <vt:lpstr>Basic Education</vt:lpstr>
      <vt:lpstr>Achievements and milestones </vt:lpstr>
      <vt:lpstr>Goals in life </vt:lpstr>
      <vt:lpstr>Places I have visited</vt:lpstr>
      <vt:lpstr>Hobbies</vt:lpstr>
      <vt:lpstr>Inspirations</vt:lpstr>
      <vt:lpstr>Favorite songs</vt:lpstr>
      <vt:lpstr>Favorite Movies and shows</vt:lpstr>
      <vt:lpstr>My motto in life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2021-12-12T11:54:01Z</dcterms:created>
  <dcterms:modified xsi:type="dcterms:W3CDTF">2021-12-12T15:24:56Z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