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6" r:id="rId7"/>
    <p:sldId id="262" r:id="rId8"/>
    <p:sldId id="265" r:id="rId9"/>
    <p:sldId id="271" r:id="rId10"/>
    <p:sldId id="264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EF0"/>
    <a:srgbClr val="DDA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B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3AE8-097D-4508-8A7D-E9882840A9D3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E556-943F-45FE-9ED3-4A2F43E0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u59cLEA4H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594" y="1474055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Lavender.</a:t>
            </a:r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9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53" y="1506071"/>
            <a:ext cx="10964594" cy="465185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Eras Demi ITC" panose="020B0805030504020804" pitchFamily="34" charset="0"/>
              </a:rPr>
              <a:t>If I talk about my zodiac sign, I am an Aries and one could go as far to consider me a “typical Aries”. </a:t>
            </a:r>
            <a:r>
              <a:rPr lang="en-US" dirty="0">
                <a:latin typeface="Eras Demi ITC" panose="020B0805030504020804" pitchFamily="34" charset="0"/>
              </a:rPr>
              <a:t>I am ambitious and full of energy. </a:t>
            </a: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Eras Demi ITC" panose="020B0805030504020804" pitchFamily="34" charset="0"/>
              </a:rPr>
              <a:t>Honesty stands first for an Aries and so does it, for me. A very hardworking and passionate individual however, being a Fire sign I do hold a temper.</a:t>
            </a: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53" y="2581836"/>
            <a:ext cx="11016418" cy="231289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Eras Demi ITC" panose="020B0805030504020804" pitchFamily="34" charset="0"/>
              </a:rPr>
              <a:t>I am also an animal lover and my favorite ever animal has to be a red panda after kittens. I have noticed that not a lot of people are familiar with Red Pandas and they often question “a red what?” when I mention it. So, here’s a link to a video </a:t>
            </a:r>
            <a:r>
              <a:rPr lang="en-US" dirty="0">
                <a:latin typeface="Eras Demi ITC" panose="020B0805030504020804" pitchFamily="34" charset="0"/>
              </a:rPr>
              <a:t>of Red Pandas : </a:t>
            </a:r>
            <a:r>
              <a:rPr lang="en-US" dirty="0">
                <a:latin typeface="Eras Demi ITC" panose="020B0805030504020804" pitchFamily="34" charset="0"/>
                <a:hlinkClick r:id="rId2"/>
              </a:rPr>
              <a:t>https://</a:t>
            </a:r>
            <a:r>
              <a:rPr lang="en-US" dirty="0" smtClean="0">
                <a:latin typeface="Eras Demi ITC" panose="020B0805030504020804" pitchFamily="34" charset="0"/>
                <a:hlinkClick r:id="rId2"/>
              </a:rPr>
              <a:t>www.youtube.com/watch?v=Qu59cLEA4HQ</a:t>
            </a: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2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8" y="739588"/>
            <a:ext cx="4042272" cy="26941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tx2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846059" y="5415016"/>
            <a:ext cx="42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ras Demi ITC" panose="020B0805030504020804" pitchFamily="34" charset="0"/>
              </a:rPr>
              <a:t>Here’s a Red Panda. </a:t>
            </a:r>
            <a:endParaRPr lang="en-US" dirty="0">
              <a:latin typeface="Eras Demi ITC" panose="020B08050305040208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9" y="3880088"/>
            <a:ext cx="4527175" cy="2546536"/>
          </a:xfrm>
          <a:prstGeom prst="rect">
            <a:avLst/>
          </a:prstGeom>
          <a:ln w="190500" cap="sq">
            <a:solidFill>
              <a:schemeClr val="tx2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/>
          <p:cNvSpPr txBox="1"/>
          <p:nvPr/>
        </p:nvSpPr>
        <p:spPr>
          <a:xfrm>
            <a:off x="6638363" y="1625010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ras Demi ITC" panose="020B0805030504020804" pitchFamily="34" charset="0"/>
              </a:rPr>
              <a:t>Fun fact: Red Pandas raise their hands above their heads to appear more “intimidating” to others. </a:t>
            </a: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417859" y="2783541"/>
            <a:ext cx="564776" cy="887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662518" y="3880088"/>
            <a:ext cx="551329" cy="1273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3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0230" y="1411941"/>
            <a:ext cx="10964594" cy="465185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Eras Demi ITC" panose="020B0805030504020804" pitchFamily="34" charset="0"/>
              </a:rPr>
              <a:t>This presentation was a part of the course that I am taking in university and through this I aimed to portray my knowledge about </a:t>
            </a:r>
            <a:r>
              <a:rPr lang="en-US" dirty="0" err="1" smtClean="0">
                <a:latin typeface="Eras Demi ITC" panose="020B0805030504020804" pitchFamily="34" charset="0"/>
              </a:rPr>
              <a:t>Ms</a:t>
            </a:r>
            <a:r>
              <a:rPr lang="en-US" dirty="0" smtClean="0">
                <a:latin typeface="Eras Demi ITC" panose="020B0805030504020804" pitchFamily="34" charset="0"/>
              </a:rPr>
              <a:t> PowerPoint and I hope I fulfilled the aim. Hope you weren’t bored out of your mind through the entirety of this presentation. Have a great day! </a:t>
            </a: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2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941342"/>
            <a:ext cx="10964594" cy="4135901"/>
          </a:xfrm>
        </p:spPr>
        <p:txBody>
          <a:bodyPr numCol="2"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The color </a:t>
            </a:r>
            <a:r>
              <a:rPr lang="en-US" sz="36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Lavender</a:t>
            </a:r>
            <a:r>
              <a:rPr lang="en-US" sz="3600" i="1" dirty="0" smtClean="0">
                <a:latin typeface="Eras Demi ITC" panose="020B0805030504020804" pitchFamily="34" charset="0"/>
              </a:rPr>
              <a:t> </a:t>
            </a:r>
            <a:r>
              <a:rPr lang="en-US" sz="3600" dirty="0" smtClean="0">
                <a:latin typeface="Eras Demi ITC" panose="020B0805030504020804" pitchFamily="34" charset="0"/>
              </a:rPr>
              <a:t>is a one-word description of who I, </a:t>
            </a:r>
            <a:r>
              <a:rPr lang="en-US" sz="3600" dirty="0" err="1" smtClean="0">
                <a:latin typeface="Eras Demi ITC" panose="020B0805030504020804" pitchFamily="34" charset="0"/>
              </a:rPr>
              <a:t>Areeba</a:t>
            </a:r>
            <a:r>
              <a:rPr lang="en-US" sz="3600" dirty="0" smtClean="0">
                <a:latin typeface="Eras Demi ITC" panose="020B0805030504020804" pitchFamily="34" charset="0"/>
              </a:rPr>
              <a:t> </a:t>
            </a:r>
            <a:r>
              <a:rPr lang="en-US" sz="3600" dirty="0" err="1" smtClean="0">
                <a:latin typeface="Eras Demi ITC" panose="020B0805030504020804" pitchFamily="34" charset="0"/>
              </a:rPr>
              <a:t>Elham</a:t>
            </a:r>
            <a:r>
              <a:rPr lang="en-US" sz="3600" dirty="0" smtClean="0">
                <a:latin typeface="Eras Demi ITC" panose="020B0805030504020804" pitchFamily="34" charset="0"/>
              </a:rPr>
              <a:t>, am. </a:t>
            </a: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This beautiful color is soft, calming and peaceful – all the things that I consider myself to be. </a:t>
            </a:r>
          </a:p>
          <a:p>
            <a:pPr marL="0" indent="0">
              <a:buNone/>
            </a:pPr>
            <a:endParaRPr lang="en-US" i="1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1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2" y="956604"/>
            <a:ext cx="10823330" cy="5723206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A university student who has seen the world in her 18 years of existence through a very unique lens of optimism. 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A firm believer in small things matter more than the bigger ones. It’s the smallest, most mundane moments in life that add up to create a bigger picture of happiness. </a:t>
            </a: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6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15" y="1370428"/>
            <a:ext cx="10964594" cy="4425461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If I had to describe myself through my personality type, I am an introverted individual and I don’t like to socialize with just anyone and it is beyond my understanding how people can sit with someone for a while and become friends. </a:t>
            </a:r>
            <a:endParaRPr lang="en-US" sz="3600" dirty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I wouldn’t talk much in a group setting which is both a good thing and a bad one, in my opinion, however, with the ones I am very comfortable around, I will be super chatty and cheerful. </a:t>
            </a:r>
            <a:endParaRPr lang="en-US" i="1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99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406770"/>
            <a:ext cx="9580098" cy="4304714"/>
          </a:xfrm>
        </p:spPr>
        <p:txBody>
          <a:bodyPr numCol="2">
            <a:noAutofit/>
          </a:bodyPr>
          <a:lstStyle/>
          <a:p>
            <a:pPr marL="0" indent="0" algn="r">
              <a:buNone/>
            </a:pPr>
            <a:r>
              <a:rPr lang="en-US" sz="2500" dirty="0" smtClean="0">
                <a:latin typeface="Eras Demi ITC" panose="020B0805030504020804" pitchFamily="34" charset="0"/>
              </a:rPr>
              <a:t>Another one of the traits that I possess is that I am driven by feeling. I focus more on what my heart says than what my mind tells. Sometimes it comes in handy, other times it lands me in trouble. </a:t>
            </a: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en-US" sz="2500" i="1" dirty="0">
                <a:latin typeface="Eras Demi ITC" panose="020B0805030504020804" pitchFamily="34" charset="0"/>
              </a:rPr>
              <a:t> </a:t>
            </a:r>
            <a:r>
              <a:rPr lang="en-US" sz="2500" dirty="0">
                <a:latin typeface="Eras Demi ITC" panose="020B0805030504020804" pitchFamily="34" charset="0"/>
              </a:rPr>
              <a:t> </a:t>
            </a: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Eras Demi ITC" panose="020B0805030504020804" pitchFamily="34" charset="0"/>
              </a:rPr>
              <a:t>I am sensitive and emotionally expressive. I consider myself an empath and my friends and family would most definitely agree with it. </a:t>
            </a:r>
            <a:endParaRPr lang="en-US" sz="2500" i="1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8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406770"/>
            <a:ext cx="9580098" cy="4304714"/>
          </a:xfrm>
        </p:spPr>
        <p:txBody>
          <a:bodyPr numCol="2">
            <a:noAutofit/>
          </a:bodyPr>
          <a:lstStyle/>
          <a:p>
            <a:pPr marL="0" indent="0" algn="r">
              <a:buNone/>
            </a:pPr>
            <a:r>
              <a:rPr lang="en-US" sz="2500" dirty="0" smtClean="0">
                <a:latin typeface="Eras Demi ITC" panose="020B0805030504020804" pitchFamily="34" charset="0"/>
              </a:rPr>
              <a:t> My volunteer work in welfare societies at school, college and university, all showcase my concern for the well being of others around me.</a:t>
            </a: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en-US" sz="2500" i="1" dirty="0">
                <a:latin typeface="Eras Demi ITC" panose="020B0805030504020804" pitchFamily="34" charset="0"/>
              </a:rPr>
              <a:t> </a:t>
            </a:r>
            <a:r>
              <a:rPr lang="en-US" sz="2500" dirty="0">
                <a:latin typeface="Eras Demi ITC" panose="020B0805030504020804" pitchFamily="34" charset="0"/>
              </a:rPr>
              <a:t> </a:t>
            </a:r>
            <a:endParaRPr lang="en-US" sz="2500" dirty="0" smtClean="0"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Eras Demi ITC" panose="020B0805030504020804" pitchFamily="34" charset="0"/>
              </a:rPr>
              <a:t>I have been to Beach cleanups, have helped organize fundraisers and ration/winter drives, have volunteered in blood donation events etc. </a:t>
            </a:r>
            <a:endParaRPr lang="en-US" sz="2500" i="1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26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94" y="1434905"/>
            <a:ext cx="10663311" cy="4740812"/>
          </a:xfrm>
        </p:spPr>
        <p:txBody>
          <a:bodyPr numCol="2">
            <a:normAutofit lnSpcReduction="10000"/>
          </a:bodyPr>
          <a:lstStyle/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I am also an intuitive person which basically describes how I am open minded and creative. </a:t>
            </a: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Being someone who is naturally curious about things, I exercise my imagination as I seek new ideas and possibilities. </a:t>
            </a:r>
            <a:endParaRPr lang="en-US" i="1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3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94" y="1261875"/>
            <a:ext cx="10663311" cy="4740812"/>
          </a:xfrm>
        </p:spPr>
        <p:txBody>
          <a:bodyPr numCol="2">
            <a:normAutofit/>
          </a:bodyPr>
          <a:lstStyle/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Talking about creativity, I like to paint. Here’s a few of the first few </a:t>
            </a:r>
            <a:r>
              <a:rPr lang="en-US" sz="3600" dirty="0">
                <a:latin typeface="Eras Demi ITC" panose="020B0805030504020804" pitchFamily="34" charset="0"/>
              </a:rPr>
              <a:t>p</a:t>
            </a:r>
            <a:r>
              <a:rPr lang="en-US" sz="3600" dirty="0" smtClean="0">
                <a:latin typeface="Eras Demi ITC" panose="020B0805030504020804" pitchFamily="34" charset="0"/>
              </a:rPr>
              <a:t>aintings I ever made. </a:t>
            </a:r>
            <a:endParaRPr lang="en-US" i="1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7" t="4337" r="5551"/>
          <a:stretch/>
        </p:blipFill>
        <p:spPr>
          <a:xfrm rot="5400000">
            <a:off x="6633875" y="952191"/>
            <a:ext cx="2907245" cy="2784781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8" t="10685" r="21750" b="11143"/>
          <a:stretch/>
        </p:blipFill>
        <p:spPr>
          <a:xfrm rot="5400000">
            <a:off x="4036747" y="3792803"/>
            <a:ext cx="2357228" cy="2451559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0" t="-588" r="14027" b="-25"/>
          <a:stretch/>
        </p:blipFill>
        <p:spPr>
          <a:xfrm rot="5400000">
            <a:off x="8973818" y="3180889"/>
            <a:ext cx="2666659" cy="282275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r="1982"/>
          <a:stretch/>
        </p:blipFill>
        <p:spPr>
          <a:xfrm rot="5400000">
            <a:off x="1150375" y="3818455"/>
            <a:ext cx="2250359" cy="2464165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428220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94" y="1434905"/>
            <a:ext cx="10663311" cy="4740812"/>
          </a:xfrm>
        </p:spPr>
        <p:txBody>
          <a:bodyPr numCol="2"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While we’re talking about hobbies, I love to read, too. </a:t>
            </a:r>
          </a:p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Unpopular opinion: reading online/on phone is better. And I say that ONLY because it allows me in the dark as well.</a:t>
            </a:r>
            <a:r>
              <a:rPr lang="en-US" sz="3600" dirty="0" smtClean="0">
                <a:latin typeface="Eras Demi ITC" panose="020B0805030504020804" pitchFamily="34" charset="0"/>
              </a:rPr>
              <a:t> </a:t>
            </a: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endParaRPr lang="en-US" sz="3600" dirty="0" smtClean="0">
              <a:latin typeface="Eras Demi ITC" panose="020B08050305040208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latin typeface="Eras Demi ITC" panose="020B0805030504020804" pitchFamily="34" charset="0"/>
              </a:rPr>
              <a:t>My favorite genres are romance, fantasy. I absolutely love the Percy Jackson series and Keeper of the Lost Cities series from the fantasy genre. </a:t>
            </a:r>
            <a:endParaRPr lang="en-US" i="1" dirty="0">
              <a:latin typeface="Eras Demi ITC" panose="020B0805030504020804" pitchFamily="34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31299" y="140677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-263184" y="6468794"/>
            <a:ext cx="12323299" cy="211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5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630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Eras Demi ITC</vt:lpstr>
      <vt:lpstr>Office Theme</vt:lpstr>
      <vt:lpstr>Lavender.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Lavender.</dc:title>
  <dc:creator>OK Computer</dc:creator>
  <cp:lastModifiedBy>OK Computer</cp:lastModifiedBy>
  <cp:revision>19</cp:revision>
  <dcterms:created xsi:type="dcterms:W3CDTF">2021-12-11T13:42:08Z</dcterms:created>
  <dcterms:modified xsi:type="dcterms:W3CDTF">2021-12-12T15:07:52Z</dcterms:modified>
</cp:coreProperties>
</file>