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4778593-B64A-42C4-B8AE-6BE6CD8073D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35937B-2E75-4A29-8CE5-29C38C35C4A4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599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8593-B64A-42C4-B8AE-6BE6CD8073D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937B-2E75-4A29-8CE5-29C38C35C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8593-B64A-42C4-B8AE-6BE6CD8073D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937B-2E75-4A29-8CE5-29C38C35C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58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8593-B64A-42C4-B8AE-6BE6CD8073D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937B-2E75-4A29-8CE5-29C38C35C4A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8516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8593-B64A-42C4-B8AE-6BE6CD8073D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937B-2E75-4A29-8CE5-29C38C35C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34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8593-B64A-42C4-B8AE-6BE6CD8073D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937B-2E75-4A29-8CE5-29C38C35C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4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8593-B64A-42C4-B8AE-6BE6CD8073D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937B-2E75-4A29-8CE5-29C38C35C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99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8593-B64A-42C4-B8AE-6BE6CD8073D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937B-2E75-4A29-8CE5-29C38C35C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92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8593-B64A-42C4-B8AE-6BE6CD8073D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937B-2E75-4A29-8CE5-29C38C35C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1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8593-B64A-42C4-B8AE-6BE6CD8073D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937B-2E75-4A29-8CE5-29C38C35C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3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8593-B64A-42C4-B8AE-6BE6CD8073D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937B-2E75-4A29-8CE5-29C38C35C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0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8593-B64A-42C4-B8AE-6BE6CD8073D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937B-2E75-4A29-8CE5-29C38C35C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2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8593-B64A-42C4-B8AE-6BE6CD8073D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937B-2E75-4A29-8CE5-29C38C35C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5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8593-B64A-42C4-B8AE-6BE6CD8073D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937B-2E75-4A29-8CE5-29C38C35C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3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8593-B64A-42C4-B8AE-6BE6CD8073D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937B-2E75-4A29-8CE5-29C38C35C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6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8593-B64A-42C4-B8AE-6BE6CD8073D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937B-2E75-4A29-8CE5-29C38C35C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0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8593-B64A-42C4-B8AE-6BE6CD8073D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937B-2E75-4A29-8CE5-29C38C35C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8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4778593-B64A-42C4-B8AE-6BE6CD8073D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E935937B-2E75-4A29-8CE5-29C38C35C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3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ritannic Bold" panose="020B0903060703020204" pitchFamily="34" charset="0"/>
              </a:rPr>
              <a:t>ICA PRESENTATION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891200" y="3267352"/>
            <a:ext cx="9755187" cy="550333"/>
          </a:xfrm>
        </p:spPr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AMNA SHAH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24750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151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MY INTERESTS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ASTROLOGY</a:t>
            </a:r>
          </a:p>
          <a:p>
            <a:r>
              <a:rPr lang="en-US" dirty="0" smtClean="0"/>
              <a:t>PHILOSOPHY</a:t>
            </a:r>
          </a:p>
          <a:p>
            <a:r>
              <a:rPr lang="en-US" dirty="0" smtClean="0"/>
              <a:t>Rumi quotes</a:t>
            </a:r>
          </a:p>
          <a:p>
            <a:r>
              <a:rPr lang="en-US" dirty="0" smtClean="0"/>
              <a:t>CREATIVE WRITING</a:t>
            </a:r>
          </a:p>
          <a:p>
            <a:r>
              <a:rPr lang="en-US" dirty="0" smtClean="0"/>
              <a:t>CONSUMER PSYCHOLOGY</a:t>
            </a:r>
          </a:p>
          <a:p>
            <a:r>
              <a:rPr lang="en-US" dirty="0" smtClean="0"/>
              <a:t>ROOM DÉCOR</a:t>
            </a:r>
          </a:p>
          <a:p>
            <a:r>
              <a:rPr lang="en-US" dirty="0" smtClean="0"/>
              <a:t>TRAVELLING </a:t>
            </a:r>
          </a:p>
          <a:p>
            <a:r>
              <a:rPr lang="en-US" dirty="0" smtClean="0"/>
              <a:t>CONTENT CREATION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82962" y="800117"/>
            <a:ext cx="4744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THINGS I HATE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6013622" y="1952368"/>
            <a:ext cx="37317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NUMBERS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CHORES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INSECTS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THE COLOUR GREY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CHIC FLIC FILMS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ONLINE CLASSES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COMMUNISM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CAPITALISM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902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DREAMS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9643" y="2034746"/>
            <a:ext cx="3904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Living in a big metropolitan city one day with beautiful buildings and lights and hustle and bustle.</a:t>
            </a:r>
            <a:endParaRPr lang="en-US" dirty="0"/>
          </a:p>
        </p:txBody>
      </p:sp>
      <p:pic>
        <p:nvPicPr>
          <p:cNvPr id="2050" name="Picture 2" descr="https://i.pinimg.com/564x/9c/70/15/9c70151297f8baa3956d5160683cba5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941173" y="3155057"/>
            <a:ext cx="1859692" cy="247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02876" y="1672281"/>
            <a:ext cx="275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Being a motivational speaker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61255" y="3361038"/>
            <a:ext cx="2924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Living in a huge house and having multiple pets.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71935" y="1103870"/>
            <a:ext cx="291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Travelling a lot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03524" y="2636108"/>
            <a:ext cx="278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Publishing a book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11546" y="4007369"/>
            <a:ext cx="299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Being creative and getting recognition for it</a:t>
            </a:r>
            <a:endParaRPr lang="en-US" dirty="0"/>
          </a:p>
        </p:txBody>
      </p:sp>
      <p:pic>
        <p:nvPicPr>
          <p:cNvPr id="2052" name="Picture 4" descr="https://i.pinimg.com/564x/a9/ba/25/a9ba25f5be6ca75eed3cf41e7b49602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1777652"/>
            <a:ext cx="1753332" cy="233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9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thoughts on </a:t>
            </a:r>
            <a:r>
              <a:rPr lang="en-US" dirty="0" err="1" smtClean="0"/>
              <a:t>ica</a:t>
            </a:r>
            <a:r>
              <a:rPr lang="en-US" dirty="0" smtClean="0"/>
              <a:t> course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There Was </a:t>
            </a:r>
            <a:r>
              <a:rPr lang="en-US" dirty="0" smtClean="0"/>
              <a:t>a lot of typing involved</a:t>
            </a:r>
          </a:p>
          <a:p>
            <a:r>
              <a:rPr lang="en-US" dirty="0" smtClean="0"/>
              <a:t>I wish we spent more time on </a:t>
            </a:r>
            <a:r>
              <a:rPr lang="en-US" dirty="0" err="1" smtClean="0"/>
              <a:t>powerpoint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Taught me a lot about word and excel however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Wish we did some creative things too like making videos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Workload was manageable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Learnt new things e.g. </a:t>
            </a:r>
            <a:r>
              <a:rPr lang="en-US" dirty="0" err="1" smtClean="0">
                <a:sym typeface="Wingdings" panose="05000000000000000000" pitchFamily="2" charset="2"/>
              </a:rPr>
              <a:t>git</a:t>
            </a:r>
            <a:r>
              <a:rPr lang="en-US" dirty="0" smtClean="0">
                <a:sym typeface="Wingdings" panose="05000000000000000000" pitchFamily="2" charset="2"/>
              </a:rPr>
              <a:t>, pivot tables, etc.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24101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WATCHING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P.S. ANOTHER THING I LOVE: GOOD GRADES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97643" y="2372497"/>
            <a:ext cx="3542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+mj-lt"/>
              </a:rPr>
              <a:t>ABOUT</a:t>
            </a:r>
            <a:endParaRPr lang="en-US" sz="5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7405" y="4011827"/>
            <a:ext cx="1779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ME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4840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228" y="74646"/>
            <a:ext cx="10865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Who am I?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749643" y="1409608"/>
            <a:ext cx="483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My name is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Amna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Shah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1955" y="2487827"/>
            <a:ext cx="225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That’s me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645" y="2205345"/>
            <a:ext cx="1354957" cy="20759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66271" y="853980"/>
            <a:ext cx="3937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am currently 19 years old. I was born on the 28</a:t>
            </a:r>
            <a:r>
              <a:rPr lang="en-US" baseline="30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February, 2002.</a:t>
            </a:r>
          </a:p>
          <a:p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66271" y="1855909"/>
            <a:ext cx="3525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 was born in Karachi, Pakistan in Agha Khan Hospital.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66271" y="2779239"/>
            <a:ext cx="3002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 attended the Convent of Jesus and Mary from Prep 2 to Class 11. I did my O Levels from here.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66271" y="3979568"/>
            <a:ext cx="2409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 then went to The Lyceum School for two years for my A Levels.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26232" y="853980"/>
            <a:ext cx="1639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I’m now currently studying at the IBA.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85043" y="2244471"/>
            <a:ext cx="14333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My father did his BBA and MBA and worked in Sales and Marketing.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49514" y="4256566"/>
            <a:ext cx="3447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My mother did dentistry and is a housewife. I have two younger brothers.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462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801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6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 ARE SOME THINGS I ENJOY.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WRITING IN MY JOURNAL</a:t>
            </a:r>
          </a:p>
          <a:p>
            <a:r>
              <a:rPr lang="en-US" dirty="0" smtClean="0"/>
              <a:t>WRITING IN GENERAL</a:t>
            </a:r>
          </a:p>
          <a:p>
            <a:r>
              <a:rPr lang="en-US" dirty="0" smtClean="0"/>
              <a:t>READING BOOKS, INCLUDING SELF-HELP ONES</a:t>
            </a:r>
          </a:p>
          <a:p>
            <a:r>
              <a:rPr lang="en-US" dirty="0" smtClean="0"/>
              <a:t>LISTENING TO MUSIC</a:t>
            </a:r>
          </a:p>
          <a:p>
            <a:r>
              <a:rPr lang="en-US" dirty="0" smtClean="0"/>
              <a:t>COLLECTING STATIONERY</a:t>
            </a:r>
          </a:p>
          <a:p>
            <a:r>
              <a:rPr lang="en-US" dirty="0" smtClean="0"/>
              <a:t>MOBILE AND PC GAMING – ADVENTURE GAMES ARE MY FAVOURITE</a:t>
            </a:r>
          </a:p>
          <a:p>
            <a:r>
              <a:rPr lang="en-US" dirty="0" smtClean="0"/>
              <a:t>WATCHING YOUTUBE VIDEOS AND LISTENING TO PODCASTS</a:t>
            </a:r>
          </a:p>
          <a:p>
            <a:r>
              <a:rPr lang="en-US" dirty="0" smtClean="0"/>
              <a:t>DANCING AND SINGING (ALONE </a:t>
            </a:r>
            <a:r>
              <a:rPr lang="en-US" dirty="0" smtClean="0">
                <a:sym typeface="Wingdings" panose="05000000000000000000" pitchFamily="2" charset="2"/>
              </a:rPr>
              <a:t>)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889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Here are some of my </a:t>
            </a:r>
            <a:r>
              <a:rPr lang="en-US" dirty="0" err="1" smtClean="0"/>
              <a:t>favourite</a:t>
            </a:r>
            <a:r>
              <a:rPr lang="en-US" dirty="0" smtClean="0"/>
              <a:t> bands. I mostly listen to English indie, rock or alternate bands.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00" y="2629930"/>
            <a:ext cx="1812967" cy="18129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201" y="2431192"/>
            <a:ext cx="28575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07" y="2299772"/>
            <a:ext cx="2172705" cy="14372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642" y="2299772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784" y="4351636"/>
            <a:ext cx="2133600" cy="2143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685" y="4118352"/>
            <a:ext cx="2876550" cy="19164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78949" y="4014688"/>
            <a:ext cx="13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KUZNITE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52514" y="3385061"/>
            <a:ext cx="158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THE WOMBATS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670" y="2034438"/>
            <a:ext cx="338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FOSTER THE PEOPLE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26534" y="4411967"/>
            <a:ext cx="1672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CATFISH AND THE BOTTLEMEN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2" y="5255741"/>
            <a:ext cx="249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THE NEIGHBOURHOOD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33701" y="4411967"/>
            <a:ext cx="212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TAME IMPALA</a:t>
            </a: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55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 ARE 5 FUN FACTS ABOUT 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I STILL HAVEN’T GOTTEN MY EARS PIERCED. I PLAN TO DO SO NEXT YEAR.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2. In school, my best subjects were English language and English literature. I was always the top in class and people assumed I was going to be a writer or journalist when I grew up. I even took literature in  a levels because my mom encouraged me to. However I decided to do </a:t>
            </a:r>
            <a:r>
              <a:rPr lang="en-US" dirty="0" err="1" smtClean="0"/>
              <a:t>bba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3. My three </a:t>
            </a:r>
            <a:r>
              <a:rPr lang="en-US" dirty="0" err="1" smtClean="0"/>
              <a:t>favourite</a:t>
            </a:r>
            <a:r>
              <a:rPr lang="en-US" dirty="0" smtClean="0"/>
              <a:t> </a:t>
            </a:r>
            <a:r>
              <a:rPr lang="en-US" dirty="0" err="1" smtClean="0"/>
              <a:t>colours</a:t>
            </a:r>
            <a:r>
              <a:rPr lang="en-US" dirty="0" smtClean="0"/>
              <a:t> are pink, purple and bright yellow.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4. my worst subject is </a:t>
            </a:r>
            <a:r>
              <a:rPr lang="en-US" dirty="0" err="1" smtClean="0"/>
              <a:t>maths</a:t>
            </a:r>
            <a:r>
              <a:rPr lang="en-US" dirty="0" smtClean="0"/>
              <a:t>. I got a b in o levels, but through sheer hard work studied it for the </a:t>
            </a:r>
            <a:r>
              <a:rPr lang="en-US" dirty="0" err="1" smtClean="0"/>
              <a:t>iba</a:t>
            </a:r>
            <a:r>
              <a:rPr lang="en-US" dirty="0" smtClean="0"/>
              <a:t> test…and was 3 </a:t>
            </a:r>
            <a:r>
              <a:rPr lang="en-US" dirty="0" err="1" smtClean="0"/>
              <a:t>mcqs</a:t>
            </a:r>
            <a:r>
              <a:rPr lang="en-US" dirty="0" smtClean="0"/>
              <a:t> short. I then gave the sat, and got a 610. </a:t>
            </a:r>
            <a:r>
              <a:rPr lang="en-US" dirty="0" err="1" smtClean="0"/>
              <a:t>maths</a:t>
            </a:r>
            <a:r>
              <a:rPr lang="en-US" dirty="0" smtClean="0"/>
              <a:t> and me have been feuding since grade 6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5. I cry very easily and every day. Any touching or sad video makes me cry. It’s why I don’t think I could be a psychologist as I absorb the pain of others.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4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71616"/>
            <a:ext cx="10396882" cy="1151965"/>
          </a:xfrm>
        </p:spPr>
        <p:txBody>
          <a:bodyPr/>
          <a:lstStyle/>
          <a:p>
            <a:r>
              <a:rPr lang="en-US" dirty="0" smtClean="0"/>
              <a:t>Here are 3 childhood memories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35" y="1952368"/>
            <a:ext cx="3071050" cy="23032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082" y="1837765"/>
            <a:ext cx="2927178" cy="21953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4270" y="1474572"/>
            <a:ext cx="445428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 lived in Sharjah, U.A.E. for two or so years when I was 3-4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 I remember going to Dubai Mall, Dubai Zoo, Desert Safaris and waterparks. I would feed fish in the river.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 also lived in Islamabad while I was very young. It was very cold. I remember we had a talking parrot which could mimic people, the doorbell and ringtones!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 remember sticking my head out of my car as  a kid and screaming-singing Pakistani songs like “Ye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Watan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Humara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Hai” one Independence Day long ago Other cars were playing patriotic music too. It was a time when love for the nation was a lot higher and lot more positive. </a:t>
            </a:r>
          </a:p>
        </p:txBody>
      </p:sp>
    </p:spTree>
    <p:extLst>
      <p:ext uri="{BB962C8B-B14F-4D97-AF65-F5344CB8AC3E}">
        <p14:creationId xmlns:p14="http://schemas.microsoft.com/office/powerpoint/2010/main" val="53231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HERE ARE 5 MORE FUN FACTS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I WANT TO BE A MOTIVATIONAL SPEAKER WHEN I GROW UP, LIKE TONY ROBBINS, QASIM ALI SHAH, ETC.</a:t>
            </a:r>
          </a:p>
          <a:p>
            <a:r>
              <a:rPr lang="en-US" dirty="0" smtClean="0"/>
              <a:t>2. I was the world’s biggest harry potter fan and even bought merchandise from international stores. My dream is to go to harry potter world one day.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3. one of my </a:t>
            </a:r>
            <a:r>
              <a:rPr lang="en-US" dirty="0" err="1" smtClean="0">
                <a:sym typeface="Wingdings" panose="05000000000000000000" pitchFamily="2" charset="2"/>
              </a:rPr>
              <a:t>favourite</a:t>
            </a:r>
            <a:r>
              <a:rPr lang="en-US" dirty="0" smtClean="0">
                <a:sym typeface="Wingdings" panose="05000000000000000000" pitchFamily="2" charset="2"/>
              </a:rPr>
              <a:t> movies is “dead poet’s society” due to it’s artistic nature.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4. I WANTED TO BE AN INTERIOR DECORATOR WHEN I WAS YOUNGER. I WAS REALLY </a:t>
            </a:r>
            <a:r>
              <a:rPr lang="en-US" dirty="0" err="1" smtClean="0">
                <a:sym typeface="Wingdings" panose="05000000000000000000" pitchFamily="2" charset="2"/>
              </a:rPr>
              <a:t>REALLY</a:t>
            </a:r>
            <a:r>
              <a:rPr lang="en-US" dirty="0" smtClean="0">
                <a:sym typeface="Wingdings" panose="05000000000000000000" pitchFamily="2" charset="2"/>
              </a:rPr>
              <a:t> INTO IT.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5. MY TWO TOP BOOKS: “A THOUSAND SPLENDID SUNS” BY KHALED HOUSSENI AND “I’LL GIVE YOU THE SUN” BY JANDY NELSON.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7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63" y="160125"/>
            <a:ext cx="10396882" cy="1151965"/>
          </a:xfrm>
        </p:spPr>
        <p:txBody>
          <a:bodyPr/>
          <a:lstStyle/>
          <a:p>
            <a:r>
              <a:rPr lang="en-US" dirty="0" smtClean="0"/>
              <a:t>Some of My </a:t>
            </a:r>
            <a:r>
              <a:rPr lang="en-US" dirty="0" err="1" smtClean="0"/>
              <a:t>favourite</a:t>
            </a:r>
            <a:r>
              <a:rPr lang="en-US" dirty="0" smtClean="0"/>
              <a:t> quotes</a:t>
            </a:r>
            <a:endParaRPr lang="en-US" dirty="0"/>
          </a:p>
        </p:txBody>
      </p:sp>
      <p:pic>
        <p:nvPicPr>
          <p:cNvPr id="1026" name="Picture 2" descr="This contains an image of: {{ pinTitle }}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84" y="1329400"/>
            <a:ext cx="2017269" cy="175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pinimg.com/564x/71/76/fd/7176fd6486bffe3fa26a1d9f06ff3b0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205" y="1225251"/>
            <a:ext cx="2034746" cy="170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.pinimg.com/564x/01/3e/5a/013e5a2211b80d7b1c32e0fd6c2fe80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346" y="1619166"/>
            <a:ext cx="1744057" cy="260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.pinimg.com/564x/e2/97/90/e29790215ac289e95b1db79dc1f9d79c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101" y="1353091"/>
            <a:ext cx="1993494" cy="298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i.pinimg.com/564x/32/fc/2c/32fc2c2542e4e001e90f78a586af7fd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484" y="1339925"/>
            <a:ext cx="1726131" cy="303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906" y="3548589"/>
            <a:ext cx="2604095" cy="2082352"/>
          </a:xfrm>
          <a:prstGeom prst="rect">
            <a:avLst/>
          </a:prstGeom>
        </p:spPr>
      </p:pic>
      <p:pic>
        <p:nvPicPr>
          <p:cNvPr id="1036" name="Picture 12" descr="https://i.pinimg.com/564x/68/9a/78/689a78de8b3d2b36d8f4e8b259309f79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468" y="4589765"/>
            <a:ext cx="1903026" cy="144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i.pinimg.com/564x/dc/53/5e/dc535e0f51d6006b7de03580a41b67e8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204" y="4623977"/>
            <a:ext cx="2575897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3196" y="3041161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THEY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2064888" y="3013224"/>
            <a:ext cx="1263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TELL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283541" y="3016838"/>
            <a:ext cx="2097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 LOT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575001" y="3865847"/>
            <a:ext cx="3501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ABOUT ME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5403" y="2177131"/>
            <a:ext cx="1169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AND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6483896" y="3963854"/>
            <a:ext cx="3196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WHAT I LOVE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686B1E04-F35C-4AB5-985D-0C358CA110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256</TotalTime>
  <Words>824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Britannic Bold</vt:lpstr>
      <vt:lpstr>Century Gothic</vt:lpstr>
      <vt:lpstr>Impact</vt:lpstr>
      <vt:lpstr>Wingdings</vt:lpstr>
      <vt:lpstr>Main Event</vt:lpstr>
      <vt:lpstr>ICA PRESENTATION</vt:lpstr>
      <vt:lpstr>ALL</vt:lpstr>
      <vt:lpstr>PowerPoint Presentation</vt:lpstr>
      <vt:lpstr>HERE ARE SOME THINGS I ENJOY.</vt:lpstr>
      <vt:lpstr>Here are some of my favourite bands. I mostly listen to English indie, rock or alternate bands.</vt:lpstr>
      <vt:lpstr>HERE ARE 5 FUN FACTS ABOUT ME</vt:lpstr>
      <vt:lpstr>Here are 3 childhood memories </vt:lpstr>
      <vt:lpstr>HERE ARE 5 MORE FUN FACTS ABOUT ME</vt:lpstr>
      <vt:lpstr>Some of My favourite quotes</vt:lpstr>
      <vt:lpstr>MY INTERESTS</vt:lpstr>
      <vt:lpstr>MY DREAMS</vt:lpstr>
      <vt:lpstr>My thoughts on ica course</vt:lpstr>
      <vt:lpstr>THANK YOU FOR WATCHING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ICA PRESENTATION</dc:title>
  <dc:creator>AMNA SHAH - 24750</dc:creator>
  <cp:lastModifiedBy>AMNA SHAH - 24750</cp:lastModifiedBy>
  <cp:revision>18</cp:revision>
  <dcterms:created xsi:type="dcterms:W3CDTF">2021-12-11T16:55:42Z</dcterms:created>
  <dcterms:modified xsi:type="dcterms:W3CDTF">2021-12-12T15:00:29Z</dcterms:modified>
</cp:coreProperties>
</file>