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D7F"/>
    <a:srgbClr val="A2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1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4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3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5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CA2526-154A-4EF4-A8A5-15B649FF1D2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9CA142-A3FC-43E8-B4FE-CC6A617F41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2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About myself-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a walk into my life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Presented by: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Amna Khan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ERP: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24085</a:t>
            </a:r>
          </a:p>
        </p:txBody>
      </p:sp>
    </p:spTree>
    <p:extLst>
      <p:ext uri="{BB962C8B-B14F-4D97-AF65-F5344CB8AC3E}">
        <p14:creationId xmlns:p14="http://schemas.microsoft.com/office/powerpoint/2010/main" val="196837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dotDmnd">
            <a:fgClr>
              <a:srgbClr val="834D7F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>
                <a:solidFill>
                  <a:srgbClr val="834D7F"/>
                </a:solidFill>
              </a:rPr>
              <a:t>conclusion</a:t>
            </a:r>
            <a:endParaRPr lang="en-US" dirty="0">
              <a:solidFill>
                <a:srgbClr val="834D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834D7F"/>
          </a:solidFill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Thankyou for giving me the chance to take a walk down this beautiful memory lane.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am really proud of where I stand and what I do today and I really hope to aspire all my dreams, one step at a time.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And I hope that this journey of my life, put a smile to </a:t>
            </a:r>
            <a:r>
              <a:rPr lang="en-US" sz="320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your face.</a:t>
            </a:r>
            <a:endParaRPr lang="en-US" sz="32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2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pct10">
            <a:fgClr>
              <a:srgbClr val="834D7F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>
                <a:solidFill>
                  <a:srgbClr val="A26FC1"/>
                </a:solidFill>
              </a:rPr>
              <a:t>An introduction</a:t>
            </a:r>
            <a:endParaRPr lang="en-US" dirty="0">
              <a:solidFill>
                <a:srgbClr val="A26FC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834D7F"/>
          </a:solidFill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Calibri" panose="020F0502020204030204" pitchFamily="34" charset="0"/>
              </a:rPr>
              <a:t>My name is Amna Khan and I did my schooling from St. Joseph’s Convent High School and then my Intermediate from St. Lawrence’s College.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Calibri" panose="020F0502020204030204" pitchFamily="34" charset="0"/>
              </a:rPr>
              <a:t>I am currently studying at the IBA and have taken up BBA as my degree.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Calibri" panose="020F0502020204030204" pitchFamily="34" charset="0"/>
              </a:rPr>
              <a:t>I have two sisters and I am the middle child, always stuck between, ‘she’s elder than you, you should listen to her’ and ‘she’s younger than you, you should take care of her.’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6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solidDmnd">
            <a:fgClr>
              <a:srgbClr val="A26FC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>
                <a:solidFill>
                  <a:srgbClr val="834D7F"/>
                </a:solidFill>
              </a:rPr>
              <a:t>My childhood</a:t>
            </a:r>
            <a:endParaRPr lang="en-US" dirty="0">
              <a:solidFill>
                <a:srgbClr val="834D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69" y="2428240"/>
            <a:ext cx="7337552" cy="4023360"/>
          </a:xfrm>
          <a:solidFill>
            <a:srgbClr val="834D7F"/>
          </a:solidFill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was a very mischievous child, I liked to run around and mess up with things, I loved to paint and listen to music all the time.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used to go for cycling along with my grandfather and cousins, it was the most memorable time.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used to write in my diary everyday, I still have those journals with me.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was also a crazy follower of a musical band called “One Direction”.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027" y="2286000"/>
            <a:ext cx="3857625" cy="368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0720" y="5974080"/>
            <a:ext cx="340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shot of my journals.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diagBrick">
            <a:fgClr>
              <a:srgbClr val="834D7F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>
                <a:solidFill>
                  <a:srgbClr val="834D7F"/>
                </a:solidFill>
              </a:rPr>
              <a:t>My teen years</a:t>
            </a:r>
            <a:endParaRPr lang="en-US" dirty="0">
              <a:solidFill>
                <a:srgbClr val="834D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69" y="2357120"/>
            <a:ext cx="7215632" cy="4145280"/>
          </a:xfrm>
          <a:solidFill>
            <a:srgbClr val="834D7F"/>
          </a:solidFill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spent most of my teenage being the most popular girl in school.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excelled in all the extra-curricular activities and managed my academics perfectly alongside.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was a really fun loving individual and was always the life of a party.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had a lot of friends and luckily, they still are a part of my life.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2286000"/>
            <a:ext cx="4267200" cy="368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5560" y="6133068"/>
            <a:ext cx="41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picture of me and my childhood </a:t>
            </a:r>
            <a:r>
              <a:rPr lang="en-US" dirty="0" err="1" smtClean="0"/>
              <a:t>bestfriends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56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wdUpDiag">
            <a:fgClr>
              <a:srgbClr val="A26FC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>
                <a:solidFill>
                  <a:srgbClr val="834D7F"/>
                </a:solidFill>
              </a:rPr>
              <a:t>Current life</a:t>
            </a:r>
            <a:endParaRPr lang="en-US" dirty="0">
              <a:solidFill>
                <a:srgbClr val="834D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834D7F"/>
          </a:solidFill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Now I am an 18 year old, going to university and currently in my freshman year at the IBA.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Things sort of have changed ever since I have joined university, I had the same friends in school and in college but unfortunately, we all went to different universities and now I miss them a lot.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made really good friends here too, and I have seen a change in my personality now as I have turned more of an </a:t>
            </a:r>
            <a:r>
              <a:rPr lang="en-US" sz="32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ambivert</a:t>
            </a: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  <a:endParaRPr lang="en-US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diagBrick">
            <a:fgClr>
              <a:srgbClr val="A26FC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>
                <a:solidFill>
                  <a:srgbClr val="834D7F"/>
                </a:solidFill>
              </a:rPr>
              <a:t>Current life</a:t>
            </a:r>
            <a:endParaRPr lang="en-US" dirty="0">
              <a:solidFill>
                <a:srgbClr val="834D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834D7F"/>
          </a:solidFill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Baskerville Old Face" panose="02020602080505020303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used to be a complete extrovert back then but now I am more of an omnivert, I socialize according to my mood and I guess my social anxiety has increased over the years.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am always spending more time on my self growth now.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aspire to be an individual that I myself am proud of.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have goals and ambitions related to my career and my personal growth. 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3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horzBrick">
            <a:fgClr>
              <a:srgbClr val="A26FC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>
                <a:solidFill>
                  <a:srgbClr val="834D7F"/>
                </a:solidFill>
              </a:rPr>
              <a:t>MY ambitions</a:t>
            </a:r>
            <a:endParaRPr lang="en-US" dirty="0">
              <a:solidFill>
                <a:srgbClr val="834D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834D7F"/>
          </a:solidFill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 want to be a makeup artist and I want to open up my own studio as an entrepreneur.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With the benefit of being really good at art, I have always found human faces as the perfect canvas to produce magic 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Some find their therapy in music, some find it in other people, but I find therapy in makeup.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It gives me the perfect opportunity to focus on my creative side and makes me happy at the same time. So for me, pursuing this as a career is a perfect example of ‘doing what you love’ and making money out of it as well. 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2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69264"/>
          </a:xfrm>
          <a:pattFill prst="lgConfetti">
            <a:fgClr>
              <a:srgbClr val="A26FC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>
                <a:solidFill>
                  <a:srgbClr val="834D7F"/>
                </a:solidFill>
              </a:rPr>
              <a:t>some of my makeup looks</a:t>
            </a:r>
            <a:endParaRPr lang="en-US" dirty="0">
              <a:solidFill>
                <a:srgbClr val="834D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7360"/>
            <a:ext cx="3984753" cy="1351280"/>
          </a:xfrm>
          <a:solidFill>
            <a:srgbClr val="834D7F"/>
          </a:solidFill>
        </p:spPr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There has been progress of my makeup looks over the years.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Below are some of the looks I have created till date.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1656080"/>
            <a:ext cx="3314700" cy="4378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8400" y="6197600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look I created in 2018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52" y="5395357"/>
            <a:ext cx="5550218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5" y="3271520"/>
            <a:ext cx="6343650" cy="1352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63040" y="4805680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look I created in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1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99136"/>
            <a:ext cx="9720072" cy="1182624"/>
          </a:xfrm>
          <a:pattFill prst="smCheck">
            <a:fgClr>
              <a:srgbClr val="A26FC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>
                <a:solidFill>
                  <a:srgbClr val="834D7F"/>
                </a:solidFill>
              </a:rPr>
              <a:t>Progress in my makeup looks</a:t>
            </a:r>
            <a:endParaRPr lang="en-US" dirty="0">
              <a:solidFill>
                <a:srgbClr val="834D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9" y="1534160"/>
            <a:ext cx="3090672" cy="619760"/>
          </a:xfrm>
          <a:solidFill>
            <a:srgbClr val="834D7F"/>
          </a:solidFill>
        </p:spPr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This is the progress I have made till date.</a:t>
            </a:r>
            <a:endParaRPr lang="en-US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84" y="1534160"/>
            <a:ext cx="4514837" cy="511048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1534160"/>
            <a:ext cx="2581910" cy="4246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8480" y="5933440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these looks on myself and my sister in 2021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306320"/>
            <a:ext cx="3818846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29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</TotalTime>
  <Words>674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Baskerville Old Face</vt:lpstr>
      <vt:lpstr>Calibri</vt:lpstr>
      <vt:lpstr>Courier New</vt:lpstr>
      <vt:lpstr>Tw Cen MT</vt:lpstr>
      <vt:lpstr>Tw Cen MT Condensed</vt:lpstr>
      <vt:lpstr>Wingdings 3</vt:lpstr>
      <vt:lpstr>Integral</vt:lpstr>
      <vt:lpstr>About myself- a walk into my life</vt:lpstr>
      <vt:lpstr>An introduction</vt:lpstr>
      <vt:lpstr>My childhood</vt:lpstr>
      <vt:lpstr>My teen years</vt:lpstr>
      <vt:lpstr>Current life</vt:lpstr>
      <vt:lpstr>Current life</vt:lpstr>
      <vt:lpstr>MY ambitions</vt:lpstr>
      <vt:lpstr>some of my makeup looks</vt:lpstr>
      <vt:lpstr>Progress in my makeup looks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ESHOP</dc:creator>
  <cp:lastModifiedBy>ESHOP</cp:lastModifiedBy>
  <cp:revision>24</cp:revision>
  <dcterms:created xsi:type="dcterms:W3CDTF">2021-12-12T12:37:24Z</dcterms:created>
  <dcterms:modified xsi:type="dcterms:W3CDTF">2021-12-12T15:27:03Z</dcterms:modified>
</cp:coreProperties>
</file>