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1780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1056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936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97257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5709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6412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3164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60631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0948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5588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5843"/>
      </p:ext>
    </p:extLst>
  </p:cSld>
  <p:clrMapOvr>
    <a:masterClrMapping/>
  </p:clrMapOvr>
  <p:transition spd="med">
    <p:push dir="u"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984F4CA-54E0-442A-9314-E915E419BBF5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170289B-E73A-475A-A2F8-C158F0C8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ransition spd="med">
    <p:push dir="u"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76E3C-C71A-419A-856B-7DDC1CA90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Areeb </a:t>
            </a:r>
            <a:r>
              <a:rPr lang="en-US" dirty="0" err="1"/>
              <a:t>ur</a:t>
            </a:r>
            <a:r>
              <a:rPr lang="en-US" dirty="0"/>
              <a:t> Rahman khan</a:t>
            </a:r>
          </a:p>
        </p:txBody>
      </p:sp>
    </p:spTree>
    <p:extLst>
      <p:ext uri="{BB962C8B-B14F-4D97-AF65-F5344CB8AC3E}">
        <p14:creationId xmlns:p14="http://schemas.microsoft.com/office/powerpoint/2010/main" val="212339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  <p:sndAc>
          <p:stSnd>
            <p:snd r:embed="rId2" name="chimes.wav"/>
          </p:stSnd>
        </p:sndAc>
      </p:transition>
    </mc:Choice>
    <mc:Fallback xmlns="">
      <p:transition spd="slow" advClick="0" advTm="3000">
        <p:split orient="vert"/>
        <p:sndAc>
          <p:stSnd>
            <p:snd r:embed="rId3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01CEA-F08C-48C3-954C-7921F78D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55E3F2-2019-419F-9CDE-FF1EE6F42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Self-criticism</a:t>
            </a:r>
          </a:p>
          <a:p>
            <a:r>
              <a:rPr lang="en-US" dirty="0"/>
              <a:t>Insecure</a:t>
            </a:r>
          </a:p>
          <a:p>
            <a:r>
              <a:rPr lang="en-US" dirty="0"/>
              <a:t>Too detail oriented</a:t>
            </a:r>
          </a:p>
          <a:p>
            <a:r>
              <a:rPr lang="en-US" dirty="0"/>
              <a:t>Advocating on behalf of myself</a:t>
            </a:r>
          </a:p>
          <a:p>
            <a:r>
              <a:rPr lang="en-US" dirty="0"/>
              <a:t>Trouble saying ‘No’</a:t>
            </a:r>
          </a:p>
          <a:p>
            <a:r>
              <a:rPr lang="en-US" dirty="0"/>
              <a:t>Unhealthy life balance</a:t>
            </a:r>
          </a:p>
          <a:p>
            <a:r>
              <a:rPr lang="en-US" dirty="0"/>
              <a:t>Procrastination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8F47564-75BE-4D41-94EF-8526DAA1A4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758477"/>
            <a:ext cx="5194300" cy="2566595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4294000"/>
      </p:ext>
    </p:extLst>
  </p:cSld>
  <p:clrMapOvr>
    <a:masterClrMapping/>
  </p:clrMapOvr>
  <p:transition spd="med">
    <p:push dir="u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A83D6BF0-BA40-4E48-A43B-6EFEA364C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05610941"/>
      </p:ext>
    </p:extLst>
  </p:cSld>
  <p:clrMapOvr>
    <a:masterClrMapping/>
  </p:clrMapOvr>
  <p:transition spd="med">
    <p:push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B71E4-F8D0-43E0-9B7C-CE09D0F8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C36F8E-D961-4758-BC58-0247B5FE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795155"/>
            <a:ext cx="10801786" cy="30636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Areeb Ur Rahman Khan</a:t>
            </a:r>
          </a:p>
          <a:p>
            <a:endParaRPr lang="en-US" dirty="0"/>
          </a:p>
          <a:p>
            <a:r>
              <a:rPr lang="en-US" dirty="0"/>
              <a:t>Age:19</a:t>
            </a:r>
          </a:p>
          <a:p>
            <a:endParaRPr lang="en-US" dirty="0"/>
          </a:p>
          <a:p>
            <a:r>
              <a:rPr lang="en-US" dirty="0"/>
              <a:t>Gender: Male</a:t>
            </a:r>
          </a:p>
          <a:p>
            <a:endParaRPr lang="en-US" dirty="0"/>
          </a:p>
          <a:p>
            <a:r>
              <a:rPr lang="en-US" dirty="0"/>
              <a:t>Height: </a:t>
            </a:r>
            <a:r>
              <a:rPr lang="en-US" dirty="0" smtClean="0"/>
              <a:t>5’8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Date of Birth:  3</a:t>
            </a:r>
            <a:r>
              <a:rPr lang="en-US" baseline="30000" dirty="0"/>
              <a:t>rd</a:t>
            </a:r>
            <a:r>
              <a:rPr lang="en-US" dirty="0"/>
              <a:t> September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4735"/>
      </p:ext>
    </p:extLst>
  </p:cSld>
  <p:clrMapOvr>
    <a:masterClrMapping/>
  </p:clrMapOvr>
  <p:transition spd="med">
    <p:push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1BDFA-420B-4E8B-BC4A-9B91AFC8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804F74-BF60-4AE7-BCC6-598AAE4D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32678"/>
            <a:ext cx="10554574" cy="3636511"/>
          </a:xfrm>
        </p:spPr>
        <p:txBody>
          <a:bodyPr/>
          <a:lstStyle/>
          <a:p>
            <a:r>
              <a:rPr lang="en-US" dirty="0"/>
              <a:t>My mother is a doctor. </a:t>
            </a:r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smtClean="0"/>
              <a:t>father </a:t>
            </a:r>
            <a:r>
              <a:rPr lang="en-US" dirty="0" smtClean="0"/>
              <a:t>is employed in a multinational company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I have 3 sisters, two are older than me and one is younger.</a:t>
            </a:r>
          </a:p>
        </p:txBody>
      </p:sp>
    </p:spTree>
    <p:extLst>
      <p:ext uri="{BB962C8B-B14F-4D97-AF65-F5344CB8AC3E}">
        <p14:creationId xmlns:p14="http://schemas.microsoft.com/office/powerpoint/2010/main" val="236516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himes.wav"/>
          </p:stSnd>
        </p:sndAc>
      </p:transition>
    </mc:Choice>
    <mc:Fallback>
      <p:transition spd="med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D32D9-1D95-4260-AB4A-3A0782F3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FA08E-F3D0-4953-9AEB-C760AEEED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Gulshan, Karachi</a:t>
            </a:r>
          </a:p>
          <a:p>
            <a:endParaRPr lang="en-US" dirty="0"/>
          </a:p>
          <a:p>
            <a:r>
              <a:rPr lang="en-US" dirty="0"/>
              <a:t>I live in a double story house </a:t>
            </a:r>
          </a:p>
          <a:p>
            <a:endParaRPr lang="en-US" dirty="0"/>
          </a:p>
          <a:p>
            <a:r>
              <a:rPr lang="en-US" dirty="0"/>
              <a:t>I live on the first floor, my cousins live on the ground floor.</a:t>
            </a:r>
          </a:p>
          <a:p>
            <a:endParaRPr lang="en-US" dirty="0"/>
          </a:p>
          <a:p>
            <a:r>
              <a:rPr lang="en-US" dirty="0"/>
              <a:t>There are 3 bedrooms, a drawing room, a lounge and a kitchen in my house.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DB1F7A8-488C-4A29-A7AC-625ACAE12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94" y="3087889"/>
            <a:ext cx="4635704" cy="2543984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264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AD2B1-9396-4DF8-B7F8-429183E7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94F5C-3DFF-4131-99B1-9FC9E251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Karachi, Pakistan.</a:t>
            </a:r>
          </a:p>
          <a:p>
            <a:endParaRPr lang="en-US" dirty="0"/>
          </a:p>
          <a:p>
            <a:r>
              <a:rPr lang="en-US" dirty="0"/>
              <a:t>I was a very naughty child who used to run around all day, playing games.</a:t>
            </a:r>
          </a:p>
          <a:p>
            <a:endParaRPr lang="en-US" dirty="0"/>
          </a:p>
          <a:p>
            <a:r>
              <a:rPr lang="en-US" dirty="0"/>
              <a:t>I used to play computer games as well as physical games such as football, cricket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0" y="4727177"/>
            <a:ext cx="3002973" cy="16831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80914073"/>
      </p:ext>
    </p:extLst>
  </p:cSld>
  <p:clrMapOvr>
    <a:masterClrMapping/>
  </p:clrMapOvr>
  <p:transition spd="med">
    <p:push dir="u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A6541-5A98-4EBE-8CD8-BEEE13AC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29971-D787-46EA-946C-DF6763F5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completed my primary education from Montessori Complex School.</a:t>
            </a:r>
          </a:p>
          <a:p>
            <a:endParaRPr lang="en-US" dirty="0"/>
          </a:p>
          <a:p>
            <a:r>
              <a:rPr lang="en-US" dirty="0"/>
              <a:t>For O levels, I went to Fahim’s Public School.</a:t>
            </a:r>
          </a:p>
          <a:p>
            <a:endParaRPr lang="en-US" dirty="0"/>
          </a:p>
          <a:p>
            <a:r>
              <a:rPr lang="en-US" dirty="0"/>
              <a:t>I completed my A levels from Lyceum College</a:t>
            </a:r>
          </a:p>
          <a:p>
            <a:endParaRPr lang="en-US" dirty="0"/>
          </a:p>
          <a:p>
            <a:r>
              <a:rPr lang="en-US" dirty="0"/>
              <a:t>Currently, I am enrolled in IBA for the BBA program. </a:t>
            </a:r>
          </a:p>
        </p:txBody>
      </p:sp>
    </p:spTree>
    <p:extLst>
      <p:ext uri="{BB962C8B-B14F-4D97-AF65-F5344CB8AC3E}">
        <p14:creationId xmlns:p14="http://schemas.microsoft.com/office/powerpoint/2010/main" val="255309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5D406-0402-4534-9DDE-DD9B8F5B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806058-8B0D-4984-9CA2-DD1720789C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one major interest in life is football.</a:t>
            </a:r>
          </a:p>
          <a:p>
            <a:r>
              <a:rPr lang="en-US" dirty="0"/>
              <a:t>I have played football for over 7 years now and I play exceptionally well.</a:t>
            </a:r>
          </a:p>
          <a:p>
            <a:r>
              <a:rPr lang="en-US" dirty="0"/>
              <a:t>I was the captain of my team in my school years and we won plenty of matches and tournaments.</a:t>
            </a:r>
          </a:p>
          <a:p>
            <a:r>
              <a:rPr lang="en-US" dirty="0"/>
              <a:t>I was also in the football team in my college and we participated in many tournaments where I displayed my skills and won trophies alongside my teammates.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113E8E8-9B20-4894-B332-6035A48868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47" y="3147047"/>
            <a:ext cx="3793540" cy="2498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Graphic 6" descr="Soccer">
            <a:extLst>
              <a:ext uri="{FF2B5EF4-FFF2-40B4-BE49-F238E27FC236}">
                <a16:creationId xmlns:a16="http://schemas.microsoft.com/office/drawing/2014/main" xmlns="" id="{62627C30-1F30-409B-9FD2-9C3710B73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792817" y="1101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1354"/>
      </p:ext>
    </p:extLst>
  </p:cSld>
  <p:clrMapOvr>
    <a:masterClrMapping/>
  </p:clrMapOvr>
  <p:transition spd="med">
    <p:push dir="u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69289-D9A2-40AA-BEEB-BE1A5F6B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F7F7D5-2808-4A6A-92D2-66EB70EB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Sports</a:t>
            </a:r>
          </a:p>
          <a:p>
            <a:endParaRPr lang="en-US" dirty="0"/>
          </a:p>
          <a:p>
            <a:r>
              <a:rPr lang="en-US" dirty="0"/>
              <a:t>Community Service</a:t>
            </a:r>
          </a:p>
          <a:p>
            <a:endParaRPr lang="en-US" dirty="0"/>
          </a:p>
          <a:p>
            <a:r>
              <a:rPr lang="en-US" dirty="0"/>
              <a:t>Travelling and exploring</a:t>
            </a:r>
          </a:p>
          <a:p>
            <a:endParaRPr lang="en-US" dirty="0"/>
          </a:p>
          <a:p>
            <a:r>
              <a:rPr lang="en-US" dirty="0"/>
              <a:t>Video Games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2" y="3117271"/>
            <a:ext cx="3243304" cy="24314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5164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7FD01-9BF8-4369-899E-64886212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B4F28-2942-4BAC-88B3-099AA8C2CF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Creativity</a:t>
            </a:r>
          </a:p>
          <a:p>
            <a:r>
              <a:rPr lang="en-US" dirty="0"/>
              <a:t>Communication Skills</a:t>
            </a:r>
          </a:p>
          <a:p>
            <a:r>
              <a:rPr lang="en-US" dirty="0"/>
              <a:t>Patience</a:t>
            </a:r>
          </a:p>
          <a:p>
            <a:r>
              <a:rPr lang="en-US" dirty="0"/>
              <a:t>Control over anger</a:t>
            </a:r>
          </a:p>
          <a:p>
            <a:r>
              <a:rPr lang="en-US" dirty="0"/>
              <a:t>Team player</a:t>
            </a:r>
          </a:p>
          <a:p>
            <a:r>
              <a:rPr lang="en-US" dirty="0"/>
              <a:t>Optimism</a:t>
            </a:r>
          </a:p>
          <a:p>
            <a:r>
              <a:rPr lang="en-US" dirty="0"/>
              <a:t>Versatility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03EB5AD-C6D9-4787-86AF-8021BADB6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62285"/>
            <a:ext cx="5194300" cy="3358980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8092523"/>
      </p:ext>
    </p:extLst>
  </p:cSld>
  <p:clrMapOvr>
    <a:masterClrMapping/>
  </p:clrMapOvr>
  <p:transition spd="med">
    <p:push dir="u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</TotalTime>
  <Words>300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Areeb ur Rahman khan</vt:lpstr>
      <vt:lpstr>Introduction</vt:lpstr>
      <vt:lpstr>Family</vt:lpstr>
      <vt:lpstr>Residence</vt:lpstr>
      <vt:lpstr>childhood</vt:lpstr>
      <vt:lpstr>education</vt:lpstr>
      <vt:lpstr>interests</vt:lpstr>
      <vt:lpstr>Hobbies</vt:lpstr>
      <vt:lpstr>Strengths</vt:lpstr>
      <vt:lpstr>Weaknesses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6</cp:revision>
  <dcterms:created xsi:type="dcterms:W3CDTF">2021-12-12T12:44:08Z</dcterms:created>
  <dcterms:modified xsi:type="dcterms:W3CDTF">2021-12-12T14:26:38Z</dcterms:modified>
</cp:coreProperties>
</file>