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45" d="100"/>
          <a:sy n="45" d="100"/>
        </p:scale>
        <p:origin x="1496" y="5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A0B44FB6-76D4-4A4D-B047-EE399D724D5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2EDC9C5-49FF-473C-9005-B59875A21C8A}">
      <dgm:prSet custT="1"/>
      <dgm:spPr/>
      <dgm:t>
        <a:bodyPr/>
        <a:lstStyle/>
        <a:p>
          <a:r>
            <a:rPr lang="en-US" sz="2000" dirty="0">
              <a:latin typeface="Times New Roman" panose="02020603050405020304" pitchFamily="18" charset="0"/>
              <a:cs typeface="Times New Roman" panose="02020603050405020304" pitchFamily="18" charset="0"/>
            </a:rPr>
            <a:t>Learning different skills to make myself enough worthy to adjust in the environment.</a:t>
          </a:r>
        </a:p>
      </dgm:t>
    </dgm:pt>
    <dgm:pt modelId="{A09B36D4-B74A-4C32-86E7-BFC38A573C89}" type="parTrans" cxnId="{F8BB4426-97EB-4236-BBD6-C2A751961ADE}">
      <dgm:prSet/>
      <dgm:spPr/>
      <dgm:t>
        <a:bodyPr/>
        <a:lstStyle/>
        <a:p>
          <a:endParaRPr lang="en-US"/>
        </a:p>
      </dgm:t>
    </dgm:pt>
    <dgm:pt modelId="{2198ED09-64B9-4A10-8481-383585E5EB0C}" type="sibTrans" cxnId="{F8BB4426-97EB-4236-BBD6-C2A751961ADE}">
      <dgm:prSet/>
      <dgm:spPr/>
      <dgm:t>
        <a:bodyPr/>
        <a:lstStyle/>
        <a:p>
          <a:endParaRPr lang="en-US"/>
        </a:p>
      </dgm:t>
    </dgm:pt>
    <dgm:pt modelId="{30B77FF2-F8C1-4366-A089-B2E229914581}">
      <dgm:prSet custT="1"/>
      <dgm:spPr/>
      <dgm:t>
        <a:bodyPr/>
        <a:lstStyle/>
        <a:p>
          <a:r>
            <a:rPr lang="en-US" sz="2000" dirty="0">
              <a:latin typeface="Times New Roman" panose="02020603050405020304" pitchFamily="18" charset="0"/>
              <a:cs typeface="Times New Roman" panose="02020603050405020304" pitchFamily="18" charset="0"/>
            </a:rPr>
            <a:t>Start Journaling increasing vocabulary and writing skills.</a:t>
          </a:r>
        </a:p>
      </dgm:t>
    </dgm:pt>
    <dgm:pt modelId="{8A9A2251-267B-4C74-9A85-75EF32D67642}" type="parTrans" cxnId="{AD688E65-184F-4BAB-AF4B-709126842D01}">
      <dgm:prSet/>
      <dgm:spPr/>
      <dgm:t>
        <a:bodyPr/>
        <a:lstStyle/>
        <a:p>
          <a:endParaRPr lang="en-US"/>
        </a:p>
      </dgm:t>
    </dgm:pt>
    <dgm:pt modelId="{838B0580-FA51-4A8F-9319-158FB1D81F2B}" type="sibTrans" cxnId="{AD688E65-184F-4BAB-AF4B-709126842D01}">
      <dgm:prSet/>
      <dgm:spPr/>
      <dgm:t>
        <a:bodyPr/>
        <a:lstStyle/>
        <a:p>
          <a:endParaRPr lang="en-US"/>
        </a:p>
      </dgm:t>
    </dgm:pt>
    <dgm:pt modelId="{7E419E4F-D9DD-407A-A6C8-61479220A087}">
      <dgm:prSet custT="1"/>
      <dgm:spPr/>
      <dgm:t>
        <a:bodyPr/>
        <a:lstStyle/>
        <a:p>
          <a:r>
            <a:rPr lang="en-US" sz="2000" dirty="0">
              <a:latin typeface="Times New Roman" panose="02020603050405020304" pitchFamily="18" charset="0"/>
              <a:cs typeface="Times New Roman" panose="02020603050405020304" pitchFamily="18" charset="0"/>
            </a:rPr>
            <a:t>Fulfil my parent expectation and work hard to give them something in return.</a:t>
          </a:r>
        </a:p>
      </dgm:t>
    </dgm:pt>
    <dgm:pt modelId="{E9E5EA3D-75E6-4FE4-B999-CF9629BBA198}" type="parTrans" cxnId="{722E5E5F-4F0A-4ADA-AC63-FF058ECC69C0}">
      <dgm:prSet/>
      <dgm:spPr/>
      <dgm:t>
        <a:bodyPr/>
        <a:lstStyle/>
        <a:p>
          <a:endParaRPr lang="en-US"/>
        </a:p>
      </dgm:t>
    </dgm:pt>
    <dgm:pt modelId="{95FFE2AB-7F3F-4AA6-BF97-E7F103330814}" type="sibTrans" cxnId="{722E5E5F-4F0A-4ADA-AC63-FF058ECC69C0}">
      <dgm:prSet/>
      <dgm:spPr/>
      <dgm:t>
        <a:bodyPr/>
        <a:lstStyle/>
        <a:p>
          <a:endParaRPr lang="en-US"/>
        </a:p>
      </dgm:t>
    </dgm:pt>
    <dgm:pt modelId="{439D3012-E4A6-4BD8-9190-0EEF6EAE0B39}">
      <dgm:prSet custT="1"/>
      <dgm:spPr/>
      <dgm:t>
        <a:bodyPr/>
        <a:lstStyle/>
        <a:p>
          <a:r>
            <a:rPr lang="en-US" sz="2000" dirty="0">
              <a:latin typeface="Times New Roman" panose="02020603050405020304" pitchFamily="18" charset="0"/>
              <a:cs typeface="Times New Roman" panose="02020603050405020304" pitchFamily="18" charset="0"/>
            </a:rPr>
            <a:t>Staying organized</a:t>
          </a:r>
          <a:r>
            <a:rPr lang="en-US" sz="1900" dirty="0"/>
            <a:t>.</a:t>
          </a:r>
        </a:p>
      </dgm:t>
    </dgm:pt>
    <dgm:pt modelId="{58DE4FE0-4C59-4BAB-917A-25EB58A359D6}" type="parTrans" cxnId="{22023783-260C-432D-8315-9B72AE020263}">
      <dgm:prSet/>
      <dgm:spPr/>
      <dgm:t>
        <a:bodyPr/>
        <a:lstStyle/>
        <a:p>
          <a:endParaRPr lang="en-US"/>
        </a:p>
      </dgm:t>
    </dgm:pt>
    <dgm:pt modelId="{249E1432-6233-48CA-AC6D-4496C29A2AD8}" type="sibTrans" cxnId="{22023783-260C-432D-8315-9B72AE020263}">
      <dgm:prSet/>
      <dgm:spPr/>
      <dgm:t>
        <a:bodyPr/>
        <a:lstStyle/>
        <a:p>
          <a:endParaRPr lang="en-US"/>
        </a:p>
      </dgm:t>
    </dgm:pt>
    <dgm:pt modelId="{78608919-A26C-4389-9C73-500CEEAD730F}">
      <dgm:prSet custT="1"/>
      <dgm:spPr/>
      <dgm:t>
        <a:bodyPr/>
        <a:lstStyle/>
        <a:p>
          <a:r>
            <a:rPr lang="en-US" sz="2000" dirty="0">
              <a:latin typeface="Times New Roman" panose="02020603050405020304" pitchFamily="18" charset="0"/>
              <a:cs typeface="Times New Roman" panose="02020603050405020304" pitchFamily="18" charset="0"/>
            </a:rPr>
            <a:t>Working out and staying healthy</a:t>
          </a:r>
        </a:p>
      </dgm:t>
    </dgm:pt>
    <dgm:pt modelId="{945AF1E3-B7F8-4812-81BC-5E811EF981C6}" type="parTrans" cxnId="{04F8540A-612A-4F9F-94A8-C0FF742A64EC}">
      <dgm:prSet/>
      <dgm:spPr/>
      <dgm:t>
        <a:bodyPr/>
        <a:lstStyle/>
        <a:p>
          <a:endParaRPr lang="en-US"/>
        </a:p>
      </dgm:t>
    </dgm:pt>
    <dgm:pt modelId="{EA1E072C-C58E-46A5-A22B-8035F45FD930}" type="sibTrans" cxnId="{04F8540A-612A-4F9F-94A8-C0FF742A64EC}">
      <dgm:prSet/>
      <dgm:spPr/>
      <dgm:t>
        <a:bodyPr/>
        <a:lstStyle/>
        <a:p>
          <a:endParaRPr lang="en-US"/>
        </a:p>
      </dgm:t>
    </dgm:pt>
    <dgm:pt modelId="{B1C6EAD5-20AA-4341-A31F-2C45216B6809}">
      <dgm:prSet custT="1"/>
      <dgm:spPr/>
      <dgm:t>
        <a:bodyPr/>
        <a:lstStyle/>
        <a:p>
          <a:r>
            <a:rPr lang="en-US" sz="2000" dirty="0">
              <a:latin typeface="Times New Roman" panose="02020603050405020304" pitchFamily="18" charset="0"/>
              <a:cs typeface="Times New Roman" panose="02020603050405020304" pitchFamily="18" charset="0"/>
            </a:rPr>
            <a:t>Apart from studies, indulging myself in side projects.</a:t>
          </a:r>
        </a:p>
      </dgm:t>
    </dgm:pt>
    <dgm:pt modelId="{529FB184-F8FD-4BBB-8FAF-1E92B9D48008}" type="parTrans" cxnId="{C20BA3D0-70FE-4004-91BC-FF50DDA048E2}">
      <dgm:prSet/>
      <dgm:spPr/>
      <dgm:t>
        <a:bodyPr/>
        <a:lstStyle/>
        <a:p>
          <a:endParaRPr lang="en-US"/>
        </a:p>
      </dgm:t>
    </dgm:pt>
    <dgm:pt modelId="{FF0AA3DE-C8E7-4926-82EA-BC4CFF198738}" type="sibTrans" cxnId="{C20BA3D0-70FE-4004-91BC-FF50DDA048E2}">
      <dgm:prSet/>
      <dgm:spPr/>
      <dgm:t>
        <a:bodyPr/>
        <a:lstStyle/>
        <a:p>
          <a:endParaRPr lang="en-US"/>
        </a:p>
      </dgm:t>
    </dgm:pt>
    <dgm:pt modelId="{4A977548-B771-4C6A-B4AC-4AC8219354BC}" type="pres">
      <dgm:prSet presAssocID="{A0B44FB6-76D4-4A4D-B047-EE399D724D51}" presName="root" presStyleCnt="0">
        <dgm:presLayoutVars>
          <dgm:dir/>
          <dgm:resizeHandles val="exact"/>
        </dgm:presLayoutVars>
      </dgm:prSet>
      <dgm:spPr/>
    </dgm:pt>
    <dgm:pt modelId="{65F1B0D2-B51A-4DAA-A2C4-60EAC656DF28}" type="pres">
      <dgm:prSet presAssocID="{F2EDC9C5-49FF-473C-9005-B59875A21C8A}" presName="compNode" presStyleCnt="0"/>
      <dgm:spPr/>
    </dgm:pt>
    <dgm:pt modelId="{C72712BF-42AD-4101-AD6D-C13EBEA90C83}" type="pres">
      <dgm:prSet presAssocID="{F2EDC9C5-49FF-473C-9005-B59875A21C8A}" presName="bgRect" presStyleLbl="bgShp" presStyleIdx="0" presStyleCnt="6"/>
      <dgm:spPr/>
    </dgm:pt>
    <dgm:pt modelId="{C30361A3-F534-4FAE-B2F0-922171DB42C7}" type="pres">
      <dgm:prSet presAssocID="{F2EDC9C5-49FF-473C-9005-B59875A21C8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01ACE5C7-342B-4623-B110-F13540ADA319}" type="pres">
      <dgm:prSet presAssocID="{F2EDC9C5-49FF-473C-9005-B59875A21C8A}" presName="spaceRect" presStyleCnt="0"/>
      <dgm:spPr/>
    </dgm:pt>
    <dgm:pt modelId="{62C2776E-9155-418B-93CF-6A95A855589B}" type="pres">
      <dgm:prSet presAssocID="{F2EDC9C5-49FF-473C-9005-B59875A21C8A}" presName="parTx" presStyleLbl="revTx" presStyleIdx="0" presStyleCnt="6">
        <dgm:presLayoutVars>
          <dgm:chMax val="0"/>
          <dgm:chPref val="0"/>
        </dgm:presLayoutVars>
      </dgm:prSet>
      <dgm:spPr/>
    </dgm:pt>
    <dgm:pt modelId="{B7F5C45D-E817-461B-B80E-CFAEAF463964}" type="pres">
      <dgm:prSet presAssocID="{2198ED09-64B9-4A10-8481-383585E5EB0C}" presName="sibTrans" presStyleCnt="0"/>
      <dgm:spPr/>
    </dgm:pt>
    <dgm:pt modelId="{9AACB506-A6C4-40F3-B4F1-F6FE0F6F4210}" type="pres">
      <dgm:prSet presAssocID="{30B77FF2-F8C1-4366-A089-B2E229914581}" presName="compNode" presStyleCnt="0"/>
      <dgm:spPr/>
    </dgm:pt>
    <dgm:pt modelId="{445906A1-52D3-4A60-85C4-EF3AF90E4033}" type="pres">
      <dgm:prSet presAssocID="{30B77FF2-F8C1-4366-A089-B2E229914581}" presName="bgRect" presStyleLbl="bgShp" presStyleIdx="1" presStyleCnt="6"/>
      <dgm:spPr/>
    </dgm:pt>
    <dgm:pt modelId="{8F1C3EA3-06C3-4917-B99F-5ACAAF3F166D}" type="pres">
      <dgm:prSet presAssocID="{30B77FF2-F8C1-4366-A089-B2E22991458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5D6E3981-6203-4E98-92D8-E6010D5733DA}" type="pres">
      <dgm:prSet presAssocID="{30B77FF2-F8C1-4366-A089-B2E229914581}" presName="spaceRect" presStyleCnt="0"/>
      <dgm:spPr/>
    </dgm:pt>
    <dgm:pt modelId="{9DFE65FD-25C6-46F0-A23A-1062D772C7B6}" type="pres">
      <dgm:prSet presAssocID="{30B77FF2-F8C1-4366-A089-B2E229914581}" presName="parTx" presStyleLbl="revTx" presStyleIdx="1" presStyleCnt="6">
        <dgm:presLayoutVars>
          <dgm:chMax val="0"/>
          <dgm:chPref val="0"/>
        </dgm:presLayoutVars>
      </dgm:prSet>
      <dgm:spPr/>
    </dgm:pt>
    <dgm:pt modelId="{228161D0-C2A2-4966-83E6-382F0213779D}" type="pres">
      <dgm:prSet presAssocID="{838B0580-FA51-4A8F-9319-158FB1D81F2B}" presName="sibTrans" presStyleCnt="0"/>
      <dgm:spPr/>
    </dgm:pt>
    <dgm:pt modelId="{2F6D740F-07F5-40D1-BC2A-8F53288BEFBA}" type="pres">
      <dgm:prSet presAssocID="{7E419E4F-D9DD-407A-A6C8-61479220A087}" presName="compNode" presStyleCnt="0"/>
      <dgm:spPr/>
    </dgm:pt>
    <dgm:pt modelId="{874E4C0F-2E5F-4F06-B94E-332F5E876340}" type="pres">
      <dgm:prSet presAssocID="{7E419E4F-D9DD-407A-A6C8-61479220A087}" presName="bgRect" presStyleLbl="bgShp" presStyleIdx="2" presStyleCnt="6"/>
      <dgm:spPr/>
    </dgm:pt>
    <dgm:pt modelId="{6C356297-2EE7-49B6-9894-B7266311355A}" type="pres">
      <dgm:prSet presAssocID="{7E419E4F-D9DD-407A-A6C8-61479220A08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rent and Child"/>
        </a:ext>
      </dgm:extLst>
    </dgm:pt>
    <dgm:pt modelId="{FBCF8E06-521A-4125-84FE-091D97C4C4F6}" type="pres">
      <dgm:prSet presAssocID="{7E419E4F-D9DD-407A-A6C8-61479220A087}" presName="spaceRect" presStyleCnt="0"/>
      <dgm:spPr/>
    </dgm:pt>
    <dgm:pt modelId="{636AE0B0-3958-4506-AD20-B207CA012883}" type="pres">
      <dgm:prSet presAssocID="{7E419E4F-D9DD-407A-A6C8-61479220A087}" presName="parTx" presStyleLbl="revTx" presStyleIdx="2" presStyleCnt="6">
        <dgm:presLayoutVars>
          <dgm:chMax val="0"/>
          <dgm:chPref val="0"/>
        </dgm:presLayoutVars>
      </dgm:prSet>
      <dgm:spPr/>
    </dgm:pt>
    <dgm:pt modelId="{394BD560-022D-49B9-BA5F-BC8D213CC13F}" type="pres">
      <dgm:prSet presAssocID="{95FFE2AB-7F3F-4AA6-BF97-E7F103330814}" presName="sibTrans" presStyleCnt="0"/>
      <dgm:spPr/>
    </dgm:pt>
    <dgm:pt modelId="{4858B077-8B3C-4CAB-B98F-AFF5EC366BAC}" type="pres">
      <dgm:prSet presAssocID="{439D3012-E4A6-4BD8-9190-0EEF6EAE0B39}" presName="compNode" presStyleCnt="0"/>
      <dgm:spPr/>
    </dgm:pt>
    <dgm:pt modelId="{266A4F32-278B-4745-91BD-3223C23D6EC7}" type="pres">
      <dgm:prSet presAssocID="{439D3012-E4A6-4BD8-9190-0EEF6EAE0B39}" presName="bgRect" presStyleLbl="bgShp" presStyleIdx="3" presStyleCnt="6"/>
      <dgm:spPr/>
    </dgm:pt>
    <dgm:pt modelId="{3D4AA6B5-82FC-4DF2-A267-0C73E00888B7}" type="pres">
      <dgm:prSet presAssocID="{439D3012-E4A6-4BD8-9190-0EEF6EAE0B3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47FA0BB6-2769-453E-921E-2E3F46E08A26}" type="pres">
      <dgm:prSet presAssocID="{439D3012-E4A6-4BD8-9190-0EEF6EAE0B39}" presName="spaceRect" presStyleCnt="0"/>
      <dgm:spPr/>
    </dgm:pt>
    <dgm:pt modelId="{5623F0F8-3DC8-4FA2-BDA1-BD939C0CE9CB}" type="pres">
      <dgm:prSet presAssocID="{439D3012-E4A6-4BD8-9190-0EEF6EAE0B39}" presName="parTx" presStyleLbl="revTx" presStyleIdx="3" presStyleCnt="6">
        <dgm:presLayoutVars>
          <dgm:chMax val="0"/>
          <dgm:chPref val="0"/>
        </dgm:presLayoutVars>
      </dgm:prSet>
      <dgm:spPr/>
    </dgm:pt>
    <dgm:pt modelId="{F30E0111-F53A-4E66-8FF8-2D97215B2BFD}" type="pres">
      <dgm:prSet presAssocID="{249E1432-6233-48CA-AC6D-4496C29A2AD8}" presName="sibTrans" presStyleCnt="0"/>
      <dgm:spPr/>
    </dgm:pt>
    <dgm:pt modelId="{F86B07E1-5EE2-493A-80A6-6DD777539FF6}" type="pres">
      <dgm:prSet presAssocID="{78608919-A26C-4389-9C73-500CEEAD730F}" presName="compNode" presStyleCnt="0"/>
      <dgm:spPr/>
    </dgm:pt>
    <dgm:pt modelId="{A58BC373-6185-4143-92E6-9D19DD8BC646}" type="pres">
      <dgm:prSet presAssocID="{78608919-A26C-4389-9C73-500CEEAD730F}" presName="bgRect" presStyleLbl="bgShp" presStyleIdx="4" presStyleCnt="6"/>
      <dgm:spPr/>
    </dgm:pt>
    <dgm:pt modelId="{19F5D6EB-8FAE-4EC2-BAA6-470015DCF839}" type="pres">
      <dgm:prSet presAssocID="{78608919-A26C-4389-9C73-500CEEAD730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un"/>
        </a:ext>
      </dgm:extLst>
    </dgm:pt>
    <dgm:pt modelId="{184A4C54-E7F5-40E7-952B-42D236D6B23D}" type="pres">
      <dgm:prSet presAssocID="{78608919-A26C-4389-9C73-500CEEAD730F}" presName="spaceRect" presStyleCnt="0"/>
      <dgm:spPr/>
    </dgm:pt>
    <dgm:pt modelId="{D802CFB5-D7F0-4B14-A1A3-7FACCA37CCCD}" type="pres">
      <dgm:prSet presAssocID="{78608919-A26C-4389-9C73-500CEEAD730F}" presName="parTx" presStyleLbl="revTx" presStyleIdx="4" presStyleCnt="6">
        <dgm:presLayoutVars>
          <dgm:chMax val="0"/>
          <dgm:chPref val="0"/>
        </dgm:presLayoutVars>
      </dgm:prSet>
      <dgm:spPr/>
    </dgm:pt>
    <dgm:pt modelId="{3BA335E9-47BD-4CE3-8643-40E33E02D5E7}" type="pres">
      <dgm:prSet presAssocID="{EA1E072C-C58E-46A5-A22B-8035F45FD930}" presName="sibTrans" presStyleCnt="0"/>
      <dgm:spPr/>
    </dgm:pt>
    <dgm:pt modelId="{17C55F7A-6FCB-4580-B9A7-3822A3A48C78}" type="pres">
      <dgm:prSet presAssocID="{B1C6EAD5-20AA-4341-A31F-2C45216B6809}" presName="compNode" presStyleCnt="0"/>
      <dgm:spPr/>
    </dgm:pt>
    <dgm:pt modelId="{363B5DC7-518D-4D48-8296-2C478F246EFA}" type="pres">
      <dgm:prSet presAssocID="{B1C6EAD5-20AA-4341-A31F-2C45216B6809}" presName="bgRect" presStyleLbl="bgShp" presStyleIdx="5" presStyleCnt="6"/>
      <dgm:spPr/>
    </dgm:pt>
    <dgm:pt modelId="{D94637EC-59B9-47AC-8EAB-78D61086559B}" type="pres">
      <dgm:prSet presAssocID="{B1C6EAD5-20AA-4341-A31F-2C45216B680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Judge"/>
        </a:ext>
      </dgm:extLst>
    </dgm:pt>
    <dgm:pt modelId="{4D252FCE-288B-44EB-BF49-7B5B73C1FE06}" type="pres">
      <dgm:prSet presAssocID="{B1C6EAD5-20AA-4341-A31F-2C45216B6809}" presName="spaceRect" presStyleCnt="0"/>
      <dgm:spPr/>
    </dgm:pt>
    <dgm:pt modelId="{8A45B82F-AE4E-4EFF-83C5-8D8F2ED4E857}" type="pres">
      <dgm:prSet presAssocID="{B1C6EAD5-20AA-4341-A31F-2C45216B6809}" presName="parTx" presStyleLbl="revTx" presStyleIdx="5" presStyleCnt="6">
        <dgm:presLayoutVars>
          <dgm:chMax val="0"/>
          <dgm:chPref val="0"/>
        </dgm:presLayoutVars>
      </dgm:prSet>
      <dgm:spPr/>
    </dgm:pt>
  </dgm:ptLst>
  <dgm:cxnLst>
    <dgm:cxn modelId="{04F8540A-612A-4F9F-94A8-C0FF742A64EC}" srcId="{A0B44FB6-76D4-4A4D-B047-EE399D724D51}" destId="{78608919-A26C-4389-9C73-500CEEAD730F}" srcOrd="4" destOrd="0" parTransId="{945AF1E3-B7F8-4812-81BC-5E811EF981C6}" sibTransId="{EA1E072C-C58E-46A5-A22B-8035F45FD930}"/>
    <dgm:cxn modelId="{F8BB4426-97EB-4236-BBD6-C2A751961ADE}" srcId="{A0B44FB6-76D4-4A4D-B047-EE399D724D51}" destId="{F2EDC9C5-49FF-473C-9005-B59875A21C8A}" srcOrd="0" destOrd="0" parTransId="{A09B36D4-B74A-4C32-86E7-BFC38A573C89}" sibTransId="{2198ED09-64B9-4A10-8481-383585E5EB0C}"/>
    <dgm:cxn modelId="{7CD21931-D490-47D0-83A8-2452E2CFC6BD}" type="presOf" srcId="{F2EDC9C5-49FF-473C-9005-B59875A21C8A}" destId="{62C2776E-9155-418B-93CF-6A95A855589B}" srcOrd="0" destOrd="0" presId="urn:microsoft.com/office/officeart/2018/2/layout/IconVerticalSolidList"/>
    <dgm:cxn modelId="{B67F983D-200E-46A2-8846-060A188BA48D}" type="presOf" srcId="{7E419E4F-D9DD-407A-A6C8-61479220A087}" destId="{636AE0B0-3958-4506-AD20-B207CA012883}" srcOrd="0" destOrd="0" presId="urn:microsoft.com/office/officeart/2018/2/layout/IconVerticalSolidList"/>
    <dgm:cxn modelId="{29B2A83E-60A9-4336-9460-8A342D5E425A}" type="presOf" srcId="{B1C6EAD5-20AA-4341-A31F-2C45216B6809}" destId="{8A45B82F-AE4E-4EFF-83C5-8D8F2ED4E857}" srcOrd="0" destOrd="0" presId="urn:microsoft.com/office/officeart/2018/2/layout/IconVerticalSolidList"/>
    <dgm:cxn modelId="{722E5E5F-4F0A-4ADA-AC63-FF058ECC69C0}" srcId="{A0B44FB6-76D4-4A4D-B047-EE399D724D51}" destId="{7E419E4F-D9DD-407A-A6C8-61479220A087}" srcOrd="2" destOrd="0" parTransId="{E9E5EA3D-75E6-4FE4-B999-CF9629BBA198}" sibTransId="{95FFE2AB-7F3F-4AA6-BF97-E7F103330814}"/>
    <dgm:cxn modelId="{AD688E65-184F-4BAB-AF4B-709126842D01}" srcId="{A0B44FB6-76D4-4A4D-B047-EE399D724D51}" destId="{30B77FF2-F8C1-4366-A089-B2E229914581}" srcOrd="1" destOrd="0" parTransId="{8A9A2251-267B-4C74-9A85-75EF32D67642}" sibTransId="{838B0580-FA51-4A8F-9319-158FB1D81F2B}"/>
    <dgm:cxn modelId="{FDE1D54F-26FB-4997-8B3E-DA8F968483D1}" type="presOf" srcId="{30B77FF2-F8C1-4366-A089-B2E229914581}" destId="{9DFE65FD-25C6-46F0-A23A-1062D772C7B6}" srcOrd="0" destOrd="0" presId="urn:microsoft.com/office/officeart/2018/2/layout/IconVerticalSolidList"/>
    <dgm:cxn modelId="{22023783-260C-432D-8315-9B72AE020263}" srcId="{A0B44FB6-76D4-4A4D-B047-EE399D724D51}" destId="{439D3012-E4A6-4BD8-9190-0EEF6EAE0B39}" srcOrd="3" destOrd="0" parTransId="{58DE4FE0-4C59-4BAB-917A-25EB58A359D6}" sibTransId="{249E1432-6233-48CA-AC6D-4496C29A2AD8}"/>
    <dgm:cxn modelId="{2D4350C0-2728-465C-B905-A9D8F4DAD3FA}" type="presOf" srcId="{439D3012-E4A6-4BD8-9190-0EEF6EAE0B39}" destId="{5623F0F8-3DC8-4FA2-BDA1-BD939C0CE9CB}" srcOrd="0" destOrd="0" presId="urn:microsoft.com/office/officeart/2018/2/layout/IconVerticalSolidList"/>
    <dgm:cxn modelId="{C20BA3D0-70FE-4004-91BC-FF50DDA048E2}" srcId="{A0B44FB6-76D4-4A4D-B047-EE399D724D51}" destId="{B1C6EAD5-20AA-4341-A31F-2C45216B6809}" srcOrd="5" destOrd="0" parTransId="{529FB184-F8FD-4BBB-8FAF-1E92B9D48008}" sibTransId="{FF0AA3DE-C8E7-4926-82EA-BC4CFF198738}"/>
    <dgm:cxn modelId="{D92046D7-31E8-46E3-BE03-0EBAC764511E}" type="presOf" srcId="{78608919-A26C-4389-9C73-500CEEAD730F}" destId="{D802CFB5-D7F0-4B14-A1A3-7FACCA37CCCD}" srcOrd="0" destOrd="0" presId="urn:microsoft.com/office/officeart/2018/2/layout/IconVerticalSolidList"/>
    <dgm:cxn modelId="{2EE40FEA-629E-4E70-9EFC-9D0FC77585B6}" type="presOf" srcId="{A0B44FB6-76D4-4A4D-B047-EE399D724D51}" destId="{4A977548-B771-4C6A-B4AC-4AC8219354BC}" srcOrd="0" destOrd="0" presId="urn:microsoft.com/office/officeart/2018/2/layout/IconVerticalSolidList"/>
    <dgm:cxn modelId="{4ABAE542-543D-4BC5-BD46-79525E19531C}" type="presParOf" srcId="{4A977548-B771-4C6A-B4AC-4AC8219354BC}" destId="{65F1B0D2-B51A-4DAA-A2C4-60EAC656DF28}" srcOrd="0" destOrd="0" presId="urn:microsoft.com/office/officeart/2018/2/layout/IconVerticalSolidList"/>
    <dgm:cxn modelId="{3CF98399-ED40-46AE-839C-438E4CEB9342}" type="presParOf" srcId="{65F1B0D2-B51A-4DAA-A2C4-60EAC656DF28}" destId="{C72712BF-42AD-4101-AD6D-C13EBEA90C83}" srcOrd="0" destOrd="0" presId="urn:microsoft.com/office/officeart/2018/2/layout/IconVerticalSolidList"/>
    <dgm:cxn modelId="{01343C67-70B6-45CC-96EA-B702A8E7167D}" type="presParOf" srcId="{65F1B0D2-B51A-4DAA-A2C4-60EAC656DF28}" destId="{C30361A3-F534-4FAE-B2F0-922171DB42C7}" srcOrd="1" destOrd="0" presId="urn:microsoft.com/office/officeart/2018/2/layout/IconVerticalSolidList"/>
    <dgm:cxn modelId="{58A7BC43-A6A2-429B-BC67-64175BC21A4F}" type="presParOf" srcId="{65F1B0D2-B51A-4DAA-A2C4-60EAC656DF28}" destId="{01ACE5C7-342B-4623-B110-F13540ADA319}" srcOrd="2" destOrd="0" presId="urn:microsoft.com/office/officeart/2018/2/layout/IconVerticalSolidList"/>
    <dgm:cxn modelId="{F5EE416C-1440-4F98-B6D9-9AEA5A857C7A}" type="presParOf" srcId="{65F1B0D2-B51A-4DAA-A2C4-60EAC656DF28}" destId="{62C2776E-9155-418B-93CF-6A95A855589B}" srcOrd="3" destOrd="0" presId="urn:microsoft.com/office/officeart/2018/2/layout/IconVerticalSolidList"/>
    <dgm:cxn modelId="{CCF4A023-3EA7-4853-8648-859F7BCC9072}" type="presParOf" srcId="{4A977548-B771-4C6A-B4AC-4AC8219354BC}" destId="{B7F5C45D-E817-461B-B80E-CFAEAF463964}" srcOrd="1" destOrd="0" presId="urn:microsoft.com/office/officeart/2018/2/layout/IconVerticalSolidList"/>
    <dgm:cxn modelId="{EA2964D7-098D-47AE-A9DD-E08E43BC468C}" type="presParOf" srcId="{4A977548-B771-4C6A-B4AC-4AC8219354BC}" destId="{9AACB506-A6C4-40F3-B4F1-F6FE0F6F4210}" srcOrd="2" destOrd="0" presId="urn:microsoft.com/office/officeart/2018/2/layout/IconVerticalSolidList"/>
    <dgm:cxn modelId="{6005DDE7-D491-45AB-A106-28CCC21F0406}" type="presParOf" srcId="{9AACB506-A6C4-40F3-B4F1-F6FE0F6F4210}" destId="{445906A1-52D3-4A60-85C4-EF3AF90E4033}" srcOrd="0" destOrd="0" presId="urn:microsoft.com/office/officeart/2018/2/layout/IconVerticalSolidList"/>
    <dgm:cxn modelId="{C24048C1-A6EA-4255-90BD-41EF866CD1E6}" type="presParOf" srcId="{9AACB506-A6C4-40F3-B4F1-F6FE0F6F4210}" destId="{8F1C3EA3-06C3-4917-B99F-5ACAAF3F166D}" srcOrd="1" destOrd="0" presId="urn:microsoft.com/office/officeart/2018/2/layout/IconVerticalSolidList"/>
    <dgm:cxn modelId="{41A8D78F-F646-42D8-9572-AF9DF95EEBC1}" type="presParOf" srcId="{9AACB506-A6C4-40F3-B4F1-F6FE0F6F4210}" destId="{5D6E3981-6203-4E98-92D8-E6010D5733DA}" srcOrd="2" destOrd="0" presId="urn:microsoft.com/office/officeart/2018/2/layout/IconVerticalSolidList"/>
    <dgm:cxn modelId="{BED451D4-3D85-4B4D-9918-0B112617A780}" type="presParOf" srcId="{9AACB506-A6C4-40F3-B4F1-F6FE0F6F4210}" destId="{9DFE65FD-25C6-46F0-A23A-1062D772C7B6}" srcOrd="3" destOrd="0" presId="urn:microsoft.com/office/officeart/2018/2/layout/IconVerticalSolidList"/>
    <dgm:cxn modelId="{B80EBDCC-D6BD-4ED5-8546-3DD4862A2868}" type="presParOf" srcId="{4A977548-B771-4C6A-B4AC-4AC8219354BC}" destId="{228161D0-C2A2-4966-83E6-382F0213779D}" srcOrd="3" destOrd="0" presId="urn:microsoft.com/office/officeart/2018/2/layout/IconVerticalSolidList"/>
    <dgm:cxn modelId="{25678CCC-D23F-44BE-846C-0A0486B8718A}" type="presParOf" srcId="{4A977548-B771-4C6A-B4AC-4AC8219354BC}" destId="{2F6D740F-07F5-40D1-BC2A-8F53288BEFBA}" srcOrd="4" destOrd="0" presId="urn:microsoft.com/office/officeart/2018/2/layout/IconVerticalSolidList"/>
    <dgm:cxn modelId="{B2AEB312-0F54-49AF-B2B0-5FD0BD2C05D6}" type="presParOf" srcId="{2F6D740F-07F5-40D1-BC2A-8F53288BEFBA}" destId="{874E4C0F-2E5F-4F06-B94E-332F5E876340}" srcOrd="0" destOrd="0" presId="urn:microsoft.com/office/officeart/2018/2/layout/IconVerticalSolidList"/>
    <dgm:cxn modelId="{95BE30DC-5DD9-41AA-A647-2D2E162B9BD1}" type="presParOf" srcId="{2F6D740F-07F5-40D1-BC2A-8F53288BEFBA}" destId="{6C356297-2EE7-49B6-9894-B7266311355A}" srcOrd="1" destOrd="0" presId="urn:microsoft.com/office/officeart/2018/2/layout/IconVerticalSolidList"/>
    <dgm:cxn modelId="{11DE1A5C-E474-446E-98AC-9128F5A8ABDF}" type="presParOf" srcId="{2F6D740F-07F5-40D1-BC2A-8F53288BEFBA}" destId="{FBCF8E06-521A-4125-84FE-091D97C4C4F6}" srcOrd="2" destOrd="0" presId="urn:microsoft.com/office/officeart/2018/2/layout/IconVerticalSolidList"/>
    <dgm:cxn modelId="{F43EA539-FF16-4C90-BBD7-E7DE427E0C9B}" type="presParOf" srcId="{2F6D740F-07F5-40D1-BC2A-8F53288BEFBA}" destId="{636AE0B0-3958-4506-AD20-B207CA012883}" srcOrd="3" destOrd="0" presId="urn:microsoft.com/office/officeart/2018/2/layout/IconVerticalSolidList"/>
    <dgm:cxn modelId="{603D12D8-927C-431C-80E0-9ACCC14F0042}" type="presParOf" srcId="{4A977548-B771-4C6A-B4AC-4AC8219354BC}" destId="{394BD560-022D-49B9-BA5F-BC8D213CC13F}" srcOrd="5" destOrd="0" presId="urn:microsoft.com/office/officeart/2018/2/layout/IconVerticalSolidList"/>
    <dgm:cxn modelId="{2C5DE327-A16C-48A0-8BE0-1EEA747CC8E4}" type="presParOf" srcId="{4A977548-B771-4C6A-B4AC-4AC8219354BC}" destId="{4858B077-8B3C-4CAB-B98F-AFF5EC366BAC}" srcOrd="6" destOrd="0" presId="urn:microsoft.com/office/officeart/2018/2/layout/IconVerticalSolidList"/>
    <dgm:cxn modelId="{8C582E98-84BA-40BE-9A13-90AE3FFA9164}" type="presParOf" srcId="{4858B077-8B3C-4CAB-B98F-AFF5EC366BAC}" destId="{266A4F32-278B-4745-91BD-3223C23D6EC7}" srcOrd="0" destOrd="0" presId="urn:microsoft.com/office/officeart/2018/2/layout/IconVerticalSolidList"/>
    <dgm:cxn modelId="{232485BE-D9D7-44B5-96E0-D1DCBF7608D7}" type="presParOf" srcId="{4858B077-8B3C-4CAB-B98F-AFF5EC366BAC}" destId="{3D4AA6B5-82FC-4DF2-A267-0C73E00888B7}" srcOrd="1" destOrd="0" presId="urn:microsoft.com/office/officeart/2018/2/layout/IconVerticalSolidList"/>
    <dgm:cxn modelId="{47F25D0E-602A-4250-B05E-0E2C0EEAD9E5}" type="presParOf" srcId="{4858B077-8B3C-4CAB-B98F-AFF5EC366BAC}" destId="{47FA0BB6-2769-453E-921E-2E3F46E08A26}" srcOrd="2" destOrd="0" presId="urn:microsoft.com/office/officeart/2018/2/layout/IconVerticalSolidList"/>
    <dgm:cxn modelId="{571936A0-5753-4643-9A04-18DF6A3BBE22}" type="presParOf" srcId="{4858B077-8B3C-4CAB-B98F-AFF5EC366BAC}" destId="{5623F0F8-3DC8-4FA2-BDA1-BD939C0CE9CB}" srcOrd="3" destOrd="0" presId="urn:microsoft.com/office/officeart/2018/2/layout/IconVerticalSolidList"/>
    <dgm:cxn modelId="{29D20D32-815F-4F39-BF45-E9B25A85679A}" type="presParOf" srcId="{4A977548-B771-4C6A-B4AC-4AC8219354BC}" destId="{F30E0111-F53A-4E66-8FF8-2D97215B2BFD}" srcOrd="7" destOrd="0" presId="urn:microsoft.com/office/officeart/2018/2/layout/IconVerticalSolidList"/>
    <dgm:cxn modelId="{B7BD1E08-6C16-4916-8D3E-AED445FDC45C}" type="presParOf" srcId="{4A977548-B771-4C6A-B4AC-4AC8219354BC}" destId="{F86B07E1-5EE2-493A-80A6-6DD777539FF6}" srcOrd="8" destOrd="0" presId="urn:microsoft.com/office/officeart/2018/2/layout/IconVerticalSolidList"/>
    <dgm:cxn modelId="{1887BBD9-5088-44AD-88DA-96A4D7B015EF}" type="presParOf" srcId="{F86B07E1-5EE2-493A-80A6-6DD777539FF6}" destId="{A58BC373-6185-4143-92E6-9D19DD8BC646}" srcOrd="0" destOrd="0" presId="urn:microsoft.com/office/officeart/2018/2/layout/IconVerticalSolidList"/>
    <dgm:cxn modelId="{C597FD4B-3C20-49B1-AF4B-9667A05BC38B}" type="presParOf" srcId="{F86B07E1-5EE2-493A-80A6-6DD777539FF6}" destId="{19F5D6EB-8FAE-4EC2-BAA6-470015DCF839}" srcOrd="1" destOrd="0" presId="urn:microsoft.com/office/officeart/2018/2/layout/IconVerticalSolidList"/>
    <dgm:cxn modelId="{826E9D84-664B-4219-9965-F912E458494D}" type="presParOf" srcId="{F86B07E1-5EE2-493A-80A6-6DD777539FF6}" destId="{184A4C54-E7F5-40E7-952B-42D236D6B23D}" srcOrd="2" destOrd="0" presId="urn:microsoft.com/office/officeart/2018/2/layout/IconVerticalSolidList"/>
    <dgm:cxn modelId="{64E9294E-FF79-4218-917A-37DC95CE5F35}" type="presParOf" srcId="{F86B07E1-5EE2-493A-80A6-6DD777539FF6}" destId="{D802CFB5-D7F0-4B14-A1A3-7FACCA37CCCD}" srcOrd="3" destOrd="0" presId="urn:microsoft.com/office/officeart/2018/2/layout/IconVerticalSolidList"/>
    <dgm:cxn modelId="{FE26D235-A045-4BAC-92D1-F258F91D6F5F}" type="presParOf" srcId="{4A977548-B771-4C6A-B4AC-4AC8219354BC}" destId="{3BA335E9-47BD-4CE3-8643-40E33E02D5E7}" srcOrd="9" destOrd="0" presId="urn:microsoft.com/office/officeart/2018/2/layout/IconVerticalSolidList"/>
    <dgm:cxn modelId="{23D23ED3-E46D-4682-8133-CD195CCADBFB}" type="presParOf" srcId="{4A977548-B771-4C6A-B4AC-4AC8219354BC}" destId="{17C55F7A-6FCB-4580-B9A7-3822A3A48C78}" srcOrd="10" destOrd="0" presId="urn:microsoft.com/office/officeart/2018/2/layout/IconVerticalSolidList"/>
    <dgm:cxn modelId="{B73AF84A-A0D7-41A8-AB76-B60EEA985734}" type="presParOf" srcId="{17C55F7A-6FCB-4580-B9A7-3822A3A48C78}" destId="{363B5DC7-518D-4D48-8296-2C478F246EFA}" srcOrd="0" destOrd="0" presId="urn:microsoft.com/office/officeart/2018/2/layout/IconVerticalSolidList"/>
    <dgm:cxn modelId="{EC2ADCD5-F079-45D6-A7A9-218B608389CB}" type="presParOf" srcId="{17C55F7A-6FCB-4580-B9A7-3822A3A48C78}" destId="{D94637EC-59B9-47AC-8EAB-78D61086559B}" srcOrd="1" destOrd="0" presId="urn:microsoft.com/office/officeart/2018/2/layout/IconVerticalSolidList"/>
    <dgm:cxn modelId="{0284314A-ABB9-4B68-A51A-6260180E177B}" type="presParOf" srcId="{17C55F7A-6FCB-4580-B9A7-3822A3A48C78}" destId="{4D252FCE-288B-44EB-BF49-7B5B73C1FE06}" srcOrd="2" destOrd="0" presId="urn:microsoft.com/office/officeart/2018/2/layout/IconVerticalSolidList"/>
    <dgm:cxn modelId="{266D2B9C-1633-45A3-8397-5C827486B852}" type="presParOf" srcId="{17C55F7A-6FCB-4580-B9A7-3822A3A48C78}" destId="{8A45B82F-AE4E-4EFF-83C5-8D8F2ED4E85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9292DA-9D4E-40A4-9AD5-DF4C22B9D2B4}"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7C25293A-F1D3-472E-9D9D-B44DD07AA5F1}">
      <dgm:prSet/>
      <dgm:spPr/>
      <dgm:t>
        <a:bodyPr/>
        <a:lstStyle/>
        <a:p>
          <a:r>
            <a:rPr lang="en-US" b="1" u="sng"/>
            <a:t>Four Person Family.</a:t>
          </a:r>
          <a:endParaRPr lang="en-US"/>
        </a:p>
      </dgm:t>
    </dgm:pt>
    <dgm:pt modelId="{B39C63DC-9A43-42A4-B90B-C706363BA9C3}" type="parTrans" cxnId="{C2F2FEF5-A4AE-41AD-87A8-894B310F43A3}">
      <dgm:prSet/>
      <dgm:spPr/>
      <dgm:t>
        <a:bodyPr/>
        <a:lstStyle/>
        <a:p>
          <a:endParaRPr lang="en-US"/>
        </a:p>
      </dgm:t>
    </dgm:pt>
    <dgm:pt modelId="{64585A82-3C84-4A04-9B4B-0B43B43A8ACD}" type="sibTrans" cxnId="{C2F2FEF5-A4AE-41AD-87A8-894B310F43A3}">
      <dgm:prSet/>
      <dgm:spPr/>
      <dgm:t>
        <a:bodyPr/>
        <a:lstStyle/>
        <a:p>
          <a:endParaRPr lang="en-US"/>
        </a:p>
      </dgm:t>
    </dgm:pt>
    <dgm:pt modelId="{CB715D38-24EE-49E1-9C86-1886198AF28A}">
      <dgm:prSet/>
      <dgm:spPr/>
      <dgm:t>
        <a:bodyPr/>
        <a:lstStyle/>
        <a:p>
          <a:r>
            <a:rPr lang="en-US" b="1" dirty="0"/>
            <a:t>Mom, Dad one elder sister and me myself.</a:t>
          </a:r>
          <a:endParaRPr lang="en-US" dirty="0"/>
        </a:p>
      </dgm:t>
    </dgm:pt>
    <dgm:pt modelId="{46DB0D0C-F535-488D-B30C-3FC36BD9F892}" type="parTrans" cxnId="{A66C589B-018C-45C7-8C2F-8A4248F414FE}">
      <dgm:prSet/>
      <dgm:spPr/>
      <dgm:t>
        <a:bodyPr/>
        <a:lstStyle/>
        <a:p>
          <a:endParaRPr lang="en-US"/>
        </a:p>
      </dgm:t>
    </dgm:pt>
    <dgm:pt modelId="{75E01D7F-0FFF-4224-A4B2-69A38205EBBF}" type="sibTrans" cxnId="{A66C589B-018C-45C7-8C2F-8A4248F414FE}">
      <dgm:prSet/>
      <dgm:spPr/>
      <dgm:t>
        <a:bodyPr/>
        <a:lstStyle/>
        <a:p>
          <a:endParaRPr lang="en-US"/>
        </a:p>
      </dgm:t>
    </dgm:pt>
    <dgm:pt modelId="{760B7F05-A19F-4FFB-93E0-F445FFA3EB12}" type="pres">
      <dgm:prSet presAssocID="{A49292DA-9D4E-40A4-9AD5-DF4C22B9D2B4}" presName="hierChild1" presStyleCnt="0">
        <dgm:presLayoutVars>
          <dgm:chPref val="1"/>
          <dgm:dir/>
          <dgm:animOne val="branch"/>
          <dgm:animLvl val="lvl"/>
          <dgm:resizeHandles/>
        </dgm:presLayoutVars>
      </dgm:prSet>
      <dgm:spPr/>
    </dgm:pt>
    <dgm:pt modelId="{26EC0AEB-6890-463A-950A-C9A4359D1949}" type="pres">
      <dgm:prSet presAssocID="{7C25293A-F1D3-472E-9D9D-B44DD07AA5F1}" presName="hierRoot1" presStyleCnt="0"/>
      <dgm:spPr/>
    </dgm:pt>
    <dgm:pt modelId="{90E2AF60-8C1D-4107-9C97-A1F7B7A5C4A2}" type="pres">
      <dgm:prSet presAssocID="{7C25293A-F1D3-472E-9D9D-B44DD07AA5F1}" presName="composite" presStyleCnt="0"/>
      <dgm:spPr/>
    </dgm:pt>
    <dgm:pt modelId="{1D4B72EE-EF80-43DA-BEE6-46C98A1BA889}" type="pres">
      <dgm:prSet presAssocID="{7C25293A-F1D3-472E-9D9D-B44DD07AA5F1}" presName="background" presStyleLbl="node0" presStyleIdx="0" presStyleCnt="2"/>
      <dgm:spPr/>
    </dgm:pt>
    <dgm:pt modelId="{2D95CFD7-AFE6-471B-B6AA-51DA6BB00637}" type="pres">
      <dgm:prSet presAssocID="{7C25293A-F1D3-472E-9D9D-B44DD07AA5F1}" presName="text" presStyleLbl="fgAcc0" presStyleIdx="0" presStyleCnt="2">
        <dgm:presLayoutVars>
          <dgm:chPref val="3"/>
        </dgm:presLayoutVars>
      </dgm:prSet>
      <dgm:spPr/>
    </dgm:pt>
    <dgm:pt modelId="{C9320BBC-294F-40B2-BFD1-C13720703135}" type="pres">
      <dgm:prSet presAssocID="{7C25293A-F1D3-472E-9D9D-B44DD07AA5F1}" presName="hierChild2" presStyleCnt="0"/>
      <dgm:spPr/>
    </dgm:pt>
    <dgm:pt modelId="{23B54196-2717-4199-9794-328EBABB48B7}" type="pres">
      <dgm:prSet presAssocID="{CB715D38-24EE-49E1-9C86-1886198AF28A}" presName="hierRoot1" presStyleCnt="0"/>
      <dgm:spPr/>
    </dgm:pt>
    <dgm:pt modelId="{08820B75-27BF-4511-B8CA-8BAD00C67AF9}" type="pres">
      <dgm:prSet presAssocID="{CB715D38-24EE-49E1-9C86-1886198AF28A}" presName="composite" presStyleCnt="0"/>
      <dgm:spPr/>
    </dgm:pt>
    <dgm:pt modelId="{68DFC262-A8FD-4C2D-9691-B0852ABD98FE}" type="pres">
      <dgm:prSet presAssocID="{CB715D38-24EE-49E1-9C86-1886198AF28A}" presName="background" presStyleLbl="node0" presStyleIdx="1" presStyleCnt="2"/>
      <dgm:spPr/>
    </dgm:pt>
    <dgm:pt modelId="{D00E35F5-773E-4C3A-AAC8-6D9248ABB69F}" type="pres">
      <dgm:prSet presAssocID="{CB715D38-24EE-49E1-9C86-1886198AF28A}" presName="text" presStyleLbl="fgAcc0" presStyleIdx="1" presStyleCnt="2">
        <dgm:presLayoutVars>
          <dgm:chPref val="3"/>
        </dgm:presLayoutVars>
      </dgm:prSet>
      <dgm:spPr/>
    </dgm:pt>
    <dgm:pt modelId="{2760F95E-740C-4F30-B635-141113E9CD00}" type="pres">
      <dgm:prSet presAssocID="{CB715D38-24EE-49E1-9C86-1886198AF28A}" presName="hierChild2" presStyleCnt="0"/>
      <dgm:spPr/>
    </dgm:pt>
  </dgm:ptLst>
  <dgm:cxnLst>
    <dgm:cxn modelId="{98E40708-314F-4A8D-A40C-9BC6BD481274}" type="presOf" srcId="{A49292DA-9D4E-40A4-9AD5-DF4C22B9D2B4}" destId="{760B7F05-A19F-4FFB-93E0-F445FFA3EB12}" srcOrd="0" destOrd="0" presId="urn:microsoft.com/office/officeart/2005/8/layout/hierarchy1"/>
    <dgm:cxn modelId="{54D03942-A6FA-4DD0-A2B5-6B296DF6E881}" type="presOf" srcId="{CB715D38-24EE-49E1-9C86-1886198AF28A}" destId="{D00E35F5-773E-4C3A-AAC8-6D9248ABB69F}" srcOrd="0" destOrd="0" presId="urn:microsoft.com/office/officeart/2005/8/layout/hierarchy1"/>
    <dgm:cxn modelId="{1B7B907C-8761-4178-AC64-4AAC437C049C}" type="presOf" srcId="{7C25293A-F1D3-472E-9D9D-B44DD07AA5F1}" destId="{2D95CFD7-AFE6-471B-B6AA-51DA6BB00637}" srcOrd="0" destOrd="0" presId="urn:microsoft.com/office/officeart/2005/8/layout/hierarchy1"/>
    <dgm:cxn modelId="{A66C589B-018C-45C7-8C2F-8A4248F414FE}" srcId="{A49292DA-9D4E-40A4-9AD5-DF4C22B9D2B4}" destId="{CB715D38-24EE-49E1-9C86-1886198AF28A}" srcOrd="1" destOrd="0" parTransId="{46DB0D0C-F535-488D-B30C-3FC36BD9F892}" sibTransId="{75E01D7F-0FFF-4224-A4B2-69A38205EBBF}"/>
    <dgm:cxn modelId="{C2F2FEF5-A4AE-41AD-87A8-894B310F43A3}" srcId="{A49292DA-9D4E-40A4-9AD5-DF4C22B9D2B4}" destId="{7C25293A-F1D3-472E-9D9D-B44DD07AA5F1}" srcOrd="0" destOrd="0" parTransId="{B39C63DC-9A43-42A4-B90B-C706363BA9C3}" sibTransId="{64585A82-3C84-4A04-9B4B-0B43B43A8ACD}"/>
    <dgm:cxn modelId="{57996848-4A01-4146-8F5B-95DD805606A2}" type="presParOf" srcId="{760B7F05-A19F-4FFB-93E0-F445FFA3EB12}" destId="{26EC0AEB-6890-463A-950A-C9A4359D1949}" srcOrd="0" destOrd="0" presId="urn:microsoft.com/office/officeart/2005/8/layout/hierarchy1"/>
    <dgm:cxn modelId="{7AAFE45D-482A-47A1-8D56-525B7D21347A}" type="presParOf" srcId="{26EC0AEB-6890-463A-950A-C9A4359D1949}" destId="{90E2AF60-8C1D-4107-9C97-A1F7B7A5C4A2}" srcOrd="0" destOrd="0" presId="urn:microsoft.com/office/officeart/2005/8/layout/hierarchy1"/>
    <dgm:cxn modelId="{0F2DD79C-FE33-4B40-AD0E-16C5FECEC992}" type="presParOf" srcId="{90E2AF60-8C1D-4107-9C97-A1F7B7A5C4A2}" destId="{1D4B72EE-EF80-43DA-BEE6-46C98A1BA889}" srcOrd="0" destOrd="0" presId="urn:microsoft.com/office/officeart/2005/8/layout/hierarchy1"/>
    <dgm:cxn modelId="{0EE8CF79-BA1E-48FC-A307-B3857706B015}" type="presParOf" srcId="{90E2AF60-8C1D-4107-9C97-A1F7B7A5C4A2}" destId="{2D95CFD7-AFE6-471B-B6AA-51DA6BB00637}" srcOrd="1" destOrd="0" presId="urn:microsoft.com/office/officeart/2005/8/layout/hierarchy1"/>
    <dgm:cxn modelId="{9F6925B9-004F-4FAF-9326-3194996A41FC}" type="presParOf" srcId="{26EC0AEB-6890-463A-950A-C9A4359D1949}" destId="{C9320BBC-294F-40B2-BFD1-C13720703135}" srcOrd="1" destOrd="0" presId="urn:microsoft.com/office/officeart/2005/8/layout/hierarchy1"/>
    <dgm:cxn modelId="{D230E427-1209-45B0-9DB5-E6BBEA005FFE}" type="presParOf" srcId="{760B7F05-A19F-4FFB-93E0-F445FFA3EB12}" destId="{23B54196-2717-4199-9794-328EBABB48B7}" srcOrd="1" destOrd="0" presId="urn:microsoft.com/office/officeart/2005/8/layout/hierarchy1"/>
    <dgm:cxn modelId="{7C751723-6871-46B5-8026-DCCBA51E6BE5}" type="presParOf" srcId="{23B54196-2717-4199-9794-328EBABB48B7}" destId="{08820B75-27BF-4511-B8CA-8BAD00C67AF9}" srcOrd="0" destOrd="0" presId="urn:microsoft.com/office/officeart/2005/8/layout/hierarchy1"/>
    <dgm:cxn modelId="{0AD3551B-49C7-43FF-AB1A-131191275173}" type="presParOf" srcId="{08820B75-27BF-4511-B8CA-8BAD00C67AF9}" destId="{68DFC262-A8FD-4C2D-9691-B0852ABD98FE}" srcOrd="0" destOrd="0" presId="urn:microsoft.com/office/officeart/2005/8/layout/hierarchy1"/>
    <dgm:cxn modelId="{BBD04E25-4CDE-494B-855F-B75680F7121A}" type="presParOf" srcId="{08820B75-27BF-4511-B8CA-8BAD00C67AF9}" destId="{D00E35F5-773E-4C3A-AAC8-6D9248ABB69F}" srcOrd="1" destOrd="0" presId="urn:microsoft.com/office/officeart/2005/8/layout/hierarchy1"/>
    <dgm:cxn modelId="{D02182CD-77C3-46BB-9359-B6F6ECF5DDC2}" type="presParOf" srcId="{23B54196-2717-4199-9794-328EBABB48B7}" destId="{2760F95E-740C-4F30-B635-141113E9CD0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C2B542-5E87-4948-8FDB-AFC0479B70AF}"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CC03E46B-D0AC-4132-A6DB-365C9D378006}">
      <dgm:prSet/>
      <dgm:spPr/>
      <dgm:t>
        <a:bodyPr/>
        <a:lstStyle/>
        <a:p>
          <a:pPr>
            <a:defRPr cap="all"/>
          </a:pPr>
          <a:r>
            <a:rPr lang="en-US"/>
            <a:t>To have a bunch of friends because friendship truly matters</a:t>
          </a:r>
        </a:p>
      </dgm:t>
    </dgm:pt>
    <dgm:pt modelId="{D604D953-450C-4FDC-A693-D14AA4E9352F}" type="parTrans" cxnId="{4BACF0E1-3E8C-45EE-81C9-7367822F77A0}">
      <dgm:prSet/>
      <dgm:spPr/>
      <dgm:t>
        <a:bodyPr/>
        <a:lstStyle/>
        <a:p>
          <a:endParaRPr lang="en-US"/>
        </a:p>
      </dgm:t>
    </dgm:pt>
    <dgm:pt modelId="{62AA2383-FE64-444E-AAE8-AEE3B08213EF}" type="sibTrans" cxnId="{4BACF0E1-3E8C-45EE-81C9-7367822F77A0}">
      <dgm:prSet/>
      <dgm:spPr/>
      <dgm:t>
        <a:bodyPr/>
        <a:lstStyle/>
        <a:p>
          <a:endParaRPr lang="en-US"/>
        </a:p>
      </dgm:t>
    </dgm:pt>
    <dgm:pt modelId="{41ED318F-D4E5-4073-82D4-57797518750E}">
      <dgm:prSet/>
      <dgm:spPr/>
      <dgm:t>
        <a:bodyPr/>
        <a:lstStyle/>
        <a:p>
          <a:pPr>
            <a:defRPr cap="all"/>
          </a:pPr>
          <a:r>
            <a:rPr lang="en-US"/>
            <a:t>Not to stress and work with mind in troublesome time</a:t>
          </a:r>
        </a:p>
      </dgm:t>
    </dgm:pt>
    <dgm:pt modelId="{F3B9AE1E-7169-4A65-849C-E8F340F1AD51}" type="parTrans" cxnId="{02F00F6E-EA7E-4936-A207-B6C0F71E8142}">
      <dgm:prSet/>
      <dgm:spPr/>
      <dgm:t>
        <a:bodyPr/>
        <a:lstStyle/>
        <a:p>
          <a:endParaRPr lang="en-US"/>
        </a:p>
      </dgm:t>
    </dgm:pt>
    <dgm:pt modelId="{95BE063D-E5FF-4B87-9346-7D9F0FE13EEB}" type="sibTrans" cxnId="{02F00F6E-EA7E-4936-A207-B6C0F71E8142}">
      <dgm:prSet/>
      <dgm:spPr/>
      <dgm:t>
        <a:bodyPr/>
        <a:lstStyle/>
        <a:p>
          <a:endParaRPr lang="en-US"/>
        </a:p>
      </dgm:t>
    </dgm:pt>
    <dgm:pt modelId="{EB05065D-C13C-4444-8025-DFE96181C035}">
      <dgm:prSet/>
      <dgm:spPr/>
      <dgm:t>
        <a:bodyPr/>
        <a:lstStyle/>
        <a:p>
          <a:pPr>
            <a:defRPr cap="all"/>
          </a:pPr>
          <a:r>
            <a:rPr lang="en-US"/>
            <a:t>Value time</a:t>
          </a:r>
        </a:p>
      </dgm:t>
    </dgm:pt>
    <dgm:pt modelId="{F930E7FC-2E07-4AF2-B3BD-DDEC869827AE}" type="parTrans" cxnId="{F3641485-2811-4F70-8B49-36C25F0A3C99}">
      <dgm:prSet/>
      <dgm:spPr/>
      <dgm:t>
        <a:bodyPr/>
        <a:lstStyle/>
        <a:p>
          <a:endParaRPr lang="en-US"/>
        </a:p>
      </dgm:t>
    </dgm:pt>
    <dgm:pt modelId="{B039C13B-BD90-457A-AF0D-C9D40819BEDE}" type="sibTrans" cxnId="{F3641485-2811-4F70-8B49-36C25F0A3C99}">
      <dgm:prSet/>
      <dgm:spPr/>
      <dgm:t>
        <a:bodyPr/>
        <a:lstStyle/>
        <a:p>
          <a:endParaRPr lang="en-US"/>
        </a:p>
      </dgm:t>
    </dgm:pt>
    <dgm:pt modelId="{43642777-1280-4899-A965-588CEA79F56A}">
      <dgm:prSet/>
      <dgm:spPr/>
      <dgm:t>
        <a:bodyPr/>
        <a:lstStyle/>
        <a:p>
          <a:pPr>
            <a:defRPr cap="all"/>
          </a:pPr>
          <a:r>
            <a:rPr lang="en-US"/>
            <a:t>Exercise daily and have enough sleep to stay healthy</a:t>
          </a:r>
        </a:p>
      </dgm:t>
    </dgm:pt>
    <dgm:pt modelId="{9629F537-7527-4C7B-A300-E03F3B536459}" type="parTrans" cxnId="{F06F9F43-BC8B-4712-9A85-121E5278240D}">
      <dgm:prSet/>
      <dgm:spPr/>
      <dgm:t>
        <a:bodyPr/>
        <a:lstStyle/>
        <a:p>
          <a:endParaRPr lang="en-US"/>
        </a:p>
      </dgm:t>
    </dgm:pt>
    <dgm:pt modelId="{D83E0293-78FF-478B-8DCE-A08162BA2513}" type="sibTrans" cxnId="{F06F9F43-BC8B-4712-9A85-121E5278240D}">
      <dgm:prSet/>
      <dgm:spPr/>
      <dgm:t>
        <a:bodyPr/>
        <a:lstStyle/>
        <a:p>
          <a:endParaRPr lang="en-US"/>
        </a:p>
      </dgm:t>
    </dgm:pt>
    <dgm:pt modelId="{C2C750D8-0600-4A05-B2AC-B7EC86354CCB}">
      <dgm:prSet/>
      <dgm:spPr/>
      <dgm:t>
        <a:bodyPr/>
        <a:lstStyle/>
        <a:p>
          <a:pPr>
            <a:defRPr cap="all"/>
          </a:pPr>
          <a:r>
            <a:rPr lang="en-US"/>
            <a:t>Have objectives every year which you need to achieve before its finishes. </a:t>
          </a:r>
        </a:p>
      </dgm:t>
    </dgm:pt>
    <dgm:pt modelId="{9341570A-F394-48FE-BC13-A0E15416B3CC}" type="parTrans" cxnId="{9AC1E048-E8CB-4058-A710-B52820CF4339}">
      <dgm:prSet/>
      <dgm:spPr/>
      <dgm:t>
        <a:bodyPr/>
        <a:lstStyle/>
        <a:p>
          <a:endParaRPr lang="en-US"/>
        </a:p>
      </dgm:t>
    </dgm:pt>
    <dgm:pt modelId="{2798AE18-CE7B-43A0-B188-30305B13D41B}" type="sibTrans" cxnId="{9AC1E048-E8CB-4058-A710-B52820CF4339}">
      <dgm:prSet/>
      <dgm:spPr/>
      <dgm:t>
        <a:bodyPr/>
        <a:lstStyle/>
        <a:p>
          <a:endParaRPr lang="en-US"/>
        </a:p>
      </dgm:t>
    </dgm:pt>
    <dgm:pt modelId="{4C369CD5-69F2-437B-981B-B2B3556E8566}" type="pres">
      <dgm:prSet presAssocID="{3BC2B542-5E87-4948-8FDB-AFC0479B70AF}" presName="root" presStyleCnt="0">
        <dgm:presLayoutVars>
          <dgm:dir/>
          <dgm:resizeHandles val="exact"/>
        </dgm:presLayoutVars>
      </dgm:prSet>
      <dgm:spPr/>
    </dgm:pt>
    <dgm:pt modelId="{1F52D0EF-C32D-49A3-9D49-EC0DEAB7154B}" type="pres">
      <dgm:prSet presAssocID="{CC03E46B-D0AC-4132-A6DB-365C9D378006}" presName="compNode" presStyleCnt="0"/>
      <dgm:spPr/>
    </dgm:pt>
    <dgm:pt modelId="{E725E7CF-1601-4A98-A170-D987331BFF34}" type="pres">
      <dgm:prSet presAssocID="{CC03E46B-D0AC-4132-A6DB-365C9D378006}" presName="iconBgRect" presStyleLbl="bgShp" presStyleIdx="0" presStyleCnt="5"/>
      <dgm:spPr>
        <a:prstGeom prst="round2DiagRect">
          <a:avLst>
            <a:gd name="adj1" fmla="val 29727"/>
            <a:gd name="adj2" fmla="val 0"/>
          </a:avLst>
        </a:prstGeom>
      </dgm:spPr>
    </dgm:pt>
    <dgm:pt modelId="{9DAD3C2D-8ED0-42F7-AD16-BAEA8354D5BF}" type="pres">
      <dgm:prSet presAssocID="{CC03E46B-D0AC-4132-A6DB-365C9D37800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80F02A68-F667-42AD-BCAB-03266EFCAEA5}" type="pres">
      <dgm:prSet presAssocID="{CC03E46B-D0AC-4132-A6DB-365C9D378006}" presName="spaceRect" presStyleCnt="0"/>
      <dgm:spPr/>
    </dgm:pt>
    <dgm:pt modelId="{4FB2FF82-E5DE-46DE-8E36-A7B5EEE0BE84}" type="pres">
      <dgm:prSet presAssocID="{CC03E46B-D0AC-4132-A6DB-365C9D378006}" presName="textRect" presStyleLbl="revTx" presStyleIdx="0" presStyleCnt="5">
        <dgm:presLayoutVars>
          <dgm:chMax val="1"/>
          <dgm:chPref val="1"/>
        </dgm:presLayoutVars>
      </dgm:prSet>
      <dgm:spPr/>
    </dgm:pt>
    <dgm:pt modelId="{97B984FA-2238-4ACA-89D5-3930C3B55AC2}" type="pres">
      <dgm:prSet presAssocID="{62AA2383-FE64-444E-AAE8-AEE3B08213EF}" presName="sibTrans" presStyleCnt="0"/>
      <dgm:spPr/>
    </dgm:pt>
    <dgm:pt modelId="{B72CD7E8-9BB8-4BCB-9381-BF57621AD755}" type="pres">
      <dgm:prSet presAssocID="{41ED318F-D4E5-4073-82D4-57797518750E}" presName="compNode" presStyleCnt="0"/>
      <dgm:spPr/>
    </dgm:pt>
    <dgm:pt modelId="{7E07FC3B-DF0C-445F-99B0-5941827CE7D7}" type="pres">
      <dgm:prSet presAssocID="{41ED318F-D4E5-4073-82D4-57797518750E}" presName="iconBgRect" presStyleLbl="bgShp" presStyleIdx="1" presStyleCnt="5"/>
      <dgm:spPr>
        <a:prstGeom prst="round2DiagRect">
          <a:avLst>
            <a:gd name="adj1" fmla="val 29727"/>
            <a:gd name="adj2" fmla="val 0"/>
          </a:avLst>
        </a:prstGeom>
      </dgm:spPr>
    </dgm:pt>
    <dgm:pt modelId="{67299E4A-DF63-4718-B1F8-D11F4A43CAA6}" type="pres">
      <dgm:prSet presAssocID="{41ED318F-D4E5-4073-82D4-57797518750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B3EFF50C-1C05-4884-B96F-D9F8387F127A}" type="pres">
      <dgm:prSet presAssocID="{41ED318F-D4E5-4073-82D4-57797518750E}" presName="spaceRect" presStyleCnt="0"/>
      <dgm:spPr/>
    </dgm:pt>
    <dgm:pt modelId="{A0A1D2AB-EDF2-45DF-A4F7-DF5CC77CE925}" type="pres">
      <dgm:prSet presAssocID="{41ED318F-D4E5-4073-82D4-57797518750E}" presName="textRect" presStyleLbl="revTx" presStyleIdx="1" presStyleCnt="5">
        <dgm:presLayoutVars>
          <dgm:chMax val="1"/>
          <dgm:chPref val="1"/>
        </dgm:presLayoutVars>
      </dgm:prSet>
      <dgm:spPr/>
    </dgm:pt>
    <dgm:pt modelId="{89A4BBF0-9E57-4E3D-947E-D7BF95D68C74}" type="pres">
      <dgm:prSet presAssocID="{95BE063D-E5FF-4B87-9346-7D9F0FE13EEB}" presName="sibTrans" presStyleCnt="0"/>
      <dgm:spPr/>
    </dgm:pt>
    <dgm:pt modelId="{DB19701C-7AC1-4FE8-9346-3E2CA6F52091}" type="pres">
      <dgm:prSet presAssocID="{EB05065D-C13C-4444-8025-DFE96181C035}" presName="compNode" presStyleCnt="0"/>
      <dgm:spPr/>
    </dgm:pt>
    <dgm:pt modelId="{551E90D5-95DB-4584-97E5-F9A644063ADC}" type="pres">
      <dgm:prSet presAssocID="{EB05065D-C13C-4444-8025-DFE96181C035}" presName="iconBgRect" presStyleLbl="bgShp" presStyleIdx="2" presStyleCnt="5"/>
      <dgm:spPr>
        <a:prstGeom prst="round2DiagRect">
          <a:avLst>
            <a:gd name="adj1" fmla="val 29727"/>
            <a:gd name="adj2" fmla="val 0"/>
          </a:avLst>
        </a:prstGeom>
      </dgm:spPr>
    </dgm:pt>
    <dgm:pt modelId="{26D3EB84-CE84-4624-882B-8CF691626083}" type="pres">
      <dgm:prSet presAssocID="{EB05065D-C13C-4444-8025-DFE96181C03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6C3AFCE8-5B7B-4FBA-9F0D-1A60AC08476E}" type="pres">
      <dgm:prSet presAssocID="{EB05065D-C13C-4444-8025-DFE96181C035}" presName="spaceRect" presStyleCnt="0"/>
      <dgm:spPr/>
    </dgm:pt>
    <dgm:pt modelId="{E5D12FF1-BC61-4358-BB82-7DCCB4FA0581}" type="pres">
      <dgm:prSet presAssocID="{EB05065D-C13C-4444-8025-DFE96181C035}" presName="textRect" presStyleLbl="revTx" presStyleIdx="2" presStyleCnt="5">
        <dgm:presLayoutVars>
          <dgm:chMax val="1"/>
          <dgm:chPref val="1"/>
        </dgm:presLayoutVars>
      </dgm:prSet>
      <dgm:spPr/>
    </dgm:pt>
    <dgm:pt modelId="{BFB42B1A-ADBE-44A0-B0F3-292129278916}" type="pres">
      <dgm:prSet presAssocID="{B039C13B-BD90-457A-AF0D-C9D40819BEDE}" presName="sibTrans" presStyleCnt="0"/>
      <dgm:spPr/>
    </dgm:pt>
    <dgm:pt modelId="{35C4FCCC-FD18-4302-BD8F-1385C452028A}" type="pres">
      <dgm:prSet presAssocID="{43642777-1280-4899-A965-588CEA79F56A}" presName="compNode" presStyleCnt="0"/>
      <dgm:spPr/>
    </dgm:pt>
    <dgm:pt modelId="{FA21AAEA-69AB-4FA7-B630-DB61C0B7957C}" type="pres">
      <dgm:prSet presAssocID="{43642777-1280-4899-A965-588CEA79F56A}" presName="iconBgRect" presStyleLbl="bgShp" presStyleIdx="3" presStyleCnt="5"/>
      <dgm:spPr>
        <a:prstGeom prst="round2DiagRect">
          <a:avLst>
            <a:gd name="adj1" fmla="val 29727"/>
            <a:gd name="adj2" fmla="val 0"/>
          </a:avLst>
        </a:prstGeom>
      </dgm:spPr>
    </dgm:pt>
    <dgm:pt modelId="{1F3CA9AD-DA7A-4BA2-8FEC-613F13805F9D}" type="pres">
      <dgm:prSet presAssocID="{43642777-1280-4899-A965-588CEA79F56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leep"/>
        </a:ext>
      </dgm:extLst>
    </dgm:pt>
    <dgm:pt modelId="{5078D087-D3C5-49E8-B2C2-54EB2DAAE87D}" type="pres">
      <dgm:prSet presAssocID="{43642777-1280-4899-A965-588CEA79F56A}" presName="spaceRect" presStyleCnt="0"/>
      <dgm:spPr/>
    </dgm:pt>
    <dgm:pt modelId="{CAF33D8F-BA7F-4122-846E-BA464EF3F2DC}" type="pres">
      <dgm:prSet presAssocID="{43642777-1280-4899-A965-588CEA79F56A}" presName="textRect" presStyleLbl="revTx" presStyleIdx="3" presStyleCnt="5">
        <dgm:presLayoutVars>
          <dgm:chMax val="1"/>
          <dgm:chPref val="1"/>
        </dgm:presLayoutVars>
      </dgm:prSet>
      <dgm:spPr/>
    </dgm:pt>
    <dgm:pt modelId="{FBE2D8BE-ADC7-4E3D-817B-D66C9C885747}" type="pres">
      <dgm:prSet presAssocID="{D83E0293-78FF-478B-8DCE-A08162BA2513}" presName="sibTrans" presStyleCnt="0"/>
      <dgm:spPr/>
    </dgm:pt>
    <dgm:pt modelId="{74C5C379-B886-46F5-AB4F-8163F5BFF7F4}" type="pres">
      <dgm:prSet presAssocID="{C2C750D8-0600-4A05-B2AC-B7EC86354CCB}" presName="compNode" presStyleCnt="0"/>
      <dgm:spPr/>
    </dgm:pt>
    <dgm:pt modelId="{54F29B10-AE5F-42F0-AEBF-844B05CCB067}" type="pres">
      <dgm:prSet presAssocID="{C2C750D8-0600-4A05-B2AC-B7EC86354CCB}" presName="iconBgRect" presStyleLbl="bgShp" presStyleIdx="4" presStyleCnt="5"/>
      <dgm:spPr>
        <a:prstGeom prst="round2DiagRect">
          <a:avLst>
            <a:gd name="adj1" fmla="val 29727"/>
            <a:gd name="adj2" fmla="val 0"/>
          </a:avLst>
        </a:prstGeom>
      </dgm:spPr>
    </dgm:pt>
    <dgm:pt modelId="{4FD6266F-359D-45AE-A640-565180CB9B0F}" type="pres">
      <dgm:prSet presAssocID="{C2C750D8-0600-4A05-B2AC-B7EC86354CC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llseye"/>
        </a:ext>
      </dgm:extLst>
    </dgm:pt>
    <dgm:pt modelId="{6C102DD8-3DD8-43D7-930F-B96FF1626F15}" type="pres">
      <dgm:prSet presAssocID="{C2C750D8-0600-4A05-B2AC-B7EC86354CCB}" presName="spaceRect" presStyleCnt="0"/>
      <dgm:spPr/>
    </dgm:pt>
    <dgm:pt modelId="{BA23435D-70E6-4E9E-B2BA-E4D7356391A1}" type="pres">
      <dgm:prSet presAssocID="{C2C750D8-0600-4A05-B2AC-B7EC86354CCB}" presName="textRect" presStyleLbl="revTx" presStyleIdx="4" presStyleCnt="5">
        <dgm:presLayoutVars>
          <dgm:chMax val="1"/>
          <dgm:chPref val="1"/>
        </dgm:presLayoutVars>
      </dgm:prSet>
      <dgm:spPr/>
    </dgm:pt>
  </dgm:ptLst>
  <dgm:cxnLst>
    <dgm:cxn modelId="{19DBBC0A-1AD3-484C-AD16-A77C027E0A70}" type="presOf" srcId="{EB05065D-C13C-4444-8025-DFE96181C035}" destId="{E5D12FF1-BC61-4358-BB82-7DCCB4FA0581}" srcOrd="0" destOrd="0" presId="urn:microsoft.com/office/officeart/2018/5/layout/IconLeafLabelList"/>
    <dgm:cxn modelId="{0CABAF27-96C2-4B97-87E7-BE0B2BDCC0C2}" type="presOf" srcId="{3BC2B542-5E87-4948-8FDB-AFC0479B70AF}" destId="{4C369CD5-69F2-437B-981B-B2B3556E8566}" srcOrd="0" destOrd="0" presId="urn:microsoft.com/office/officeart/2018/5/layout/IconLeafLabelList"/>
    <dgm:cxn modelId="{AB7E0139-D30F-42D4-BEA5-B7429D2C545E}" type="presOf" srcId="{41ED318F-D4E5-4073-82D4-57797518750E}" destId="{A0A1D2AB-EDF2-45DF-A4F7-DF5CC77CE925}" srcOrd="0" destOrd="0" presId="urn:microsoft.com/office/officeart/2018/5/layout/IconLeafLabelList"/>
    <dgm:cxn modelId="{F06F9F43-BC8B-4712-9A85-121E5278240D}" srcId="{3BC2B542-5E87-4948-8FDB-AFC0479B70AF}" destId="{43642777-1280-4899-A965-588CEA79F56A}" srcOrd="3" destOrd="0" parTransId="{9629F537-7527-4C7B-A300-E03F3B536459}" sibTransId="{D83E0293-78FF-478B-8DCE-A08162BA2513}"/>
    <dgm:cxn modelId="{9AC1E048-E8CB-4058-A710-B52820CF4339}" srcId="{3BC2B542-5E87-4948-8FDB-AFC0479B70AF}" destId="{C2C750D8-0600-4A05-B2AC-B7EC86354CCB}" srcOrd="4" destOrd="0" parTransId="{9341570A-F394-48FE-BC13-A0E15416B3CC}" sibTransId="{2798AE18-CE7B-43A0-B188-30305B13D41B}"/>
    <dgm:cxn modelId="{02F00F6E-EA7E-4936-A207-B6C0F71E8142}" srcId="{3BC2B542-5E87-4948-8FDB-AFC0479B70AF}" destId="{41ED318F-D4E5-4073-82D4-57797518750E}" srcOrd="1" destOrd="0" parTransId="{F3B9AE1E-7169-4A65-849C-E8F340F1AD51}" sibTransId="{95BE063D-E5FF-4B87-9346-7D9F0FE13EEB}"/>
    <dgm:cxn modelId="{F3641485-2811-4F70-8B49-36C25F0A3C99}" srcId="{3BC2B542-5E87-4948-8FDB-AFC0479B70AF}" destId="{EB05065D-C13C-4444-8025-DFE96181C035}" srcOrd="2" destOrd="0" parTransId="{F930E7FC-2E07-4AF2-B3BD-DDEC869827AE}" sibTransId="{B039C13B-BD90-457A-AF0D-C9D40819BEDE}"/>
    <dgm:cxn modelId="{5E58E3C7-D582-40EF-8B63-99BDF0554E30}" type="presOf" srcId="{C2C750D8-0600-4A05-B2AC-B7EC86354CCB}" destId="{BA23435D-70E6-4E9E-B2BA-E4D7356391A1}" srcOrd="0" destOrd="0" presId="urn:microsoft.com/office/officeart/2018/5/layout/IconLeafLabelList"/>
    <dgm:cxn modelId="{4BACF0E1-3E8C-45EE-81C9-7367822F77A0}" srcId="{3BC2B542-5E87-4948-8FDB-AFC0479B70AF}" destId="{CC03E46B-D0AC-4132-A6DB-365C9D378006}" srcOrd="0" destOrd="0" parTransId="{D604D953-450C-4FDC-A693-D14AA4E9352F}" sibTransId="{62AA2383-FE64-444E-AAE8-AEE3B08213EF}"/>
    <dgm:cxn modelId="{FDCC81EF-A201-41C4-BE3C-B68CB857C214}" type="presOf" srcId="{43642777-1280-4899-A965-588CEA79F56A}" destId="{CAF33D8F-BA7F-4122-846E-BA464EF3F2DC}" srcOrd="0" destOrd="0" presId="urn:microsoft.com/office/officeart/2018/5/layout/IconLeafLabelList"/>
    <dgm:cxn modelId="{A2FB6EF0-8461-47D7-8126-79201516D0B4}" type="presOf" srcId="{CC03E46B-D0AC-4132-A6DB-365C9D378006}" destId="{4FB2FF82-E5DE-46DE-8E36-A7B5EEE0BE84}" srcOrd="0" destOrd="0" presId="urn:microsoft.com/office/officeart/2018/5/layout/IconLeafLabelList"/>
    <dgm:cxn modelId="{6990439F-4D2F-411E-A55F-64D0CDD1F6F1}" type="presParOf" srcId="{4C369CD5-69F2-437B-981B-B2B3556E8566}" destId="{1F52D0EF-C32D-49A3-9D49-EC0DEAB7154B}" srcOrd="0" destOrd="0" presId="urn:microsoft.com/office/officeart/2018/5/layout/IconLeafLabelList"/>
    <dgm:cxn modelId="{2B58BA94-769D-4016-BF85-7933B407A49C}" type="presParOf" srcId="{1F52D0EF-C32D-49A3-9D49-EC0DEAB7154B}" destId="{E725E7CF-1601-4A98-A170-D987331BFF34}" srcOrd="0" destOrd="0" presId="urn:microsoft.com/office/officeart/2018/5/layout/IconLeafLabelList"/>
    <dgm:cxn modelId="{F38F9830-8AE8-4F4A-B865-46ECBA5F74EF}" type="presParOf" srcId="{1F52D0EF-C32D-49A3-9D49-EC0DEAB7154B}" destId="{9DAD3C2D-8ED0-42F7-AD16-BAEA8354D5BF}" srcOrd="1" destOrd="0" presId="urn:microsoft.com/office/officeart/2018/5/layout/IconLeafLabelList"/>
    <dgm:cxn modelId="{3DCD486B-6F38-49A1-B1D6-761E030B6634}" type="presParOf" srcId="{1F52D0EF-C32D-49A3-9D49-EC0DEAB7154B}" destId="{80F02A68-F667-42AD-BCAB-03266EFCAEA5}" srcOrd="2" destOrd="0" presId="urn:microsoft.com/office/officeart/2018/5/layout/IconLeafLabelList"/>
    <dgm:cxn modelId="{5466F04F-D987-43D2-9B07-BB0B30118034}" type="presParOf" srcId="{1F52D0EF-C32D-49A3-9D49-EC0DEAB7154B}" destId="{4FB2FF82-E5DE-46DE-8E36-A7B5EEE0BE84}" srcOrd="3" destOrd="0" presId="urn:microsoft.com/office/officeart/2018/5/layout/IconLeafLabelList"/>
    <dgm:cxn modelId="{82D0D402-DA11-4957-BE60-93D60CA99CD9}" type="presParOf" srcId="{4C369CD5-69F2-437B-981B-B2B3556E8566}" destId="{97B984FA-2238-4ACA-89D5-3930C3B55AC2}" srcOrd="1" destOrd="0" presId="urn:microsoft.com/office/officeart/2018/5/layout/IconLeafLabelList"/>
    <dgm:cxn modelId="{30B896FB-69AA-4869-A972-A62A0867C571}" type="presParOf" srcId="{4C369CD5-69F2-437B-981B-B2B3556E8566}" destId="{B72CD7E8-9BB8-4BCB-9381-BF57621AD755}" srcOrd="2" destOrd="0" presId="urn:microsoft.com/office/officeart/2018/5/layout/IconLeafLabelList"/>
    <dgm:cxn modelId="{6481A5A5-EA1C-4ED6-93BD-6D7DF59C0BE1}" type="presParOf" srcId="{B72CD7E8-9BB8-4BCB-9381-BF57621AD755}" destId="{7E07FC3B-DF0C-445F-99B0-5941827CE7D7}" srcOrd="0" destOrd="0" presId="urn:microsoft.com/office/officeart/2018/5/layout/IconLeafLabelList"/>
    <dgm:cxn modelId="{26B613EA-3B34-44C3-9D3D-83F5D382E140}" type="presParOf" srcId="{B72CD7E8-9BB8-4BCB-9381-BF57621AD755}" destId="{67299E4A-DF63-4718-B1F8-D11F4A43CAA6}" srcOrd="1" destOrd="0" presId="urn:microsoft.com/office/officeart/2018/5/layout/IconLeafLabelList"/>
    <dgm:cxn modelId="{43736967-DB68-4A85-87A4-71CCFDE2EF07}" type="presParOf" srcId="{B72CD7E8-9BB8-4BCB-9381-BF57621AD755}" destId="{B3EFF50C-1C05-4884-B96F-D9F8387F127A}" srcOrd="2" destOrd="0" presId="urn:microsoft.com/office/officeart/2018/5/layout/IconLeafLabelList"/>
    <dgm:cxn modelId="{AAAC0816-D487-46F0-8632-935FE5D34AE5}" type="presParOf" srcId="{B72CD7E8-9BB8-4BCB-9381-BF57621AD755}" destId="{A0A1D2AB-EDF2-45DF-A4F7-DF5CC77CE925}" srcOrd="3" destOrd="0" presId="urn:microsoft.com/office/officeart/2018/5/layout/IconLeafLabelList"/>
    <dgm:cxn modelId="{09B23D07-EB2B-4134-A66E-B359B71D2180}" type="presParOf" srcId="{4C369CD5-69F2-437B-981B-B2B3556E8566}" destId="{89A4BBF0-9E57-4E3D-947E-D7BF95D68C74}" srcOrd="3" destOrd="0" presId="urn:microsoft.com/office/officeart/2018/5/layout/IconLeafLabelList"/>
    <dgm:cxn modelId="{AB6283F6-496B-46E2-860B-78AEC8A55C4A}" type="presParOf" srcId="{4C369CD5-69F2-437B-981B-B2B3556E8566}" destId="{DB19701C-7AC1-4FE8-9346-3E2CA6F52091}" srcOrd="4" destOrd="0" presId="urn:microsoft.com/office/officeart/2018/5/layout/IconLeafLabelList"/>
    <dgm:cxn modelId="{9EE31492-08CA-468A-8BEB-3E8E966C1C80}" type="presParOf" srcId="{DB19701C-7AC1-4FE8-9346-3E2CA6F52091}" destId="{551E90D5-95DB-4584-97E5-F9A644063ADC}" srcOrd="0" destOrd="0" presId="urn:microsoft.com/office/officeart/2018/5/layout/IconLeafLabelList"/>
    <dgm:cxn modelId="{B1F6B5DB-5995-4441-9FE5-6BBCA64C3C3B}" type="presParOf" srcId="{DB19701C-7AC1-4FE8-9346-3E2CA6F52091}" destId="{26D3EB84-CE84-4624-882B-8CF691626083}" srcOrd="1" destOrd="0" presId="urn:microsoft.com/office/officeart/2018/5/layout/IconLeafLabelList"/>
    <dgm:cxn modelId="{6C745625-28D2-4433-B9A3-8FE816A0AA9D}" type="presParOf" srcId="{DB19701C-7AC1-4FE8-9346-3E2CA6F52091}" destId="{6C3AFCE8-5B7B-4FBA-9F0D-1A60AC08476E}" srcOrd="2" destOrd="0" presId="urn:microsoft.com/office/officeart/2018/5/layout/IconLeafLabelList"/>
    <dgm:cxn modelId="{388EC05D-145C-4ABA-8123-82DACBF4B662}" type="presParOf" srcId="{DB19701C-7AC1-4FE8-9346-3E2CA6F52091}" destId="{E5D12FF1-BC61-4358-BB82-7DCCB4FA0581}" srcOrd="3" destOrd="0" presId="urn:microsoft.com/office/officeart/2018/5/layout/IconLeafLabelList"/>
    <dgm:cxn modelId="{A14C7E02-A1EC-4F10-8201-31BF2C7B17A2}" type="presParOf" srcId="{4C369CD5-69F2-437B-981B-B2B3556E8566}" destId="{BFB42B1A-ADBE-44A0-B0F3-292129278916}" srcOrd="5" destOrd="0" presId="urn:microsoft.com/office/officeart/2018/5/layout/IconLeafLabelList"/>
    <dgm:cxn modelId="{2E90A7C2-7581-44D0-8802-84252812FC15}" type="presParOf" srcId="{4C369CD5-69F2-437B-981B-B2B3556E8566}" destId="{35C4FCCC-FD18-4302-BD8F-1385C452028A}" srcOrd="6" destOrd="0" presId="urn:microsoft.com/office/officeart/2018/5/layout/IconLeafLabelList"/>
    <dgm:cxn modelId="{BC06D728-073D-4FB3-A236-5CAE7449F1D3}" type="presParOf" srcId="{35C4FCCC-FD18-4302-BD8F-1385C452028A}" destId="{FA21AAEA-69AB-4FA7-B630-DB61C0B7957C}" srcOrd="0" destOrd="0" presId="urn:microsoft.com/office/officeart/2018/5/layout/IconLeafLabelList"/>
    <dgm:cxn modelId="{95E05C7D-7F80-4D91-B3CB-2A8BCB5BA2A6}" type="presParOf" srcId="{35C4FCCC-FD18-4302-BD8F-1385C452028A}" destId="{1F3CA9AD-DA7A-4BA2-8FEC-613F13805F9D}" srcOrd="1" destOrd="0" presId="urn:microsoft.com/office/officeart/2018/5/layout/IconLeafLabelList"/>
    <dgm:cxn modelId="{4D05B5AB-A5E0-4882-A312-D6EAC96E7C69}" type="presParOf" srcId="{35C4FCCC-FD18-4302-BD8F-1385C452028A}" destId="{5078D087-D3C5-49E8-B2C2-54EB2DAAE87D}" srcOrd="2" destOrd="0" presId="urn:microsoft.com/office/officeart/2018/5/layout/IconLeafLabelList"/>
    <dgm:cxn modelId="{16D6818F-F9BF-476E-9BA4-C4ED0FC6D9C8}" type="presParOf" srcId="{35C4FCCC-FD18-4302-BD8F-1385C452028A}" destId="{CAF33D8F-BA7F-4122-846E-BA464EF3F2DC}" srcOrd="3" destOrd="0" presId="urn:microsoft.com/office/officeart/2018/5/layout/IconLeafLabelList"/>
    <dgm:cxn modelId="{5AB4DE53-2902-418F-B57A-F4D42F5FBF0C}" type="presParOf" srcId="{4C369CD5-69F2-437B-981B-B2B3556E8566}" destId="{FBE2D8BE-ADC7-4E3D-817B-D66C9C885747}" srcOrd="7" destOrd="0" presId="urn:microsoft.com/office/officeart/2018/5/layout/IconLeafLabelList"/>
    <dgm:cxn modelId="{BEE1D456-AB89-4222-8B94-C67B18274B9F}" type="presParOf" srcId="{4C369CD5-69F2-437B-981B-B2B3556E8566}" destId="{74C5C379-B886-46F5-AB4F-8163F5BFF7F4}" srcOrd="8" destOrd="0" presId="urn:microsoft.com/office/officeart/2018/5/layout/IconLeafLabelList"/>
    <dgm:cxn modelId="{DF6700B9-EFA3-4736-9FE0-AFED3AFE2D7E}" type="presParOf" srcId="{74C5C379-B886-46F5-AB4F-8163F5BFF7F4}" destId="{54F29B10-AE5F-42F0-AEBF-844B05CCB067}" srcOrd="0" destOrd="0" presId="urn:microsoft.com/office/officeart/2018/5/layout/IconLeafLabelList"/>
    <dgm:cxn modelId="{B6A9C11B-237B-4446-BDB6-56D0B0806C1B}" type="presParOf" srcId="{74C5C379-B886-46F5-AB4F-8163F5BFF7F4}" destId="{4FD6266F-359D-45AE-A640-565180CB9B0F}" srcOrd="1" destOrd="0" presId="urn:microsoft.com/office/officeart/2018/5/layout/IconLeafLabelList"/>
    <dgm:cxn modelId="{E0861289-269C-4EB4-8FAE-369C475222FA}" type="presParOf" srcId="{74C5C379-B886-46F5-AB4F-8163F5BFF7F4}" destId="{6C102DD8-3DD8-43D7-930F-B96FF1626F15}" srcOrd="2" destOrd="0" presId="urn:microsoft.com/office/officeart/2018/5/layout/IconLeafLabelList"/>
    <dgm:cxn modelId="{A1AE5005-9C7C-435A-9917-46B6E877D254}" type="presParOf" srcId="{74C5C379-B886-46F5-AB4F-8163F5BFF7F4}" destId="{BA23435D-70E6-4E9E-B2BA-E4D7356391A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712BF-42AD-4101-AD6D-C13EBEA90C83}">
      <dsp:nvSpPr>
        <dsp:cNvPr id="0" name=""/>
        <dsp:cNvSpPr/>
      </dsp:nvSpPr>
      <dsp:spPr>
        <a:xfrm>
          <a:off x="0" y="1792"/>
          <a:ext cx="6812280" cy="76381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0361A3-F534-4FAE-B2F0-922171DB42C7}">
      <dsp:nvSpPr>
        <dsp:cNvPr id="0" name=""/>
        <dsp:cNvSpPr/>
      </dsp:nvSpPr>
      <dsp:spPr>
        <a:xfrm>
          <a:off x="231054" y="173651"/>
          <a:ext cx="420099" cy="4200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C2776E-9155-418B-93CF-6A95A855589B}">
      <dsp:nvSpPr>
        <dsp:cNvPr id="0" name=""/>
        <dsp:cNvSpPr/>
      </dsp:nvSpPr>
      <dsp:spPr>
        <a:xfrm>
          <a:off x="882209" y="1792"/>
          <a:ext cx="5930070" cy="763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837" tIns="80837" rIns="80837" bIns="80837"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Learning different skills to make myself enough worthy to adjust in the environment.</a:t>
          </a:r>
        </a:p>
      </dsp:txBody>
      <dsp:txXfrm>
        <a:off x="882209" y="1792"/>
        <a:ext cx="5930070" cy="763817"/>
      </dsp:txXfrm>
    </dsp:sp>
    <dsp:sp modelId="{445906A1-52D3-4A60-85C4-EF3AF90E4033}">
      <dsp:nvSpPr>
        <dsp:cNvPr id="0" name=""/>
        <dsp:cNvSpPr/>
      </dsp:nvSpPr>
      <dsp:spPr>
        <a:xfrm>
          <a:off x="0" y="956564"/>
          <a:ext cx="6812280" cy="76381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1C3EA3-06C3-4917-B99F-5ACAAF3F166D}">
      <dsp:nvSpPr>
        <dsp:cNvPr id="0" name=""/>
        <dsp:cNvSpPr/>
      </dsp:nvSpPr>
      <dsp:spPr>
        <a:xfrm>
          <a:off x="231054" y="1128423"/>
          <a:ext cx="420099" cy="4200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FE65FD-25C6-46F0-A23A-1062D772C7B6}">
      <dsp:nvSpPr>
        <dsp:cNvPr id="0" name=""/>
        <dsp:cNvSpPr/>
      </dsp:nvSpPr>
      <dsp:spPr>
        <a:xfrm>
          <a:off x="882209" y="956564"/>
          <a:ext cx="5930070" cy="763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837" tIns="80837" rIns="80837" bIns="80837"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Start Journaling increasing vocabulary and writing skills.</a:t>
          </a:r>
        </a:p>
      </dsp:txBody>
      <dsp:txXfrm>
        <a:off x="882209" y="956564"/>
        <a:ext cx="5930070" cy="763817"/>
      </dsp:txXfrm>
    </dsp:sp>
    <dsp:sp modelId="{874E4C0F-2E5F-4F06-B94E-332F5E876340}">
      <dsp:nvSpPr>
        <dsp:cNvPr id="0" name=""/>
        <dsp:cNvSpPr/>
      </dsp:nvSpPr>
      <dsp:spPr>
        <a:xfrm>
          <a:off x="0" y="1911336"/>
          <a:ext cx="6812280" cy="76381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356297-2EE7-49B6-9894-B7266311355A}">
      <dsp:nvSpPr>
        <dsp:cNvPr id="0" name=""/>
        <dsp:cNvSpPr/>
      </dsp:nvSpPr>
      <dsp:spPr>
        <a:xfrm>
          <a:off x="231054" y="2083195"/>
          <a:ext cx="420099" cy="4200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6AE0B0-3958-4506-AD20-B207CA012883}">
      <dsp:nvSpPr>
        <dsp:cNvPr id="0" name=""/>
        <dsp:cNvSpPr/>
      </dsp:nvSpPr>
      <dsp:spPr>
        <a:xfrm>
          <a:off x="882209" y="1911336"/>
          <a:ext cx="5930070" cy="763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837" tIns="80837" rIns="80837" bIns="80837"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Fulfil my parent expectation and work hard to give them something in return.</a:t>
          </a:r>
        </a:p>
      </dsp:txBody>
      <dsp:txXfrm>
        <a:off x="882209" y="1911336"/>
        <a:ext cx="5930070" cy="763817"/>
      </dsp:txXfrm>
    </dsp:sp>
    <dsp:sp modelId="{266A4F32-278B-4745-91BD-3223C23D6EC7}">
      <dsp:nvSpPr>
        <dsp:cNvPr id="0" name=""/>
        <dsp:cNvSpPr/>
      </dsp:nvSpPr>
      <dsp:spPr>
        <a:xfrm>
          <a:off x="0" y="2866109"/>
          <a:ext cx="6812280" cy="76381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4AA6B5-82FC-4DF2-A267-0C73E00888B7}">
      <dsp:nvSpPr>
        <dsp:cNvPr id="0" name=""/>
        <dsp:cNvSpPr/>
      </dsp:nvSpPr>
      <dsp:spPr>
        <a:xfrm>
          <a:off x="231054" y="3037968"/>
          <a:ext cx="420099" cy="4200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23F0F8-3DC8-4FA2-BDA1-BD939C0CE9CB}">
      <dsp:nvSpPr>
        <dsp:cNvPr id="0" name=""/>
        <dsp:cNvSpPr/>
      </dsp:nvSpPr>
      <dsp:spPr>
        <a:xfrm>
          <a:off x="882209" y="2866109"/>
          <a:ext cx="5930070" cy="763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837" tIns="80837" rIns="80837" bIns="80837"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Staying organized</a:t>
          </a:r>
          <a:r>
            <a:rPr lang="en-US" sz="1900" kern="1200" dirty="0"/>
            <a:t>.</a:t>
          </a:r>
        </a:p>
      </dsp:txBody>
      <dsp:txXfrm>
        <a:off x="882209" y="2866109"/>
        <a:ext cx="5930070" cy="763817"/>
      </dsp:txXfrm>
    </dsp:sp>
    <dsp:sp modelId="{A58BC373-6185-4143-92E6-9D19DD8BC646}">
      <dsp:nvSpPr>
        <dsp:cNvPr id="0" name=""/>
        <dsp:cNvSpPr/>
      </dsp:nvSpPr>
      <dsp:spPr>
        <a:xfrm>
          <a:off x="0" y="3820881"/>
          <a:ext cx="6812280" cy="76381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F5D6EB-8FAE-4EC2-BAA6-470015DCF839}">
      <dsp:nvSpPr>
        <dsp:cNvPr id="0" name=""/>
        <dsp:cNvSpPr/>
      </dsp:nvSpPr>
      <dsp:spPr>
        <a:xfrm>
          <a:off x="231054" y="3992740"/>
          <a:ext cx="420099" cy="42009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02CFB5-D7F0-4B14-A1A3-7FACCA37CCCD}">
      <dsp:nvSpPr>
        <dsp:cNvPr id="0" name=""/>
        <dsp:cNvSpPr/>
      </dsp:nvSpPr>
      <dsp:spPr>
        <a:xfrm>
          <a:off x="882209" y="3820881"/>
          <a:ext cx="5930070" cy="763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837" tIns="80837" rIns="80837" bIns="80837"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Working out and staying healthy</a:t>
          </a:r>
        </a:p>
      </dsp:txBody>
      <dsp:txXfrm>
        <a:off x="882209" y="3820881"/>
        <a:ext cx="5930070" cy="763817"/>
      </dsp:txXfrm>
    </dsp:sp>
    <dsp:sp modelId="{363B5DC7-518D-4D48-8296-2C478F246EFA}">
      <dsp:nvSpPr>
        <dsp:cNvPr id="0" name=""/>
        <dsp:cNvSpPr/>
      </dsp:nvSpPr>
      <dsp:spPr>
        <a:xfrm>
          <a:off x="0" y="4775653"/>
          <a:ext cx="6812280" cy="76381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4637EC-59B9-47AC-8EAB-78D61086559B}">
      <dsp:nvSpPr>
        <dsp:cNvPr id="0" name=""/>
        <dsp:cNvSpPr/>
      </dsp:nvSpPr>
      <dsp:spPr>
        <a:xfrm>
          <a:off x="231054" y="4947512"/>
          <a:ext cx="420099" cy="42009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45B82F-AE4E-4EFF-83C5-8D8F2ED4E857}">
      <dsp:nvSpPr>
        <dsp:cNvPr id="0" name=""/>
        <dsp:cNvSpPr/>
      </dsp:nvSpPr>
      <dsp:spPr>
        <a:xfrm>
          <a:off x="882209" y="4775653"/>
          <a:ext cx="5930070" cy="763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837" tIns="80837" rIns="80837" bIns="80837"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Apart from studies, indulging myself in side projects.</a:t>
          </a:r>
        </a:p>
      </dsp:txBody>
      <dsp:txXfrm>
        <a:off x="882209" y="4775653"/>
        <a:ext cx="5930070" cy="7638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B72EE-EF80-43DA-BEE6-46C98A1BA889}">
      <dsp:nvSpPr>
        <dsp:cNvPr id="0" name=""/>
        <dsp:cNvSpPr/>
      </dsp:nvSpPr>
      <dsp:spPr>
        <a:xfrm>
          <a:off x="1283" y="510443"/>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95CFD7-AFE6-471B-B6AA-51DA6BB00637}">
      <dsp:nvSpPr>
        <dsp:cNvPr id="0" name=""/>
        <dsp:cNvSpPr/>
      </dsp:nvSpPr>
      <dsp:spPr>
        <a:xfrm>
          <a:off x="501904" y="986033"/>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b="1" u="sng" kern="1200"/>
            <a:t>Four Person Family.</a:t>
          </a:r>
          <a:endParaRPr lang="en-US" sz="4200" kern="1200"/>
        </a:p>
      </dsp:txBody>
      <dsp:txXfrm>
        <a:off x="585701" y="1069830"/>
        <a:ext cx="4337991" cy="2693452"/>
      </dsp:txXfrm>
    </dsp:sp>
    <dsp:sp modelId="{68DFC262-A8FD-4C2D-9691-B0852ABD98FE}">
      <dsp:nvSpPr>
        <dsp:cNvPr id="0" name=""/>
        <dsp:cNvSpPr/>
      </dsp:nvSpPr>
      <dsp:spPr>
        <a:xfrm>
          <a:off x="5508110" y="510443"/>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0E35F5-773E-4C3A-AAC8-6D9248ABB69F}">
      <dsp:nvSpPr>
        <dsp:cNvPr id="0" name=""/>
        <dsp:cNvSpPr/>
      </dsp:nvSpPr>
      <dsp:spPr>
        <a:xfrm>
          <a:off x="6008730" y="986033"/>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b="1" kern="1200" dirty="0"/>
            <a:t>Mom, Dad one elder sister and me myself.</a:t>
          </a:r>
          <a:endParaRPr lang="en-US" sz="4200" kern="1200" dirty="0"/>
        </a:p>
      </dsp:txBody>
      <dsp:txXfrm>
        <a:off x="6092527" y="1069830"/>
        <a:ext cx="4337991" cy="26934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25E7CF-1601-4A98-A170-D987331BFF34}">
      <dsp:nvSpPr>
        <dsp:cNvPr id="0" name=""/>
        <dsp:cNvSpPr/>
      </dsp:nvSpPr>
      <dsp:spPr>
        <a:xfrm>
          <a:off x="474228" y="1187711"/>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AD3C2D-8ED0-42F7-AD16-BAEA8354D5BF}">
      <dsp:nvSpPr>
        <dsp:cNvPr id="0" name=""/>
        <dsp:cNvSpPr/>
      </dsp:nvSpPr>
      <dsp:spPr>
        <a:xfrm>
          <a:off x="708228" y="1421711"/>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B2FF82-E5DE-46DE-8E36-A7B5EEE0BE84}">
      <dsp:nvSpPr>
        <dsp:cNvPr id="0" name=""/>
        <dsp:cNvSpPr/>
      </dsp:nvSpPr>
      <dsp:spPr>
        <a:xfrm>
          <a:off x="123228" y="262771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To have a bunch of friends because friendship truly matters</a:t>
          </a:r>
        </a:p>
      </dsp:txBody>
      <dsp:txXfrm>
        <a:off x="123228" y="2627711"/>
        <a:ext cx="1800000" cy="720000"/>
      </dsp:txXfrm>
    </dsp:sp>
    <dsp:sp modelId="{7E07FC3B-DF0C-445F-99B0-5941827CE7D7}">
      <dsp:nvSpPr>
        <dsp:cNvPr id="0" name=""/>
        <dsp:cNvSpPr/>
      </dsp:nvSpPr>
      <dsp:spPr>
        <a:xfrm>
          <a:off x="2589228" y="1187711"/>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299E4A-DF63-4718-B1F8-D11F4A43CAA6}">
      <dsp:nvSpPr>
        <dsp:cNvPr id="0" name=""/>
        <dsp:cNvSpPr/>
      </dsp:nvSpPr>
      <dsp:spPr>
        <a:xfrm>
          <a:off x="2823228" y="1421711"/>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A1D2AB-EDF2-45DF-A4F7-DF5CC77CE925}">
      <dsp:nvSpPr>
        <dsp:cNvPr id="0" name=""/>
        <dsp:cNvSpPr/>
      </dsp:nvSpPr>
      <dsp:spPr>
        <a:xfrm>
          <a:off x="2238228" y="262771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Not to stress and work with mind in troublesome time</a:t>
          </a:r>
        </a:p>
      </dsp:txBody>
      <dsp:txXfrm>
        <a:off x="2238228" y="2627711"/>
        <a:ext cx="1800000" cy="720000"/>
      </dsp:txXfrm>
    </dsp:sp>
    <dsp:sp modelId="{551E90D5-95DB-4584-97E5-F9A644063ADC}">
      <dsp:nvSpPr>
        <dsp:cNvPr id="0" name=""/>
        <dsp:cNvSpPr/>
      </dsp:nvSpPr>
      <dsp:spPr>
        <a:xfrm>
          <a:off x="4704228" y="1187711"/>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D3EB84-CE84-4624-882B-8CF691626083}">
      <dsp:nvSpPr>
        <dsp:cNvPr id="0" name=""/>
        <dsp:cNvSpPr/>
      </dsp:nvSpPr>
      <dsp:spPr>
        <a:xfrm>
          <a:off x="4938228" y="1421711"/>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D12FF1-BC61-4358-BB82-7DCCB4FA0581}">
      <dsp:nvSpPr>
        <dsp:cNvPr id="0" name=""/>
        <dsp:cNvSpPr/>
      </dsp:nvSpPr>
      <dsp:spPr>
        <a:xfrm>
          <a:off x="4353228" y="262771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Value time</a:t>
          </a:r>
        </a:p>
      </dsp:txBody>
      <dsp:txXfrm>
        <a:off x="4353228" y="2627711"/>
        <a:ext cx="1800000" cy="720000"/>
      </dsp:txXfrm>
    </dsp:sp>
    <dsp:sp modelId="{FA21AAEA-69AB-4FA7-B630-DB61C0B7957C}">
      <dsp:nvSpPr>
        <dsp:cNvPr id="0" name=""/>
        <dsp:cNvSpPr/>
      </dsp:nvSpPr>
      <dsp:spPr>
        <a:xfrm>
          <a:off x="6819228" y="1187711"/>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3CA9AD-DA7A-4BA2-8FEC-613F13805F9D}">
      <dsp:nvSpPr>
        <dsp:cNvPr id="0" name=""/>
        <dsp:cNvSpPr/>
      </dsp:nvSpPr>
      <dsp:spPr>
        <a:xfrm>
          <a:off x="7053228" y="1421711"/>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F33D8F-BA7F-4122-846E-BA464EF3F2DC}">
      <dsp:nvSpPr>
        <dsp:cNvPr id="0" name=""/>
        <dsp:cNvSpPr/>
      </dsp:nvSpPr>
      <dsp:spPr>
        <a:xfrm>
          <a:off x="6468228" y="262771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Exercise daily and have enough sleep to stay healthy</a:t>
          </a:r>
        </a:p>
      </dsp:txBody>
      <dsp:txXfrm>
        <a:off x="6468228" y="2627711"/>
        <a:ext cx="1800000" cy="720000"/>
      </dsp:txXfrm>
    </dsp:sp>
    <dsp:sp modelId="{54F29B10-AE5F-42F0-AEBF-844B05CCB067}">
      <dsp:nvSpPr>
        <dsp:cNvPr id="0" name=""/>
        <dsp:cNvSpPr/>
      </dsp:nvSpPr>
      <dsp:spPr>
        <a:xfrm>
          <a:off x="8934228" y="1187711"/>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D6266F-359D-45AE-A640-565180CB9B0F}">
      <dsp:nvSpPr>
        <dsp:cNvPr id="0" name=""/>
        <dsp:cNvSpPr/>
      </dsp:nvSpPr>
      <dsp:spPr>
        <a:xfrm>
          <a:off x="9168228" y="1421711"/>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23435D-70E6-4E9E-B2BA-E4D7356391A1}">
      <dsp:nvSpPr>
        <dsp:cNvPr id="0" name=""/>
        <dsp:cNvSpPr/>
      </dsp:nvSpPr>
      <dsp:spPr>
        <a:xfrm>
          <a:off x="8583228" y="262771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Have objectives every year which you need to achieve before its finishes. </a:t>
          </a:r>
        </a:p>
      </dsp:txBody>
      <dsp:txXfrm>
        <a:off x="8583228" y="2627711"/>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12/12/2021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3499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12/12/2021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11963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12/12/2021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3816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12/12/2021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29336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12/12/2021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2736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12/12/2021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57639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12/12/2021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62421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12/12/2021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10150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12/12/2021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05776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12/12/2021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2664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12/12/2021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4007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70">
                <a:solidFill>
                  <a:schemeClr val="tx1">
                    <a:tint val="75000"/>
                  </a:schemeClr>
                </a:solidFill>
              </a:defRPr>
            </a:lvl1pPr>
          </a:lstStyle>
          <a:p>
            <a:fld id="{02AC24A9-CCB6-4F8D-B8DB-C2F3692CFA5A}" type="datetimeFigureOut">
              <a:rPr lang="en-US" smtClean="0"/>
              <a:t>12/12/2021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7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7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94283261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90000"/>
        </a:lnSpc>
        <a:spcBef>
          <a:spcPct val="0"/>
        </a:spcBef>
        <a:buNone/>
        <a:defRPr sz="4400" kern="1200" spc="7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spc="9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spc="9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spc="9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spc="9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spc="9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62EC9BF-E0B4-4A38-95FA-B05379F82E2F}"/>
              </a:ext>
            </a:extLst>
          </p:cNvPr>
          <p:cNvPicPr>
            <a:picLocks noChangeAspect="1"/>
          </p:cNvPicPr>
          <p:nvPr/>
        </p:nvPicPr>
        <p:blipFill rotWithShape="1">
          <a:blip r:embed="rId2"/>
          <a:srcRect t="20886" r="-1"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441966-C4B5-4A1A-AF07-0E0FF0441A1E}"/>
              </a:ext>
            </a:extLst>
          </p:cNvPr>
          <p:cNvSpPr>
            <a:spLocks noGrp="1"/>
          </p:cNvSpPr>
          <p:nvPr>
            <p:ph type="ctrTitle"/>
          </p:nvPr>
        </p:nvSpPr>
        <p:spPr>
          <a:xfrm>
            <a:off x="477980" y="1122363"/>
            <a:ext cx="4716319" cy="3204134"/>
          </a:xfrm>
        </p:spPr>
        <p:txBody>
          <a:bodyPr anchor="b">
            <a:normAutofit/>
          </a:bodyPr>
          <a:lstStyle/>
          <a:p>
            <a:r>
              <a:rPr lang="en-US" sz="4800" dirty="0">
                <a:latin typeface="Times New Roman" panose="02020603050405020304" pitchFamily="18" charset="0"/>
                <a:cs typeface="Times New Roman" panose="02020603050405020304" pitchFamily="18" charset="0"/>
              </a:rPr>
              <a:t>“About myself”</a:t>
            </a: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ICA assignment</a:t>
            </a:r>
          </a:p>
        </p:txBody>
      </p:sp>
      <p:sp>
        <p:nvSpPr>
          <p:cNvPr id="3" name="Subtitle 2">
            <a:extLst>
              <a:ext uri="{FF2B5EF4-FFF2-40B4-BE49-F238E27FC236}">
                <a16:creationId xmlns:a16="http://schemas.microsoft.com/office/drawing/2014/main" id="{8D52833D-4063-47A3-9750-60C931925705}"/>
              </a:ext>
            </a:extLst>
          </p:cNvPr>
          <p:cNvSpPr>
            <a:spLocks noGrp="1"/>
          </p:cNvSpPr>
          <p:nvPr>
            <p:ph type="subTitle" idx="1"/>
          </p:nvPr>
        </p:nvSpPr>
        <p:spPr>
          <a:xfrm>
            <a:off x="477980" y="4872922"/>
            <a:ext cx="4023359" cy="1208141"/>
          </a:xfrm>
        </p:spPr>
        <p:txBody>
          <a:bodyPr>
            <a:normAutofit/>
          </a:bodyPr>
          <a:lstStyle/>
          <a:p>
            <a:r>
              <a:rPr lang="en-US" sz="2000">
                <a:latin typeface="Times New Roman" panose="02020603050405020304" pitchFamily="18" charset="0"/>
                <a:cs typeface="Times New Roman" panose="02020603050405020304" pitchFamily="18" charset="0"/>
              </a:rPr>
              <a:t>Aliyan Javaid-24641</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2571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D25CCA-4A20-4281-85C9-695945AA971B}"/>
              </a:ext>
            </a:extLst>
          </p:cNvPr>
          <p:cNvSpPr>
            <a:spLocks noGrp="1"/>
          </p:cNvSpPr>
          <p:nvPr>
            <p:ph type="title"/>
          </p:nvPr>
        </p:nvSpPr>
        <p:spPr>
          <a:xfrm>
            <a:off x="411480" y="987552"/>
            <a:ext cx="4485861" cy="1088136"/>
          </a:xfrm>
        </p:spPr>
        <p:txBody>
          <a:bodyPr anchor="b">
            <a:normAutofit/>
          </a:bodyPr>
          <a:lstStyle/>
          <a:p>
            <a:r>
              <a:rPr lang="en-US" sz="3400" b="1" u="sng">
                <a:latin typeface="Times New Roman" panose="02020603050405020304" pitchFamily="18" charset="0"/>
                <a:cs typeface="Times New Roman" panose="02020603050405020304" pitchFamily="18" charset="0"/>
              </a:rPr>
              <a:t>Friendship for me</a:t>
            </a:r>
          </a:p>
        </p:txBody>
      </p:sp>
      <p:sp>
        <p:nvSpPr>
          <p:cNvPr id="31" name="Rectangle 30">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4F07483-E671-4511-8877-633D33AC9ECF}"/>
              </a:ext>
            </a:extLst>
          </p:cNvPr>
          <p:cNvSpPr>
            <a:spLocks noGrp="1"/>
          </p:cNvSpPr>
          <p:nvPr>
            <p:ph idx="1"/>
          </p:nvPr>
        </p:nvSpPr>
        <p:spPr>
          <a:xfrm>
            <a:off x="411479" y="2688335"/>
            <a:ext cx="4498848" cy="4041077"/>
          </a:xfrm>
        </p:spPr>
        <p:txBody>
          <a:bodyPr anchor="t">
            <a:noAutofit/>
          </a:bodyPr>
          <a:lstStyle/>
          <a:p>
            <a:pPr marL="0" indent="0">
              <a:lnSpc>
                <a:spcPct val="100000"/>
              </a:lnSpc>
              <a:buNone/>
            </a:pPr>
            <a:r>
              <a:rPr lang="en-US" sz="1400" b="1" dirty="0"/>
              <a:t>In my belief, friendship assist youth with a feel, a sense of feeing of acknowledgment and </a:t>
            </a:r>
            <a:r>
              <a:rPr lang="en-US" sz="1400" b="1" dirty="0">
                <a:latin typeface="Times New Roman" panose="02020603050405020304" pitchFamily="18" charset="0"/>
                <a:cs typeface="Times New Roman" panose="02020603050405020304" pitchFamily="18" charset="0"/>
              </a:rPr>
              <a:t>having</a:t>
            </a:r>
            <a:r>
              <a:rPr lang="en-US" sz="1400" b="1" dirty="0"/>
              <a:t> a place. In addition, adolescent association with peer supports the improvement of sympathy , mindful and compassion. I have a lot of friends but somehow due to the speed of time, we as a whole lost contacts. But after coming to IBA, in my discernment, it will be hard to make new friends in such new atmosphere , yet I was off based , IBA has blessed me with a gathering of friends with the flawless heart who are always there for me in each period  of life, and we all tires to make enough memories so that once we recall it after we graduate. It will give us a sense of harmony and pleasure.</a:t>
            </a:r>
          </a:p>
        </p:txBody>
      </p:sp>
      <p:pic>
        <p:nvPicPr>
          <p:cNvPr id="5" name="Picture 4" descr="Hands holding each other's wrists and interlinked to form a circle">
            <a:extLst>
              <a:ext uri="{FF2B5EF4-FFF2-40B4-BE49-F238E27FC236}">
                <a16:creationId xmlns:a16="http://schemas.microsoft.com/office/drawing/2014/main" id="{C8F340F1-C112-4458-9867-D6C097C9BAF3}"/>
              </a:ext>
            </a:extLst>
          </p:cNvPr>
          <p:cNvPicPr>
            <a:picLocks noChangeAspect="1"/>
          </p:cNvPicPr>
          <p:nvPr/>
        </p:nvPicPr>
        <p:blipFill rotWithShape="1">
          <a:blip r:embed="rId2"/>
          <a:srcRect l="16499" r="16498"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690533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8CFE07-EE5D-4F2C-8F0A-7428720E8B4D}"/>
              </a:ext>
            </a:extLst>
          </p:cNvPr>
          <p:cNvSpPr>
            <a:spLocks noGrp="1"/>
          </p:cNvSpPr>
          <p:nvPr>
            <p:ph type="title"/>
          </p:nvPr>
        </p:nvSpPr>
        <p:spPr>
          <a:xfrm>
            <a:off x="841248" y="334644"/>
            <a:ext cx="10509504" cy="1076914"/>
          </a:xfrm>
        </p:spPr>
        <p:txBody>
          <a:bodyPr anchor="ctr">
            <a:normAutofit/>
          </a:bodyPr>
          <a:lstStyle/>
          <a:p>
            <a:r>
              <a:rPr lang="en-US" b="1" u="sng" dirty="0">
                <a:latin typeface="Times New Roman" panose="02020603050405020304" pitchFamily="18" charset="0"/>
                <a:cs typeface="Times New Roman" panose="02020603050405020304" pitchFamily="18" charset="0"/>
              </a:rPr>
              <a:t>My belief to have a prosperous life</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1AA2382E-C96C-448A-AF8A-C0A41CFA10D2}"/>
              </a:ext>
            </a:extLst>
          </p:cNvPr>
          <p:cNvGraphicFramePr>
            <a:graphicFrameLocks noGrp="1"/>
          </p:cNvGraphicFramePr>
          <p:nvPr>
            <p:ph idx="1"/>
            <p:extLst>
              <p:ext uri="{D42A27DB-BD31-4B8C-83A1-F6EECF244321}">
                <p14:modId xmlns:p14="http://schemas.microsoft.com/office/powerpoint/2010/main" val="3691045838"/>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616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7E8317-969D-4D4E-B450-5F8558B2ADD1}"/>
              </a:ext>
            </a:extLst>
          </p:cNvPr>
          <p:cNvSpPr>
            <a:spLocks noGrp="1"/>
          </p:cNvSpPr>
          <p:nvPr>
            <p:ph type="title"/>
          </p:nvPr>
        </p:nvSpPr>
        <p:spPr>
          <a:xfrm>
            <a:off x="621792" y="1161288"/>
            <a:ext cx="3602736" cy="4526280"/>
          </a:xfrm>
        </p:spPr>
        <p:txBody>
          <a:bodyPr>
            <a:normAutofit/>
          </a:bodyPr>
          <a:lstStyle/>
          <a:p>
            <a:r>
              <a:rPr lang="en-US" b="1" u="sng">
                <a:latin typeface="Times New Roman" panose="02020603050405020304" pitchFamily="18" charset="0"/>
                <a:cs typeface="Times New Roman" panose="02020603050405020304" pitchFamily="18" charset="0"/>
              </a:rPr>
              <a:t>Experties</a:t>
            </a:r>
            <a:endParaRPr lang="en-US" b="1" u="sng"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3390F15-D872-4240-9C74-0926F42F7D9E}"/>
              </a:ext>
            </a:extLst>
          </p:cNvPr>
          <p:cNvSpPr>
            <a:spLocks noGrp="1"/>
          </p:cNvSpPr>
          <p:nvPr>
            <p:ph idx="1"/>
          </p:nvPr>
        </p:nvSpPr>
        <p:spPr>
          <a:xfrm>
            <a:off x="5434149" y="932688"/>
            <a:ext cx="5916603" cy="4992624"/>
          </a:xfrm>
        </p:spPr>
        <p:txBody>
          <a:bodyPr anchor="ctr">
            <a:normAutofit/>
          </a:bodyPr>
          <a:lstStyle/>
          <a:p>
            <a:r>
              <a:rPr lang="en-US" sz="2000" dirty="0"/>
              <a:t>I’m expert in MS word, MS excel, Keyboarding through guidance of sir, Waseem Arain. </a:t>
            </a:r>
          </a:p>
          <a:p>
            <a:r>
              <a:rPr lang="en-US" sz="2000" dirty="0"/>
              <a:t>I’m master in speaking with various individuals on account of Proxy marketing, as in that I need to communicate with everybody around the World.</a:t>
            </a:r>
          </a:p>
          <a:p>
            <a:r>
              <a:rPr lang="en-US" sz="2000" dirty="0"/>
              <a:t> I’m expert as a freelancer.</a:t>
            </a:r>
          </a:p>
          <a:p>
            <a:endParaRPr lang="en-US" sz="2000" dirty="0"/>
          </a:p>
          <a:p>
            <a:endParaRPr lang="en-US" sz="2000" dirty="0"/>
          </a:p>
        </p:txBody>
      </p:sp>
    </p:spTree>
    <p:extLst>
      <p:ext uri="{BB962C8B-B14F-4D97-AF65-F5344CB8AC3E}">
        <p14:creationId xmlns:p14="http://schemas.microsoft.com/office/powerpoint/2010/main" val="1613107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EF21-CFBA-453E-B3F1-620883A9921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My Advice</a:t>
            </a:r>
          </a:p>
        </p:txBody>
      </p:sp>
      <p:sp>
        <p:nvSpPr>
          <p:cNvPr id="3" name="Content Placeholder 2">
            <a:extLst>
              <a:ext uri="{FF2B5EF4-FFF2-40B4-BE49-F238E27FC236}">
                <a16:creationId xmlns:a16="http://schemas.microsoft.com/office/drawing/2014/main" id="{B16BFA26-533F-4256-9162-C2D840F24F5A}"/>
              </a:ext>
            </a:extLst>
          </p:cNvPr>
          <p:cNvSpPr>
            <a:spLocks noGrp="1"/>
          </p:cNvSpPr>
          <p:nvPr>
            <p:ph idx="1"/>
          </p:nvPr>
        </p:nvSpPr>
        <p:spPr>
          <a:xfrm>
            <a:off x="571500" y="2478024"/>
            <a:ext cx="10712196" cy="3694176"/>
          </a:xfrm>
        </p:spPr>
        <p:txBody>
          <a:bodyPr/>
          <a:lstStyle/>
          <a:p>
            <a:pPr marL="0" indent="0">
              <a:buNone/>
            </a:pPr>
            <a:r>
              <a:rPr lang="en-US" sz="2000" b="1" dirty="0"/>
              <a:t>I follow these quotes and I will recommend everyone to follow it to stay motivated and to gain success.</a:t>
            </a:r>
          </a:p>
          <a:p>
            <a:pPr marL="514350" indent="-514350">
              <a:buFont typeface="+mj-lt"/>
              <a:buAutoNum type="arabicPeriod"/>
            </a:pPr>
            <a:r>
              <a:rPr lang="en-US" sz="2000" b="1" u="sng" dirty="0"/>
              <a:t>“Your positive action combined with positive thinking results in success”. </a:t>
            </a:r>
          </a:p>
          <a:p>
            <a:pPr marL="514350" indent="-514350">
              <a:buFont typeface="+mj-lt"/>
              <a:buAutoNum type="arabicPeriod"/>
            </a:pPr>
            <a:r>
              <a:rPr lang="en-US" sz="2000" b="1" u="sng" dirty="0"/>
              <a:t>“ Action is the foundational key to success”.</a:t>
            </a:r>
          </a:p>
        </p:txBody>
      </p:sp>
    </p:spTree>
    <p:extLst>
      <p:ext uri="{BB962C8B-B14F-4D97-AF65-F5344CB8AC3E}">
        <p14:creationId xmlns:p14="http://schemas.microsoft.com/office/powerpoint/2010/main" val="1377767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67EAC-E43A-4994-8926-F4D6B3D2B855}"/>
              </a:ext>
            </a:extLst>
          </p:cNvPr>
          <p:cNvSpPr>
            <a:spLocks noGrp="1"/>
          </p:cNvSpPr>
          <p:nvPr>
            <p:ph type="title"/>
          </p:nvPr>
        </p:nvSpPr>
        <p:spPr>
          <a:xfrm>
            <a:off x="411480" y="182880"/>
            <a:ext cx="4485861" cy="2121408"/>
          </a:xfrm>
        </p:spPr>
        <p:txBody>
          <a:bodyPr anchor="b">
            <a:normAutofit/>
          </a:bodyPr>
          <a:lstStyle/>
          <a:p>
            <a:r>
              <a:rPr lang="en-US" sz="1100" b="1" u="sng"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Name: </a:t>
            </a:r>
            <a:br>
              <a:rPr lang="en-US" sz="1100" b="1" u="sng"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Aliyan</a:t>
            </a:r>
            <a:r>
              <a:rPr lang="en-US" sz="2200" dirty="0">
                <a:latin typeface="Times New Roman" panose="02020603050405020304" pitchFamily="18" charset="0"/>
                <a:cs typeface="Times New Roman" panose="02020603050405020304" pitchFamily="18" charset="0"/>
              </a:rPr>
              <a:t> Javaid</a:t>
            </a:r>
            <a:br>
              <a:rPr lang="en-US" sz="1100" b="1" dirty="0">
                <a:latin typeface="Times New Roman" panose="02020603050405020304" pitchFamily="18" charset="0"/>
                <a:cs typeface="Times New Roman" panose="02020603050405020304" pitchFamily="18" charset="0"/>
              </a:rPr>
            </a:br>
            <a:br>
              <a:rPr lang="en-US" sz="1100" b="1" dirty="0">
                <a:latin typeface="Times New Roman" panose="02020603050405020304" pitchFamily="18" charset="0"/>
                <a:cs typeface="Times New Roman" panose="02020603050405020304" pitchFamily="18" charset="0"/>
              </a:rPr>
            </a:br>
            <a:r>
              <a:rPr lang="en-US" sz="1100" b="1" dirty="0">
                <a:latin typeface="Times New Roman" panose="02020603050405020304" pitchFamily="18" charset="0"/>
                <a:cs typeface="Times New Roman" panose="02020603050405020304" pitchFamily="18" charset="0"/>
              </a:rPr>
              <a:t>          </a:t>
            </a:r>
            <a:r>
              <a:rPr lang="en-US" sz="4400" b="1" u="sng" dirty="0">
                <a:latin typeface="Times New Roman" panose="02020603050405020304" pitchFamily="18" charset="0"/>
                <a:cs typeface="Times New Roman" panose="02020603050405020304" pitchFamily="18" charset="0"/>
              </a:rPr>
              <a:t>Age:</a:t>
            </a:r>
            <a:br>
              <a:rPr lang="en-US" sz="1100" b="1" dirty="0">
                <a:latin typeface="Times New Roman" panose="02020603050405020304" pitchFamily="18" charset="0"/>
                <a:cs typeface="Times New Roman" panose="02020603050405020304" pitchFamily="18" charset="0"/>
              </a:rPr>
            </a:br>
            <a:r>
              <a:rPr lang="en-US" sz="11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19 years and 3 months</a:t>
            </a:r>
          </a:p>
        </p:txBody>
      </p:sp>
      <p:sp>
        <p:nvSpPr>
          <p:cNvPr id="26" name="Rectangle 20">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2">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5BB59C1-2C65-490A-8D22-E45F1BD25424}"/>
              </a:ext>
            </a:extLst>
          </p:cNvPr>
          <p:cNvSpPr>
            <a:spLocks noGrp="1"/>
          </p:cNvSpPr>
          <p:nvPr>
            <p:ph idx="1"/>
          </p:nvPr>
        </p:nvSpPr>
        <p:spPr>
          <a:xfrm>
            <a:off x="411479" y="2688336"/>
            <a:ext cx="4498848" cy="3584448"/>
          </a:xfrm>
        </p:spPr>
        <p:txBody>
          <a:bodyPr anchor="t">
            <a:normAutofit/>
          </a:bodyPr>
          <a:lstStyle/>
          <a:p>
            <a:pPr marL="0" indent="0">
              <a:buNone/>
            </a:pPr>
            <a:r>
              <a:rPr lang="en-US" sz="4000" b="1" u="sng" dirty="0">
                <a:latin typeface="Times New Roman" panose="02020603050405020304" pitchFamily="18" charset="0"/>
                <a:cs typeface="Times New Roman" panose="02020603050405020304" pitchFamily="18" charset="0"/>
              </a:rPr>
              <a:t>Date of birth:</a:t>
            </a:r>
          </a:p>
          <a:p>
            <a:pPr marL="0" indent="0">
              <a:buNone/>
            </a:pPr>
            <a:r>
              <a:rPr lang="en-US" sz="2000" dirty="0">
                <a:latin typeface="Times New Roman" panose="02020603050405020304" pitchFamily="18" charset="0"/>
                <a:cs typeface="Times New Roman" panose="02020603050405020304" pitchFamily="18" charset="0"/>
              </a:rPr>
              <a:t>06-09-2002</a:t>
            </a:r>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p:txBody>
      </p:sp>
      <p:pic>
        <p:nvPicPr>
          <p:cNvPr id="6" name="Picture 5" descr="A person smiling at the camera&#10;&#10;Description automatically generated with low confidence">
            <a:extLst>
              <a:ext uri="{FF2B5EF4-FFF2-40B4-BE49-F238E27FC236}">
                <a16:creationId xmlns:a16="http://schemas.microsoft.com/office/drawing/2014/main" id="{CCE194F7-CF3F-45E3-B762-20D3BCC9BB5B}"/>
              </a:ext>
            </a:extLst>
          </p:cNvPr>
          <p:cNvPicPr>
            <a:picLocks noChangeAspect="1"/>
          </p:cNvPicPr>
          <p:nvPr/>
        </p:nvPicPr>
        <p:blipFill rotWithShape="1">
          <a:blip r:embed="rId2">
            <a:extLst>
              <a:ext uri="{28A0092B-C50C-407E-A947-70E740481C1C}">
                <a14:useLocalDpi xmlns:a14="http://schemas.microsoft.com/office/drawing/2010/main" val="0"/>
              </a:ext>
            </a:extLst>
          </a:blip>
          <a:srcRect l="10483" r="14233"/>
          <a:stretch/>
        </p:blipFill>
        <p:spPr>
          <a:xfrm>
            <a:off x="6177280" y="10"/>
            <a:ext cx="6014720" cy="512063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403653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58872-B529-4EF8-A8EA-C1CC78513991}"/>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Education:</a:t>
            </a:r>
          </a:p>
        </p:txBody>
      </p:sp>
      <p:sp>
        <p:nvSpPr>
          <p:cNvPr id="3" name="Content Placeholder 2">
            <a:extLst>
              <a:ext uri="{FF2B5EF4-FFF2-40B4-BE49-F238E27FC236}">
                <a16:creationId xmlns:a16="http://schemas.microsoft.com/office/drawing/2014/main" id="{E6A747D0-C71C-4A52-84D4-6D8E91BE319A}"/>
              </a:ext>
            </a:extLst>
          </p:cNvPr>
          <p:cNvSpPr>
            <a:spLocks noGrp="1"/>
          </p:cNvSpPr>
          <p:nvPr>
            <p:ph idx="1"/>
          </p:nvPr>
        </p:nvSpPr>
        <p:spPr>
          <a:xfrm>
            <a:off x="861822" y="1762760"/>
            <a:ext cx="10168128" cy="4546600"/>
          </a:xfrm>
        </p:spPr>
        <p:txBody>
          <a:bodyPr/>
          <a:lstStyle/>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1.)Nursery to matric </a:t>
            </a:r>
            <a:r>
              <a:rPr lang="en-US" sz="1600" b="1" u="sng" dirty="0">
                <a:latin typeface="Times New Roman" panose="02020603050405020304" pitchFamily="18" charset="0"/>
                <a:cs typeface="Times New Roman" panose="02020603050405020304" pitchFamily="18" charset="0"/>
              </a:rPr>
              <a:t>from Karachi public School</a:t>
            </a:r>
            <a:r>
              <a:rPr lang="en-US" sz="2000" b="1" u="sng" dirty="0">
                <a:latin typeface="Times New Roman" panose="02020603050405020304" pitchFamily="18" charset="0"/>
                <a:cs typeface="Times New Roman" panose="02020603050405020304" pitchFamily="18" charset="0"/>
              </a:rPr>
              <a:t>.</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2.) </a:t>
            </a:r>
            <a:r>
              <a:rPr lang="en-US" sz="1600" b="1" dirty="0">
                <a:latin typeface="Times New Roman" panose="02020603050405020304" pitchFamily="18" charset="0"/>
                <a:cs typeface="Times New Roman" panose="02020603050405020304" pitchFamily="18" charset="0"/>
              </a:rPr>
              <a:t>Intermediate college (first year and second year) from</a:t>
            </a:r>
          </a:p>
          <a:p>
            <a:pPr marL="0" indent="0">
              <a:buNone/>
            </a:pPr>
            <a:r>
              <a:rPr lang="en-US" sz="1600" b="1" dirty="0">
                <a:latin typeface="Times New Roman" panose="02020603050405020304" pitchFamily="18" charset="0"/>
                <a:cs typeface="Times New Roman" panose="02020603050405020304" pitchFamily="18" charset="0"/>
              </a:rPr>
              <a:t> </a:t>
            </a:r>
            <a:r>
              <a:rPr lang="en-US" sz="1600" b="1" u="sng" dirty="0" err="1">
                <a:latin typeface="Times New Roman" panose="02020603050405020304" pitchFamily="18" charset="0"/>
                <a:cs typeface="Times New Roman" panose="02020603050405020304" pitchFamily="18" charset="0"/>
              </a:rPr>
              <a:t>Adamjee</a:t>
            </a:r>
            <a:r>
              <a:rPr lang="en-US" sz="1600" b="1" u="sng" dirty="0">
                <a:latin typeface="Times New Roman" panose="02020603050405020304" pitchFamily="18" charset="0"/>
                <a:cs typeface="Times New Roman" panose="02020603050405020304" pitchFamily="18" charset="0"/>
              </a:rPr>
              <a:t> Government science college</a:t>
            </a:r>
            <a:r>
              <a:rPr lang="en-US" sz="2000" b="1" u="sng" dirty="0">
                <a:latin typeface="Times New Roman" panose="02020603050405020304" pitchFamily="18" charset="0"/>
                <a:cs typeface="Times New Roman" panose="02020603050405020304" pitchFamily="18" charset="0"/>
              </a:rPr>
              <a:t>.</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3.) </a:t>
            </a:r>
            <a:r>
              <a:rPr lang="en-US" sz="1600" b="1" dirty="0">
                <a:latin typeface="Times New Roman" panose="02020603050405020304" pitchFamily="18" charset="0"/>
                <a:cs typeface="Times New Roman" panose="02020603050405020304" pitchFamily="18" charset="0"/>
              </a:rPr>
              <a:t>currently studying in </a:t>
            </a:r>
          </a:p>
          <a:p>
            <a:pPr marL="0" indent="0">
              <a:buNone/>
            </a:pPr>
            <a:r>
              <a:rPr lang="en-US" sz="1600" b="1" dirty="0">
                <a:latin typeface="Times New Roman" panose="02020603050405020304" pitchFamily="18" charset="0"/>
                <a:cs typeface="Times New Roman" panose="02020603050405020304" pitchFamily="18" charset="0"/>
              </a:rPr>
              <a:t> </a:t>
            </a:r>
            <a:r>
              <a:rPr lang="en-US" sz="1600" b="1" u="sng" dirty="0">
                <a:latin typeface="Times New Roman" panose="02020603050405020304" pitchFamily="18" charset="0"/>
                <a:cs typeface="Times New Roman" panose="02020603050405020304" pitchFamily="18" charset="0"/>
              </a:rPr>
              <a:t>Institute Of Business Administration</a:t>
            </a:r>
            <a:r>
              <a:rPr lang="en-US" sz="1600" b="1" dirty="0">
                <a:latin typeface="Times New Roman" panose="02020603050405020304" pitchFamily="18" charset="0"/>
                <a:cs typeface="Times New Roman" panose="02020603050405020304" pitchFamily="18" charset="0"/>
              </a:rPr>
              <a:t>.</a:t>
            </a:r>
          </a:p>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endParaRPr lang="en-US" sz="1600" b="1" dirty="0">
              <a:latin typeface="Times New Roman" panose="02020603050405020304" pitchFamily="18" charset="0"/>
              <a:cs typeface="Times New Roman" panose="02020603050405020304" pitchFamily="18" charset="0"/>
            </a:endParaRPr>
          </a:p>
        </p:txBody>
      </p:sp>
      <p:pic>
        <p:nvPicPr>
          <p:cNvPr id="5" name="Picture 4" descr="A picture containing ground, building&#10;&#10;Description automatically generated">
            <a:extLst>
              <a:ext uri="{FF2B5EF4-FFF2-40B4-BE49-F238E27FC236}">
                <a16:creationId xmlns:a16="http://schemas.microsoft.com/office/drawing/2014/main" id="{D12283B2-6EF4-4BA8-A47A-D9CE27A3D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9632" y="1651508"/>
            <a:ext cx="2981960" cy="1279144"/>
          </a:xfrm>
          <a:prstGeom prst="rect">
            <a:avLst/>
          </a:prstGeom>
        </p:spPr>
      </p:pic>
      <p:pic>
        <p:nvPicPr>
          <p:cNvPr id="7" name="Picture 6" descr="A picture containing outdoor, sky, ground, house&#10;&#10;Description automatically generated">
            <a:extLst>
              <a:ext uri="{FF2B5EF4-FFF2-40B4-BE49-F238E27FC236}">
                <a16:creationId xmlns:a16="http://schemas.microsoft.com/office/drawing/2014/main" id="{1B3BCC6A-3124-4F6C-8D68-5A424006E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2600" y="1582261"/>
            <a:ext cx="2471420" cy="1417638"/>
          </a:xfrm>
          <a:prstGeom prst="rect">
            <a:avLst/>
          </a:prstGeom>
        </p:spPr>
      </p:pic>
      <p:pic>
        <p:nvPicPr>
          <p:cNvPr id="9" name="Picture 8" descr="A building with trees in front of it&#10;&#10;Description automatically generated with low confidence">
            <a:extLst>
              <a:ext uri="{FF2B5EF4-FFF2-40B4-BE49-F238E27FC236}">
                <a16:creationId xmlns:a16="http://schemas.microsoft.com/office/drawing/2014/main" id="{D7BD1F02-858F-45A2-8918-E612C6907E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0880" y="3200400"/>
            <a:ext cx="3989070" cy="1279144"/>
          </a:xfrm>
          <a:prstGeom prst="rect">
            <a:avLst/>
          </a:prstGeom>
        </p:spPr>
      </p:pic>
      <p:pic>
        <p:nvPicPr>
          <p:cNvPr id="11" name="Picture 10" descr="A picture containing indoor, island&#10;&#10;Description automatically generated">
            <a:extLst>
              <a:ext uri="{FF2B5EF4-FFF2-40B4-BE49-F238E27FC236}">
                <a16:creationId xmlns:a16="http://schemas.microsoft.com/office/drawing/2014/main" id="{7623D30F-95A4-4EF5-A867-4398C9CF23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4610" y="4749292"/>
            <a:ext cx="3314700" cy="1686560"/>
          </a:xfrm>
          <a:prstGeom prst="rect">
            <a:avLst/>
          </a:prstGeom>
        </p:spPr>
      </p:pic>
      <p:pic>
        <p:nvPicPr>
          <p:cNvPr id="13" name="Picture 12" descr="A picture containing text, building, resort, house&#10;&#10;Description automatically generated">
            <a:extLst>
              <a:ext uri="{FF2B5EF4-FFF2-40B4-BE49-F238E27FC236}">
                <a16:creationId xmlns:a16="http://schemas.microsoft.com/office/drawing/2014/main" id="{7CAA7A94-E281-4049-A140-F7F7E1747B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85835" y="4782470"/>
            <a:ext cx="3314700" cy="1620203"/>
          </a:xfrm>
          <a:prstGeom prst="rect">
            <a:avLst/>
          </a:prstGeom>
        </p:spPr>
      </p:pic>
    </p:spTree>
    <p:extLst>
      <p:ext uri="{BB962C8B-B14F-4D97-AF65-F5344CB8AC3E}">
        <p14:creationId xmlns:p14="http://schemas.microsoft.com/office/powerpoint/2010/main" val="1441762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3">
            <a:extLst>
              <a:ext uri="{FF2B5EF4-FFF2-40B4-BE49-F238E27FC236}">
                <a16:creationId xmlns:a16="http://schemas.microsoft.com/office/drawing/2014/main" id="{B3F59054-3394-4D87-8BD0-A28DCD47F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playing a guitar&#10;&#10;Description automatically generated with medium confidence">
            <a:extLst>
              <a:ext uri="{FF2B5EF4-FFF2-40B4-BE49-F238E27FC236}">
                <a16:creationId xmlns:a16="http://schemas.microsoft.com/office/drawing/2014/main" id="{2EB7C132-59EB-44A4-94C8-1D4C0F03AC9E}"/>
              </a:ext>
            </a:extLst>
          </p:cNvPr>
          <p:cNvPicPr>
            <a:picLocks noChangeAspect="1"/>
          </p:cNvPicPr>
          <p:nvPr/>
        </p:nvPicPr>
        <p:blipFill rotWithShape="1">
          <a:blip r:embed="rId2">
            <a:extLst>
              <a:ext uri="{28A0092B-C50C-407E-A947-70E740481C1C}">
                <a14:useLocalDpi xmlns:a14="http://schemas.microsoft.com/office/drawing/2010/main" val="0"/>
              </a:ext>
            </a:extLst>
          </a:blip>
          <a:srcRect l="11941" r="48604"/>
          <a:stretch/>
        </p:blipFill>
        <p:spPr>
          <a:xfrm>
            <a:off x="7381653" y="10"/>
            <a:ext cx="4810347" cy="6857990"/>
          </a:xfrm>
          <a:custGeom>
            <a:avLst/>
            <a:gdLst/>
            <a:ahLst/>
            <a:cxnLst/>
            <a:rect l="l" t="t" r="r" b="b"/>
            <a:pathLst>
              <a:path w="4817171" h="6858000">
                <a:moveTo>
                  <a:pt x="22751" y="0"/>
                </a:moveTo>
                <a:lnTo>
                  <a:pt x="4817171" y="0"/>
                </a:lnTo>
                <a:lnTo>
                  <a:pt x="4817171" y="6858000"/>
                </a:lnTo>
                <a:lnTo>
                  <a:pt x="0" y="6858000"/>
                </a:lnTo>
                <a:lnTo>
                  <a:pt x="6679" y="6845555"/>
                </a:lnTo>
                <a:cubicBezTo>
                  <a:pt x="496584" y="5886487"/>
                  <a:pt x="786702" y="4695963"/>
                  <a:pt x="786702" y="3406233"/>
                </a:cubicBezTo>
                <a:cubicBezTo>
                  <a:pt x="786702" y="2215714"/>
                  <a:pt x="539501" y="1109724"/>
                  <a:pt x="116147" y="192283"/>
                </a:cubicBezTo>
                <a:close/>
              </a:path>
            </a:pathLst>
          </a:custGeom>
        </p:spPr>
      </p:pic>
      <p:pic>
        <p:nvPicPr>
          <p:cNvPr id="9" name="Picture 8" descr="Graphical user interface, website&#10;&#10;Description automatically generated">
            <a:extLst>
              <a:ext uri="{FF2B5EF4-FFF2-40B4-BE49-F238E27FC236}">
                <a16:creationId xmlns:a16="http://schemas.microsoft.com/office/drawing/2014/main" id="{1129AE1D-86ED-4B65-86A3-0629D173CC19}"/>
              </a:ext>
            </a:extLst>
          </p:cNvPr>
          <p:cNvPicPr>
            <a:picLocks noChangeAspect="1"/>
          </p:cNvPicPr>
          <p:nvPr/>
        </p:nvPicPr>
        <p:blipFill rotWithShape="1">
          <a:blip r:embed="rId3">
            <a:extLst>
              <a:ext uri="{28A0092B-C50C-407E-A947-70E740481C1C}">
                <a14:useLocalDpi xmlns:a14="http://schemas.microsoft.com/office/drawing/2010/main" val="0"/>
              </a:ext>
            </a:extLst>
          </a:blip>
          <a:srcRect r="17659"/>
          <a:stretch/>
        </p:blipFill>
        <p:spPr>
          <a:xfrm>
            <a:off x="3136389" y="10"/>
            <a:ext cx="4979304" cy="3401558"/>
          </a:xfrm>
          <a:custGeom>
            <a:avLst/>
            <a:gdLst/>
            <a:ahLst/>
            <a:cxnLst/>
            <a:rect l="l" t="t" r="r" b="b"/>
            <a:pathLst>
              <a:path w="4979304" h="3364992">
                <a:moveTo>
                  <a:pt x="0" y="0"/>
                </a:moveTo>
                <a:lnTo>
                  <a:pt x="4211250" y="0"/>
                </a:lnTo>
                <a:lnTo>
                  <a:pt x="4309461" y="192282"/>
                </a:lnTo>
                <a:cubicBezTo>
                  <a:pt x="4697535" y="1033269"/>
                  <a:pt x="4937593" y="2032690"/>
                  <a:pt x="4974907" y="3110424"/>
                </a:cubicBezTo>
                <a:lnTo>
                  <a:pt x="4979304" y="3364992"/>
                </a:lnTo>
                <a:lnTo>
                  <a:pt x="800592" y="3364992"/>
                </a:lnTo>
                <a:lnTo>
                  <a:pt x="797493" y="3185579"/>
                </a:lnTo>
                <a:cubicBezTo>
                  <a:pt x="756786" y="2009870"/>
                  <a:pt x="474799" y="927359"/>
                  <a:pt x="22579" y="42066"/>
                </a:cubicBezTo>
                <a:close/>
              </a:path>
            </a:pathLst>
          </a:custGeom>
        </p:spPr>
      </p:pic>
      <p:pic>
        <p:nvPicPr>
          <p:cNvPr id="7" name="Picture 6" descr="A couple of computer monitors on a desk&#10;&#10;Description automatically generated with low confidence">
            <a:extLst>
              <a:ext uri="{FF2B5EF4-FFF2-40B4-BE49-F238E27FC236}">
                <a16:creationId xmlns:a16="http://schemas.microsoft.com/office/drawing/2014/main" id="{704A6DEF-9802-4290-8A4C-4980A072597B}"/>
              </a:ext>
            </a:extLst>
          </p:cNvPr>
          <p:cNvPicPr>
            <a:picLocks noChangeAspect="1"/>
          </p:cNvPicPr>
          <p:nvPr/>
        </p:nvPicPr>
        <p:blipFill rotWithShape="1">
          <a:blip r:embed="rId4">
            <a:extLst>
              <a:ext uri="{28A0092B-C50C-407E-A947-70E740481C1C}">
                <a14:useLocalDpi xmlns:a14="http://schemas.microsoft.com/office/drawing/2010/main" val="0"/>
              </a:ext>
            </a:extLst>
          </a:blip>
          <a:srcRect r="19634" b="-2"/>
          <a:stretch/>
        </p:blipFill>
        <p:spPr>
          <a:xfrm>
            <a:off x="3189428" y="3456432"/>
            <a:ext cx="4925479" cy="3401568"/>
          </a:xfrm>
          <a:custGeom>
            <a:avLst/>
            <a:gdLst/>
            <a:ahLst/>
            <a:cxnLst/>
            <a:rect l="l" t="t" r="r" b="b"/>
            <a:pathLst>
              <a:path w="4925479" h="3364992">
                <a:moveTo>
                  <a:pt x="749362" y="0"/>
                </a:moveTo>
                <a:lnTo>
                  <a:pt x="4925479" y="0"/>
                </a:lnTo>
                <a:lnTo>
                  <a:pt x="4921868" y="209033"/>
                </a:lnTo>
                <a:cubicBezTo>
                  <a:pt x="4884554" y="1286766"/>
                  <a:pt x="4644496" y="2286187"/>
                  <a:pt x="4256422" y="3127175"/>
                </a:cubicBezTo>
                <a:lnTo>
                  <a:pt x="4134952" y="3364992"/>
                </a:lnTo>
                <a:lnTo>
                  <a:pt x="0" y="3364992"/>
                </a:lnTo>
                <a:lnTo>
                  <a:pt x="79008" y="3202330"/>
                </a:lnTo>
                <a:cubicBezTo>
                  <a:pt x="467082" y="2361343"/>
                  <a:pt x="707140" y="1361922"/>
                  <a:pt x="744454" y="284189"/>
                </a:cubicBezTo>
                <a:close/>
              </a:path>
            </a:pathLst>
          </a:custGeom>
        </p:spPr>
      </p:pic>
      <p:sp useBgFill="1">
        <p:nvSpPr>
          <p:cNvPr id="29" name="Freeform: Shape 15">
            <a:extLst>
              <a:ext uri="{FF2B5EF4-FFF2-40B4-BE49-F238E27FC236}">
                <a16:creationId xmlns:a16="http://schemas.microsoft.com/office/drawing/2014/main" id="{2FE0ABA9-CAF1-4816-837D-5F28AAA08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17">
            <a:extLst>
              <a:ext uri="{FF2B5EF4-FFF2-40B4-BE49-F238E27FC236}">
                <a16:creationId xmlns:a16="http://schemas.microsoft.com/office/drawing/2014/main" id="{BC8B9C14-70F0-4F42-85FF-0DD3D5A585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31879C-94DD-43D2-A430-45608558A152}"/>
              </a:ext>
            </a:extLst>
          </p:cNvPr>
          <p:cNvSpPr>
            <a:spLocks noGrp="1"/>
          </p:cNvSpPr>
          <p:nvPr>
            <p:ph type="title"/>
          </p:nvPr>
        </p:nvSpPr>
        <p:spPr>
          <a:xfrm>
            <a:off x="448056" y="685800"/>
            <a:ext cx="2807208" cy="1325563"/>
          </a:xfrm>
        </p:spPr>
        <p:txBody>
          <a:bodyPr>
            <a:normAutofit/>
          </a:bodyPr>
          <a:lstStyle/>
          <a:p>
            <a:r>
              <a:rPr lang="en-US" sz="2800" b="1" u="sng">
                <a:latin typeface="Times New Roman" panose="02020603050405020304" pitchFamily="18" charset="0"/>
                <a:cs typeface="Times New Roman" panose="02020603050405020304" pitchFamily="18" charset="0"/>
              </a:rPr>
              <a:t>Hobbies And Passion</a:t>
            </a:r>
          </a:p>
        </p:txBody>
      </p:sp>
      <p:sp>
        <p:nvSpPr>
          <p:cNvPr id="20" name="Rectangle 19">
            <a:extLst>
              <a:ext uri="{FF2B5EF4-FFF2-40B4-BE49-F238E27FC236}">
                <a16:creationId xmlns:a16="http://schemas.microsoft.com/office/drawing/2014/main" id="{98DE6C44-43F8-4DE4-AB81-66853FFEA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0685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2409529B-9B56-4F10-BE4D-F934DB89E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089941"/>
            <a:ext cx="2834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2728D09-A06E-430F-9BF3-B0A0B5832E33}"/>
              </a:ext>
            </a:extLst>
          </p:cNvPr>
          <p:cNvSpPr>
            <a:spLocks noGrp="1"/>
          </p:cNvSpPr>
          <p:nvPr>
            <p:ph idx="1"/>
          </p:nvPr>
        </p:nvSpPr>
        <p:spPr>
          <a:xfrm>
            <a:off x="448056" y="2258567"/>
            <a:ext cx="2807208" cy="3999357"/>
          </a:xfrm>
        </p:spPr>
        <p:txBody>
          <a:bodyPr>
            <a:normAutofit/>
          </a:bodyPr>
          <a:lstStyle/>
          <a:p>
            <a:r>
              <a:rPr lang="en-US" sz="1700" b="1" dirty="0"/>
              <a:t>Watching series and movies</a:t>
            </a:r>
          </a:p>
          <a:p>
            <a:endParaRPr lang="en-US" sz="1700" b="1" dirty="0"/>
          </a:p>
          <a:p>
            <a:r>
              <a:rPr lang="en-US" sz="1700" b="1" dirty="0"/>
              <a:t>Gaming </a:t>
            </a:r>
          </a:p>
          <a:p>
            <a:endParaRPr lang="en-US" sz="1700" b="1" dirty="0"/>
          </a:p>
          <a:p>
            <a:endParaRPr lang="en-US" sz="1700" b="1" dirty="0"/>
          </a:p>
          <a:p>
            <a:r>
              <a:rPr lang="en-US" sz="1700" b="1" dirty="0"/>
              <a:t>Playing Guitar and singing</a:t>
            </a:r>
          </a:p>
          <a:p>
            <a:endParaRPr lang="en-US" sz="1700" b="1" dirty="0"/>
          </a:p>
          <a:p>
            <a:endParaRPr lang="en-US" sz="1700" b="1" dirty="0"/>
          </a:p>
          <a:p>
            <a:endParaRPr lang="en-US" sz="1700" b="1" dirty="0"/>
          </a:p>
          <a:p>
            <a:endParaRPr lang="en-US" sz="1700" b="1" dirty="0"/>
          </a:p>
        </p:txBody>
      </p:sp>
    </p:spTree>
    <p:extLst>
      <p:ext uri="{BB962C8B-B14F-4D97-AF65-F5344CB8AC3E}">
        <p14:creationId xmlns:p14="http://schemas.microsoft.com/office/powerpoint/2010/main" val="3339579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4">
            <a:extLst>
              <a:ext uri="{FF2B5EF4-FFF2-40B4-BE49-F238E27FC236}">
                <a16:creationId xmlns:a16="http://schemas.microsoft.com/office/drawing/2014/main" id="{5EBC18B6-E5C3-4AD1-97A4-E6A3477A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AE5377-F14E-42ED-A3BC-CCBB88034230}"/>
              </a:ext>
            </a:extLst>
          </p:cNvPr>
          <p:cNvSpPr>
            <a:spLocks noGrp="1"/>
          </p:cNvSpPr>
          <p:nvPr>
            <p:ph type="title"/>
          </p:nvPr>
        </p:nvSpPr>
        <p:spPr>
          <a:xfrm>
            <a:off x="612648" y="1078992"/>
            <a:ext cx="6272784" cy="1545336"/>
          </a:xfrm>
        </p:spPr>
        <p:txBody>
          <a:bodyPr anchor="b">
            <a:normAutofit/>
          </a:bodyPr>
          <a:lstStyle/>
          <a:p>
            <a:r>
              <a:rPr lang="en-US" b="1" u="sng" dirty="0">
                <a:latin typeface="Times New Roman" panose="02020603050405020304" pitchFamily="18" charset="0"/>
                <a:cs typeface="Times New Roman" panose="02020603050405020304" pitchFamily="18" charset="0"/>
              </a:rPr>
              <a:t>Achievements</a:t>
            </a:r>
          </a:p>
        </p:txBody>
      </p:sp>
      <p:sp>
        <p:nvSpPr>
          <p:cNvPr id="34" name="Rectangle 26">
            <a:extLst>
              <a:ext uri="{FF2B5EF4-FFF2-40B4-BE49-F238E27FC236}">
                <a16:creationId xmlns:a16="http://schemas.microsoft.com/office/drawing/2014/main" id="{136A4AB6-B72B-4CC6-ADCF-BE807B6C3D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039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picture containing grass, sky, outdoor, standing&#10;&#10;Description automatically generated">
            <a:extLst>
              <a:ext uri="{FF2B5EF4-FFF2-40B4-BE49-F238E27FC236}">
                <a16:creationId xmlns:a16="http://schemas.microsoft.com/office/drawing/2014/main" id="{FAAFEB9F-46C9-440C-8E78-8DBEAF3F8CF0}"/>
              </a:ext>
            </a:extLst>
          </p:cNvPr>
          <p:cNvPicPr>
            <a:picLocks noChangeAspect="1"/>
          </p:cNvPicPr>
          <p:nvPr/>
        </p:nvPicPr>
        <p:blipFill rotWithShape="1">
          <a:blip r:embed="rId2">
            <a:extLst>
              <a:ext uri="{28A0092B-C50C-407E-A947-70E740481C1C}">
                <a14:useLocalDpi xmlns:a14="http://schemas.microsoft.com/office/drawing/2010/main" val="0"/>
              </a:ext>
            </a:extLst>
          </a:blip>
          <a:srcRect t="13668" b="18256"/>
          <a:stretch/>
        </p:blipFill>
        <p:spPr>
          <a:xfrm>
            <a:off x="7684008" y="1"/>
            <a:ext cx="4507992" cy="2240280"/>
          </a:xfrm>
          <a:prstGeom prst="rect">
            <a:avLst/>
          </a:prstGeom>
        </p:spPr>
      </p:pic>
      <p:sp>
        <p:nvSpPr>
          <p:cNvPr id="35" name="Rectangle 28">
            <a:extLst>
              <a:ext uri="{FF2B5EF4-FFF2-40B4-BE49-F238E27FC236}">
                <a16:creationId xmlns:a16="http://schemas.microsoft.com/office/drawing/2014/main" id="{B35D540D-9486-4236-952A-F72DC52D79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5755B53-3E3D-465C-9395-49A68ADCFE50}"/>
              </a:ext>
            </a:extLst>
          </p:cNvPr>
          <p:cNvSpPr>
            <a:spLocks noGrp="1"/>
          </p:cNvSpPr>
          <p:nvPr>
            <p:ph idx="1"/>
          </p:nvPr>
        </p:nvSpPr>
        <p:spPr>
          <a:xfrm>
            <a:off x="612648" y="3355848"/>
            <a:ext cx="6272784" cy="2825496"/>
          </a:xfrm>
        </p:spPr>
        <p:txBody>
          <a:bodyPr>
            <a:normAutofit/>
          </a:bodyPr>
          <a:lstStyle/>
          <a:p>
            <a:pPr>
              <a:lnSpc>
                <a:spcPct val="100000"/>
              </a:lnSpc>
            </a:pPr>
            <a:r>
              <a:rPr lang="en-US" sz="1100"/>
              <a:t>Awarded as MVP(most valuable player) in computer games</a:t>
            </a:r>
          </a:p>
          <a:p>
            <a:pPr marL="0" indent="0">
              <a:lnSpc>
                <a:spcPct val="100000"/>
              </a:lnSpc>
              <a:buNone/>
            </a:pPr>
            <a:r>
              <a:rPr lang="en-US" sz="1100"/>
              <a:t> like Counter Strike GO and Dota2</a:t>
            </a:r>
          </a:p>
          <a:p>
            <a:pPr marL="0" indent="0">
              <a:lnSpc>
                <a:spcPct val="100000"/>
              </a:lnSpc>
              <a:buNone/>
            </a:pPr>
            <a:endParaRPr lang="en-US" sz="1100"/>
          </a:p>
          <a:p>
            <a:pPr marL="0" indent="0">
              <a:lnSpc>
                <a:spcPct val="100000"/>
              </a:lnSpc>
              <a:buNone/>
            </a:pPr>
            <a:endParaRPr lang="en-US" sz="1100"/>
          </a:p>
          <a:p>
            <a:pPr>
              <a:lnSpc>
                <a:spcPct val="100000"/>
              </a:lnSpc>
            </a:pPr>
            <a:r>
              <a:rPr lang="en-US" sz="1100"/>
              <a:t>Won and served as captain of the football team in interbranch football </a:t>
            </a:r>
          </a:p>
          <a:p>
            <a:pPr marL="0" indent="0">
              <a:lnSpc>
                <a:spcPct val="100000"/>
              </a:lnSpc>
              <a:buNone/>
            </a:pPr>
            <a:r>
              <a:rPr lang="en-US" sz="1100"/>
              <a:t>  Competition, hosted by Karachi public School (Sports Gala)</a:t>
            </a:r>
          </a:p>
          <a:p>
            <a:pPr marL="0" indent="0">
              <a:lnSpc>
                <a:spcPct val="100000"/>
              </a:lnSpc>
              <a:buNone/>
            </a:pPr>
            <a:endParaRPr lang="en-US" sz="1100"/>
          </a:p>
          <a:p>
            <a:pPr marL="0" indent="0">
              <a:lnSpc>
                <a:spcPct val="100000"/>
              </a:lnSpc>
              <a:buNone/>
            </a:pPr>
            <a:endParaRPr lang="en-US" sz="1100"/>
          </a:p>
          <a:p>
            <a:pPr>
              <a:lnSpc>
                <a:spcPct val="100000"/>
              </a:lnSpc>
            </a:pPr>
            <a:r>
              <a:rPr lang="en-US" sz="1100"/>
              <a:t>Won second price in Inter-branch science essay writing competition</a:t>
            </a:r>
          </a:p>
        </p:txBody>
      </p:sp>
      <p:pic>
        <p:nvPicPr>
          <p:cNvPr id="9" name="Picture 8" descr="A picture containing indoor&#10;&#10;Description automatically generated">
            <a:extLst>
              <a:ext uri="{FF2B5EF4-FFF2-40B4-BE49-F238E27FC236}">
                <a16:creationId xmlns:a16="http://schemas.microsoft.com/office/drawing/2014/main" id="{2F5439C6-AD1D-4F30-9ECB-3CDF3099B3D1}"/>
              </a:ext>
            </a:extLst>
          </p:cNvPr>
          <p:cNvPicPr>
            <a:picLocks noChangeAspect="1"/>
          </p:cNvPicPr>
          <p:nvPr/>
        </p:nvPicPr>
        <p:blipFill rotWithShape="1">
          <a:blip r:embed="rId3">
            <a:extLst>
              <a:ext uri="{28A0092B-C50C-407E-A947-70E740481C1C}">
                <a14:useLocalDpi xmlns:a14="http://schemas.microsoft.com/office/drawing/2010/main" val="0"/>
              </a:ext>
            </a:extLst>
          </a:blip>
          <a:srcRect t="8569" b="24501"/>
          <a:stretch/>
        </p:blipFill>
        <p:spPr>
          <a:xfrm>
            <a:off x="7684008" y="2308860"/>
            <a:ext cx="4507992" cy="2240280"/>
          </a:xfrm>
          <a:prstGeom prst="rect">
            <a:avLst/>
          </a:prstGeom>
        </p:spPr>
      </p:pic>
      <p:pic>
        <p:nvPicPr>
          <p:cNvPr id="5" name="Picture 4" descr="A picture containing text, indoor, monitor&#10;&#10;Description automatically generated">
            <a:extLst>
              <a:ext uri="{FF2B5EF4-FFF2-40B4-BE49-F238E27FC236}">
                <a16:creationId xmlns:a16="http://schemas.microsoft.com/office/drawing/2014/main" id="{0531B9BC-9AE4-4054-9C27-5B5889525F6E}"/>
              </a:ext>
            </a:extLst>
          </p:cNvPr>
          <p:cNvPicPr>
            <a:picLocks noChangeAspect="1"/>
          </p:cNvPicPr>
          <p:nvPr/>
        </p:nvPicPr>
        <p:blipFill rotWithShape="1">
          <a:blip r:embed="rId4">
            <a:extLst>
              <a:ext uri="{28A0092B-C50C-407E-A947-70E740481C1C}">
                <a14:useLocalDpi xmlns:a14="http://schemas.microsoft.com/office/drawing/2010/main" val="0"/>
              </a:ext>
            </a:extLst>
          </a:blip>
          <a:srcRect t="10428" r="2" b="2"/>
          <a:stretch/>
        </p:blipFill>
        <p:spPr>
          <a:xfrm>
            <a:off x="7684008" y="4617720"/>
            <a:ext cx="4507992" cy="2240280"/>
          </a:xfrm>
          <a:prstGeom prst="rect">
            <a:avLst/>
          </a:prstGeom>
        </p:spPr>
      </p:pic>
    </p:spTree>
    <p:extLst>
      <p:ext uri="{BB962C8B-B14F-4D97-AF65-F5344CB8AC3E}">
        <p14:creationId xmlns:p14="http://schemas.microsoft.com/office/powerpoint/2010/main" val="1830966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E24E70-85AB-42C0-8499-26295550D1FD}"/>
              </a:ext>
            </a:extLst>
          </p:cNvPr>
          <p:cNvSpPr>
            <a:spLocks noGrp="1"/>
          </p:cNvSpPr>
          <p:nvPr>
            <p:ph type="title"/>
          </p:nvPr>
        </p:nvSpPr>
        <p:spPr>
          <a:xfrm>
            <a:off x="438913" y="859536"/>
            <a:ext cx="4832802" cy="1243584"/>
          </a:xfrm>
        </p:spPr>
        <p:txBody>
          <a:bodyPr>
            <a:normAutofit/>
          </a:bodyPr>
          <a:lstStyle/>
          <a:p>
            <a:r>
              <a:rPr lang="en-US" b="1" u="sng" dirty="0">
                <a:latin typeface="Times New Roman" panose="02020603050405020304" pitchFamily="18" charset="0"/>
                <a:cs typeface="Times New Roman" panose="02020603050405020304" pitchFamily="18" charset="0"/>
              </a:rPr>
              <a:t>Work Experiences</a:t>
            </a:r>
          </a:p>
        </p:txBody>
      </p:sp>
      <p:sp>
        <p:nvSpPr>
          <p:cNvPr id="18" name="Rectangle 1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F395761-C30A-403F-8A4F-D9BFFBCCAC45}"/>
              </a:ext>
            </a:extLst>
          </p:cNvPr>
          <p:cNvSpPr>
            <a:spLocks noGrp="1"/>
          </p:cNvSpPr>
          <p:nvPr>
            <p:ph idx="1"/>
          </p:nvPr>
        </p:nvSpPr>
        <p:spPr>
          <a:xfrm>
            <a:off x="438912" y="2512611"/>
            <a:ext cx="4832803" cy="3664351"/>
          </a:xfrm>
        </p:spPr>
        <p:txBody>
          <a:bodyPr>
            <a:normAutofit/>
          </a:bodyPr>
          <a:lstStyle/>
          <a:p>
            <a:r>
              <a:rPr lang="en-US" sz="1800" dirty="0"/>
              <a:t>Served as a Proxy marketer(PM) </a:t>
            </a:r>
          </a:p>
          <a:p>
            <a:pPr marL="0" indent="0">
              <a:buNone/>
            </a:pPr>
            <a:r>
              <a:rPr lang="en-US" sz="1800" dirty="0"/>
              <a:t>  in Amazon.</a:t>
            </a:r>
          </a:p>
          <a:p>
            <a:pPr marL="0" indent="0">
              <a:buNone/>
            </a:pPr>
            <a:endParaRPr lang="en-US" sz="1800" dirty="0"/>
          </a:p>
          <a:p>
            <a:endParaRPr lang="en-US" sz="1800" dirty="0"/>
          </a:p>
          <a:p>
            <a:endParaRPr lang="en-US" sz="1800" dirty="0"/>
          </a:p>
          <a:p>
            <a:r>
              <a:rPr lang="en-US" sz="1800" dirty="0"/>
              <a:t>Currently Working as a Virtual Assistant(VA) in Amazon.</a:t>
            </a:r>
          </a:p>
        </p:txBody>
      </p:sp>
      <p:pic>
        <p:nvPicPr>
          <p:cNvPr id="5" name="Picture 4" descr="Graphical user interface, application, Teams&#10;&#10;Description automatically generated">
            <a:extLst>
              <a:ext uri="{FF2B5EF4-FFF2-40B4-BE49-F238E27FC236}">
                <a16:creationId xmlns:a16="http://schemas.microsoft.com/office/drawing/2014/main" id="{31F5E828-4F87-43B5-89AC-36A11D3465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5674" y="517600"/>
            <a:ext cx="4079107" cy="2743200"/>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B4B0A94D-36DB-4B73-9589-8A16945EA8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674" y="3429000"/>
            <a:ext cx="4079107" cy="2743200"/>
          </a:xfrm>
          <a:prstGeom prst="rect">
            <a:avLst/>
          </a:prstGeom>
        </p:spPr>
      </p:pic>
    </p:spTree>
    <p:extLst>
      <p:ext uri="{BB962C8B-B14F-4D97-AF65-F5344CB8AC3E}">
        <p14:creationId xmlns:p14="http://schemas.microsoft.com/office/powerpoint/2010/main" val="1978964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755FE0-AE59-4F71-9BB4-D59FD9C72E2E}"/>
              </a:ext>
            </a:extLst>
          </p:cNvPr>
          <p:cNvSpPr>
            <a:spLocks noGrp="1"/>
          </p:cNvSpPr>
          <p:nvPr>
            <p:ph type="title"/>
          </p:nvPr>
        </p:nvSpPr>
        <p:spPr>
          <a:xfrm>
            <a:off x="659234" y="957447"/>
            <a:ext cx="3383280" cy="4943105"/>
          </a:xfrm>
        </p:spPr>
        <p:txBody>
          <a:bodyPr anchor="ctr">
            <a:normAutofit/>
          </a:bodyPr>
          <a:lstStyle/>
          <a:p>
            <a:r>
              <a:rPr lang="en-US" b="1" u="sng" dirty="0">
                <a:latin typeface="Times New Roman" panose="02020603050405020304" pitchFamily="18" charset="0"/>
                <a:cs typeface="Times New Roman" panose="02020603050405020304" pitchFamily="18" charset="0"/>
              </a:rPr>
              <a:t>Goals to Accomplish</a:t>
            </a:r>
          </a:p>
        </p:txBody>
      </p:sp>
      <p:sp>
        <p:nvSpPr>
          <p:cNvPr id="26" name="Rectangle 25">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0" name="Content Placeholder 2">
            <a:extLst>
              <a:ext uri="{FF2B5EF4-FFF2-40B4-BE49-F238E27FC236}">
                <a16:creationId xmlns:a16="http://schemas.microsoft.com/office/drawing/2014/main" id="{835E8D81-8203-4E38-9940-7F2E749B633D}"/>
              </a:ext>
            </a:extLst>
          </p:cNvPr>
          <p:cNvGraphicFramePr>
            <a:graphicFrameLocks noGrp="1"/>
          </p:cNvGraphicFramePr>
          <p:nvPr>
            <p:ph idx="1"/>
            <p:extLst>
              <p:ext uri="{D42A27DB-BD31-4B8C-83A1-F6EECF244321}">
                <p14:modId xmlns:p14="http://schemas.microsoft.com/office/powerpoint/2010/main" val="2969252032"/>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9683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B45311-F036-41C7-B9F8-B9D554DDE04A}"/>
              </a:ext>
            </a:extLst>
          </p:cNvPr>
          <p:cNvSpPr>
            <a:spLocks noGrp="1"/>
          </p:cNvSpPr>
          <p:nvPr>
            <p:ph type="title"/>
          </p:nvPr>
        </p:nvSpPr>
        <p:spPr>
          <a:xfrm>
            <a:off x="841248" y="256032"/>
            <a:ext cx="10506456" cy="1014984"/>
          </a:xfrm>
        </p:spPr>
        <p:txBody>
          <a:bodyPr anchor="b">
            <a:normAutofit/>
          </a:bodyPr>
          <a:lstStyle/>
          <a:p>
            <a:r>
              <a:rPr lang="en-US" b="1" u="sng" dirty="0">
                <a:latin typeface="Times New Roman" panose="02020603050405020304" pitchFamily="18" charset="0"/>
                <a:cs typeface="Times New Roman" panose="02020603050405020304" pitchFamily="18" charset="0"/>
              </a:rPr>
              <a:t>Family</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F6F5C9B-0213-4EEE-95B0-CB221DFABDDA}"/>
              </a:ext>
            </a:extLst>
          </p:cNvPr>
          <p:cNvGraphicFramePr>
            <a:graphicFrameLocks noGrp="1"/>
          </p:cNvGraphicFramePr>
          <p:nvPr>
            <p:ph idx="1"/>
            <p:extLst>
              <p:ext uri="{D42A27DB-BD31-4B8C-83A1-F6EECF244321}">
                <p14:modId xmlns:p14="http://schemas.microsoft.com/office/powerpoint/2010/main" val="297434987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9008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3F5877B-98C7-49DD-83AB-0F6F57CB6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singing into a microphone&#10;&#10;Description automatically generated">
            <a:extLst>
              <a:ext uri="{FF2B5EF4-FFF2-40B4-BE49-F238E27FC236}">
                <a16:creationId xmlns:a16="http://schemas.microsoft.com/office/drawing/2014/main" id="{5695B0F3-1C96-4C2E-AECC-A5B43961A8AE}"/>
              </a:ext>
            </a:extLst>
          </p:cNvPr>
          <p:cNvPicPr>
            <a:picLocks noChangeAspect="1"/>
          </p:cNvPicPr>
          <p:nvPr/>
        </p:nvPicPr>
        <p:blipFill rotWithShape="1">
          <a:blip r:embed="rId2">
            <a:extLst>
              <a:ext uri="{28A0092B-C50C-407E-A947-70E740481C1C}">
                <a14:useLocalDpi xmlns:a14="http://schemas.microsoft.com/office/drawing/2010/main" val="0"/>
              </a:ext>
            </a:extLst>
          </a:blip>
          <a:srcRect t="7253" r="-2" b="12843"/>
          <a:stretch/>
        </p:blipFill>
        <p:spPr>
          <a:xfrm>
            <a:off x="7364078" y="-18"/>
            <a:ext cx="4827922" cy="6857999"/>
          </a:xfrm>
          <a:custGeom>
            <a:avLst/>
            <a:gdLst/>
            <a:ahLst/>
            <a:cxnLst/>
            <a:rect l="l" t="t" r="r" b="b"/>
            <a:pathLst>
              <a:path w="4827922" h="6858000">
                <a:moveTo>
                  <a:pt x="4441" y="0"/>
                </a:moveTo>
                <a:lnTo>
                  <a:pt x="4827922" y="0"/>
                </a:lnTo>
                <a:lnTo>
                  <a:pt x="4827922" y="6858000"/>
                </a:lnTo>
                <a:lnTo>
                  <a:pt x="0" y="6858000"/>
                </a:lnTo>
                <a:lnTo>
                  <a:pt x="106674" y="6638378"/>
                </a:lnTo>
                <a:cubicBezTo>
                  <a:pt x="530028" y="5720938"/>
                  <a:pt x="777229" y="4614948"/>
                  <a:pt x="777229" y="3424428"/>
                </a:cubicBezTo>
                <a:cubicBezTo>
                  <a:pt x="777229" y="2233909"/>
                  <a:pt x="530028" y="1127919"/>
                  <a:pt x="106674" y="210478"/>
                </a:cubicBezTo>
                <a:close/>
              </a:path>
            </a:pathLst>
          </a:custGeom>
        </p:spPr>
      </p:pic>
      <p:pic>
        <p:nvPicPr>
          <p:cNvPr id="7" name="Picture 6" descr="A person holding a trophy&#10;&#10;Description automatically generated">
            <a:extLst>
              <a:ext uri="{FF2B5EF4-FFF2-40B4-BE49-F238E27FC236}">
                <a16:creationId xmlns:a16="http://schemas.microsoft.com/office/drawing/2014/main" id="{83BF33F0-F235-4C47-840A-D96D2BBA83E0}"/>
              </a:ext>
            </a:extLst>
          </p:cNvPr>
          <p:cNvPicPr>
            <a:picLocks noChangeAspect="1"/>
          </p:cNvPicPr>
          <p:nvPr/>
        </p:nvPicPr>
        <p:blipFill rotWithShape="1">
          <a:blip r:embed="rId3">
            <a:extLst>
              <a:ext uri="{28A0092B-C50C-407E-A947-70E740481C1C}">
                <a14:useLocalDpi xmlns:a14="http://schemas.microsoft.com/office/drawing/2010/main" val="0"/>
              </a:ext>
            </a:extLst>
          </a:blip>
          <a:srcRect l="14681" r="12903"/>
          <a:stretch/>
        </p:blipFill>
        <p:spPr>
          <a:xfrm>
            <a:off x="4043680" y="18"/>
            <a:ext cx="4041970" cy="6857999"/>
          </a:xfrm>
          <a:custGeom>
            <a:avLst/>
            <a:gdLst/>
            <a:ahLst/>
            <a:cxnLst/>
            <a:rect l="l" t="t" r="r" b="b"/>
            <a:pathLst>
              <a:path w="4966290" h="6857999">
                <a:moveTo>
                  <a:pt x="0" y="0"/>
                </a:moveTo>
                <a:lnTo>
                  <a:pt x="4188230" y="0"/>
                </a:lnTo>
                <a:lnTo>
                  <a:pt x="4295735" y="210478"/>
                </a:lnTo>
                <a:cubicBezTo>
                  <a:pt x="4719089" y="1127919"/>
                  <a:pt x="4966290" y="2233909"/>
                  <a:pt x="4966290" y="3424428"/>
                </a:cubicBezTo>
                <a:cubicBezTo>
                  <a:pt x="4966290" y="4614948"/>
                  <a:pt x="4719089" y="5720938"/>
                  <a:pt x="4295735" y="6638378"/>
                </a:cubicBezTo>
                <a:lnTo>
                  <a:pt x="4183560" y="6857999"/>
                </a:lnTo>
                <a:lnTo>
                  <a:pt x="53039" y="6857999"/>
                </a:lnTo>
                <a:lnTo>
                  <a:pt x="132047" y="6695338"/>
                </a:lnTo>
                <a:cubicBezTo>
                  <a:pt x="555401" y="5777898"/>
                  <a:pt x="802602" y="4671908"/>
                  <a:pt x="802602" y="3481388"/>
                </a:cubicBezTo>
                <a:cubicBezTo>
                  <a:pt x="802602" y="2191659"/>
                  <a:pt x="512484" y="1001134"/>
                  <a:pt x="22579" y="42066"/>
                </a:cubicBezTo>
                <a:close/>
              </a:path>
            </a:pathLst>
          </a:custGeom>
        </p:spPr>
      </p:pic>
      <p:sp useBgFill="1">
        <p:nvSpPr>
          <p:cNvPr id="14" name="Freeform: Shape 13">
            <a:extLst>
              <a:ext uri="{FF2B5EF4-FFF2-40B4-BE49-F238E27FC236}">
                <a16:creationId xmlns:a16="http://schemas.microsoft.com/office/drawing/2014/main" id="{4EA91930-66BC-4C41-B4F5-C31EB216F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6313CF8F-B436-401E-9575-DE0F8E8B5B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644F71-F298-413A-B117-5812AEF617D1}"/>
              </a:ext>
            </a:extLst>
          </p:cNvPr>
          <p:cNvSpPr>
            <a:spLocks noGrp="1"/>
          </p:cNvSpPr>
          <p:nvPr>
            <p:ph type="title"/>
          </p:nvPr>
        </p:nvSpPr>
        <p:spPr>
          <a:xfrm>
            <a:off x="421854" y="132505"/>
            <a:ext cx="2804504" cy="2024889"/>
          </a:xfrm>
        </p:spPr>
        <p:txBody>
          <a:bodyPr anchor="ctr">
            <a:normAutofit/>
          </a:bodyPr>
          <a:lstStyle/>
          <a:p>
            <a:r>
              <a:rPr lang="en-US" sz="2600" b="1" u="sng" dirty="0">
                <a:latin typeface="Times New Roman" panose="02020603050405020304" pitchFamily="18" charset="0"/>
                <a:cs typeface="Times New Roman" panose="02020603050405020304" pitchFamily="18" charset="0"/>
              </a:rPr>
              <a:t>Favorite celebrity and sports player.</a:t>
            </a:r>
          </a:p>
        </p:txBody>
      </p:sp>
      <p:sp>
        <p:nvSpPr>
          <p:cNvPr id="18" name="Rectangle 17">
            <a:extLst>
              <a:ext uri="{FF2B5EF4-FFF2-40B4-BE49-F238E27FC236}">
                <a16:creationId xmlns:a16="http://schemas.microsoft.com/office/drawing/2014/main" id="{2A38CFE9-C30A-4551-ACCB-D5808FBC39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16867"/>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089941"/>
            <a:ext cx="2834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7B9D601-CE29-4A33-BF49-761516BFB96C}"/>
              </a:ext>
            </a:extLst>
          </p:cNvPr>
          <p:cNvSpPr>
            <a:spLocks noGrp="1"/>
          </p:cNvSpPr>
          <p:nvPr>
            <p:ph idx="1"/>
          </p:nvPr>
        </p:nvSpPr>
        <p:spPr>
          <a:xfrm>
            <a:off x="445274" y="2258171"/>
            <a:ext cx="4041970" cy="3918792"/>
          </a:xfrm>
        </p:spPr>
        <p:txBody>
          <a:bodyPr>
            <a:normAutofit fontScale="85000" lnSpcReduction="20000"/>
          </a:bodyPr>
          <a:lstStyle/>
          <a:p>
            <a:pPr>
              <a:lnSpc>
                <a:spcPct val="100000"/>
              </a:lnSpc>
            </a:pPr>
            <a:r>
              <a:rPr lang="en-US" sz="1900" b="1" dirty="0">
                <a:latin typeface="Times New Roman" panose="02020603050405020304" pitchFamily="18" charset="0"/>
                <a:cs typeface="Times New Roman" panose="02020603050405020304" pitchFamily="18" charset="0"/>
              </a:rPr>
              <a:t>My favorite singer is Michael Jackson (King Of Pop),not only because of his music but also because of his dance and fashion style.</a:t>
            </a:r>
          </a:p>
          <a:p>
            <a:pPr marL="0" indent="0">
              <a:lnSpc>
                <a:spcPct val="100000"/>
              </a:lnSpc>
              <a:buNone/>
            </a:pPr>
            <a:endParaRPr lang="en-US" sz="700" b="1" dirty="0">
              <a:latin typeface="Times New Roman" panose="02020603050405020304" pitchFamily="18" charset="0"/>
              <a:cs typeface="Times New Roman" panose="02020603050405020304" pitchFamily="18" charset="0"/>
            </a:endParaRPr>
          </a:p>
          <a:p>
            <a:pPr marL="0" indent="0">
              <a:lnSpc>
                <a:spcPct val="100000"/>
              </a:lnSpc>
              <a:buNone/>
            </a:pPr>
            <a:endParaRPr lang="en-US" sz="700" b="1" dirty="0">
              <a:latin typeface="Times New Roman" panose="02020603050405020304" pitchFamily="18" charset="0"/>
              <a:cs typeface="Times New Roman" panose="02020603050405020304" pitchFamily="18" charset="0"/>
            </a:endParaRPr>
          </a:p>
          <a:p>
            <a:pPr marL="0" indent="0">
              <a:lnSpc>
                <a:spcPct val="100000"/>
              </a:lnSpc>
              <a:buNone/>
            </a:pPr>
            <a:endParaRPr lang="en-US" sz="700" b="1" dirty="0">
              <a:latin typeface="Times New Roman" panose="02020603050405020304" pitchFamily="18" charset="0"/>
              <a:cs typeface="Times New Roman" panose="02020603050405020304" pitchFamily="18" charset="0"/>
            </a:endParaRPr>
          </a:p>
          <a:p>
            <a:pPr>
              <a:lnSpc>
                <a:spcPct val="100000"/>
              </a:lnSpc>
            </a:pPr>
            <a:r>
              <a:rPr lang="en-US" sz="1700" b="1" dirty="0">
                <a:latin typeface="Times New Roman" panose="02020603050405020304" pitchFamily="18" charset="0"/>
                <a:cs typeface="Times New Roman" panose="02020603050405020304" pitchFamily="18" charset="0"/>
              </a:rPr>
              <a:t>One of my favorite player is from football sports, Cristiano Ronaldo who won 32 trophies up till now including seven  leagues title.</a:t>
            </a:r>
          </a:p>
          <a:p>
            <a:pPr marL="0" indent="0">
              <a:lnSpc>
                <a:spcPct val="100000"/>
              </a:lnSpc>
              <a:buNone/>
            </a:pPr>
            <a:endParaRPr lang="en-US" sz="1700" b="1" dirty="0">
              <a:latin typeface="Times New Roman" panose="02020603050405020304" pitchFamily="18" charset="0"/>
              <a:cs typeface="Times New Roman" panose="02020603050405020304" pitchFamily="18" charset="0"/>
            </a:endParaRPr>
          </a:p>
          <a:p>
            <a:pPr marL="0" indent="0">
              <a:lnSpc>
                <a:spcPct val="100000"/>
              </a:lnSpc>
              <a:buNone/>
            </a:pPr>
            <a:endParaRPr lang="en-US" sz="700" b="1" dirty="0">
              <a:latin typeface="Times New Roman" panose="02020603050405020304" pitchFamily="18" charset="0"/>
              <a:cs typeface="Times New Roman" panose="02020603050405020304" pitchFamily="18" charset="0"/>
            </a:endParaRPr>
          </a:p>
          <a:p>
            <a:pPr marL="0" indent="0">
              <a:lnSpc>
                <a:spcPct val="100000"/>
              </a:lnSpc>
              <a:buNone/>
            </a:pPr>
            <a:endParaRPr lang="en-US" sz="700" b="1" dirty="0">
              <a:latin typeface="Times New Roman" panose="02020603050405020304" pitchFamily="18" charset="0"/>
              <a:cs typeface="Times New Roman" panose="02020603050405020304" pitchFamily="18" charset="0"/>
            </a:endParaRPr>
          </a:p>
          <a:p>
            <a:pPr marL="0" indent="0">
              <a:lnSpc>
                <a:spcPct val="100000"/>
              </a:lnSpc>
              <a:buNone/>
            </a:pPr>
            <a:endParaRPr lang="en-US" sz="700" b="1" dirty="0">
              <a:latin typeface="Times New Roman" panose="02020603050405020304" pitchFamily="18" charset="0"/>
              <a:cs typeface="Times New Roman" panose="02020603050405020304" pitchFamily="18" charset="0"/>
            </a:endParaRPr>
          </a:p>
          <a:p>
            <a:pPr marL="0" indent="0">
              <a:lnSpc>
                <a:spcPct val="100000"/>
              </a:lnSpc>
              <a:buNone/>
            </a:pPr>
            <a:endParaRPr lang="en-US" sz="700" b="1" dirty="0">
              <a:latin typeface="Times New Roman" panose="02020603050405020304" pitchFamily="18" charset="0"/>
              <a:cs typeface="Times New Roman" panose="02020603050405020304" pitchFamily="18" charset="0"/>
            </a:endParaRPr>
          </a:p>
          <a:p>
            <a:pPr marL="0" indent="0">
              <a:lnSpc>
                <a:spcPct val="100000"/>
              </a:lnSpc>
              <a:buNone/>
            </a:pPr>
            <a:r>
              <a:rPr lang="en-US" sz="7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34259893"/>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412D24"/>
      </a:dk2>
      <a:lt2>
        <a:srgbClr val="E8E2E8"/>
      </a:lt2>
      <a:accent1>
        <a:srgbClr val="4CB748"/>
      </a:accent1>
      <a:accent2>
        <a:srgbClr val="71B13B"/>
      </a:accent2>
      <a:accent3>
        <a:srgbClr val="9BA842"/>
      </a:accent3>
      <a:accent4>
        <a:srgbClr val="B18F3B"/>
      </a:accent4>
      <a:accent5>
        <a:srgbClr val="C36F4D"/>
      </a:accent5>
      <a:accent6>
        <a:srgbClr val="B13B49"/>
      </a:accent6>
      <a:hlink>
        <a:srgbClr val="B3733B"/>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233</TotalTime>
  <Words>586</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Calibri</vt:lpstr>
      <vt:lpstr>Times New Roman</vt:lpstr>
      <vt:lpstr>AccentBoxVTI</vt:lpstr>
      <vt:lpstr>“About myself” ICA assignment</vt:lpstr>
      <vt:lpstr>            Name:  Aliyan Javaid            Age:          19 years and 3 months</vt:lpstr>
      <vt:lpstr>Education:</vt:lpstr>
      <vt:lpstr>Hobbies And Passion</vt:lpstr>
      <vt:lpstr>Achievements</vt:lpstr>
      <vt:lpstr>Work Experiences</vt:lpstr>
      <vt:lpstr>Goals to Accomplish</vt:lpstr>
      <vt:lpstr>Family</vt:lpstr>
      <vt:lpstr>Favorite celebrity and sports player.</vt:lpstr>
      <vt:lpstr>Friendship for me</vt:lpstr>
      <vt:lpstr>My belief to have a prosperous life</vt:lpstr>
      <vt:lpstr>Experties</vt:lpstr>
      <vt:lpstr>My Advice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myself” ICA assignment</dc:title>
  <dc:creator>ALIYAN JAVAID - 24641</dc:creator>
  <cp:lastModifiedBy>ALIYAN JAVAID - 24641</cp:lastModifiedBy>
  <cp:revision>1</cp:revision>
  <dcterms:created xsi:type="dcterms:W3CDTF">2021-12-12T09:28:52Z</dcterms:created>
  <dcterms:modified xsi:type="dcterms:W3CDTF">2021-12-12T13:22:11Z</dcterms:modified>
</cp:coreProperties>
</file>