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4" r:id="rId5"/>
    <p:sldId id="260" r:id="rId6"/>
    <p:sldId id="259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102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53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263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2176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866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940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923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627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46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28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626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86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4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1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361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54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78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C0F68C-0BD2-494F-934B-3CCC28FD3665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396822-5B04-4B57-8B35-0045F9BF7AA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81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18" Type="http://schemas.openxmlformats.org/officeDocument/2006/relationships/image" Target="../media/image9.png"/><Relationship Id="rId3" Type="http://schemas.openxmlformats.org/officeDocument/2006/relationships/image" Target="../media/image4.png"/><Relationship Id="rId21" Type="http://schemas.openxmlformats.org/officeDocument/2006/relationships/image" Target="../media/image10.png"/><Relationship Id="rId7" Type="http://schemas.openxmlformats.org/officeDocument/2006/relationships/slide" Target="slide8.xml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image" Target="../media/image3.gif"/><Relationship Id="rId16" Type="http://schemas.openxmlformats.org/officeDocument/2006/relationships/slide" Target="slide9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0.png"/><Relationship Id="rId10" Type="http://schemas.openxmlformats.org/officeDocument/2006/relationships/slide" Target="slide5.xml"/><Relationship Id="rId19" Type="http://schemas.openxmlformats.org/officeDocument/2006/relationships/slide" Target="slide4.xml"/><Relationship Id="rId4" Type="http://schemas.openxmlformats.org/officeDocument/2006/relationships/slide" Target="slide7.xml"/><Relationship Id="rId9" Type="http://schemas.openxmlformats.org/officeDocument/2006/relationships/image" Target="../media/image6.png"/><Relationship Id="rId14" Type="http://schemas.openxmlformats.org/officeDocument/2006/relationships/image" Target="../media/image7.png"/><Relationship Id="rId2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F126-CA20-4C76-9BB7-FC2FD2CAD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78" y="-150511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i="1" dirty="0">
                <a:latin typeface="Eras Bold ITC" panose="020B0907030504020204" pitchFamily="34" charset="0"/>
              </a:rPr>
              <a:t>   </a:t>
            </a:r>
            <a:r>
              <a:rPr lang="en-US" sz="7200" b="1" i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</a:rPr>
              <a:t>PRESENTATION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PK" sz="7200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3F14C-8728-4380-ACEF-B1668BD75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   </a:t>
            </a:r>
            <a:r>
              <a:rPr lang="en-US" sz="2400" i="1" dirty="0"/>
              <a:t>AMSAL</a:t>
            </a:r>
            <a:r>
              <a:rPr lang="en-US" sz="2400" dirty="0"/>
              <a:t> </a:t>
            </a:r>
            <a:r>
              <a:rPr lang="en-US" sz="2400" i="1" dirty="0"/>
              <a:t>JALALUDDIN</a:t>
            </a:r>
            <a:r>
              <a:rPr lang="en-US" sz="2400" dirty="0"/>
              <a:t> - </a:t>
            </a:r>
            <a:r>
              <a:rPr lang="en-US" sz="2400" i="1" dirty="0"/>
              <a:t>24359</a:t>
            </a:r>
            <a:endParaRPr lang="en-PK" sz="2400" i="1" dirty="0"/>
          </a:p>
        </p:txBody>
      </p:sp>
    </p:spTree>
    <p:extLst>
      <p:ext uri="{BB962C8B-B14F-4D97-AF65-F5344CB8AC3E}">
        <p14:creationId xmlns:p14="http://schemas.microsoft.com/office/powerpoint/2010/main" val="17849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9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doll&#10;&#10;Description automatically generated">
            <a:extLst>
              <a:ext uri="{FF2B5EF4-FFF2-40B4-BE49-F238E27FC236}">
                <a16:creationId xmlns:a16="http://schemas.microsoft.com/office/drawing/2014/main" id="{5B298A45-15F8-479E-B9E8-643D4F57BE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1" r="18201"/>
          <a:stretch/>
        </p:blipFill>
        <p:spPr>
          <a:xfrm>
            <a:off x="1384085" y="1141884"/>
            <a:ext cx="3126504" cy="4574232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CDBD67-4514-4AD0-9B59-5AA7DE01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0589" y="1532466"/>
            <a:ext cx="7272868" cy="3793067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sz="6000" b="1" i="1" dirty="0"/>
              <a:t>HELLO!</a:t>
            </a:r>
          </a:p>
          <a:p>
            <a:r>
              <a:rPr lang="en-US" sz="6000" b="1" i="1" dirty="0">
                <a:latin typeface="Chiller" panose="04020404031007020602" pitchFamily="82" charset="0"/>
              </a:rPr>
              <a:t>My name is Amsal and here’s a short bio</a:t>
            </a:r>
          </a:p>
          <a:p>
            <a:r>
              <a:rPr lang="en-US" sz="6000" b="1" i="1" dirty="0">
                <a:latin typeface="Chiller" panose="04020404031007020602" pitchFamily="82" charset="0"/>
              </a:rPr>
              <a:t>Please click on the icons to move to the corresponding slides!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120A45A-FFAA-4F2E-90DB-DA57856B5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6098295"/>
                  </p:ext>
                </p:extLst>
              </p:nvPr>
            </p:nvGraphicFramePr>
            <p:xfrm>
              <a:off x="-658826" y="3502781"/>
              <a:ext cx="2777695" cy="835577"/>
            </p:xfrm>
            <a:graphic>
              <a:graphicData uri="http://schemas.microsoft.com/office/powerpoint/2016/slidezoom">
                <pslz:sldZm>
                  <pslz:sldZmObj sldId="261" cId="2202675018">
                    <pslz:zmPr id="{EBDC3966-5129-498F-A6EB-1A6327B13C0F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77695" cy="83557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120A45A-FFAA-4F2E-90DB-DA57856B5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58826" y="3502781"/>
                <a:ext cx="2777695" cy="83557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D8C2C5E-2F2F-4552-BAFB-88BCBD6DC1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192629"/>
                  </p:ext>
                </p:extLst>
              </p:nvPr>
            </p:nvGraphicFramePr>
            <p:xfrm>
              <a:off x="-481216" y="4510918"/>
              <a:ext cx="2607887" cy="616583"/>
            </p:xfrm>
            <a:graphic>
              <a:graphicData uri="http://schemas.microsoft.com/office/powerpoint/2016/slidezoom">
                <pslz:sldZm>
                  <pslz:sldZmObj sldId="262" cId="1541213945">
                    <pslz:zmPr id="{CCC148E5-9CD0-47D9-91BE-E167EB59C6D8}" returnToParent="0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7887" cy="61658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8C2C5E-2F2F-4552-BAFB-88BCBD6DC1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81216" y="4510918"/>
                <a:ext cx="2607887" cy="6165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AE594E8-B644-4FF3-9D4E-6396645352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5634400"/>
                  </p:ext>
                </p:extLst>
              </p:nvPr>
            </p:nvGraphicFramePr>
            <p:xfrm>
              <a:off x="-48507" y="3025800"/>
              <a:ext cx="1557058" cy="581087"/>
            </p:xfrm>
            <a:graphic>
              <a:graphicData uri="http://schemas.microsoft.com/office/powerpoint/2016/slidezoom">
                <pslz:sldZm>
                  <pslz:sldZmObj sldId="260" cId="3910375768">
                    <pslz:zmPr id="{A0C26E12-2A29-43AA-8888-6B85D2DEF4BB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7058" cy="58108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AE594E8-B644-4FF3-9D4E-6396645352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8507" y="3025800"/>
                <a:ext cx="1557058" cy="58108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97F4E249-589F-404E-887E-3AE6C22890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4236947"/>
                  </p:ext>
                </p:extLst>
              </p:nvPr>
            </p:nvGraphicFramePr>
            <p:xfrm>
              <a:off x="-502812" y="2121462"/>
              <a:ext cx="2441527" cy="761886"/>
            </p:xfrm>
            <a:graphic>
              <a:graphicData uri="http://schemas.microsoft.com/office/powerpoint/2016/slidezoom">
                <pslz:sldZm>
                  <pslz:sldZmObj sldId="259" cId="1148546398">
                    <pslz:zmPr id="{7EEF57F4-97A2-439F-8D9D-1D99DD31B64C}" returnToParent="0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1527" cy="76188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7F4E249-589F-404E-887E-3AE6C22890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2812" y="2121462"/>
                <a:ext cx="2441527" cy="76188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F6CA02D6-727C-4595-AD23-10359693D5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6872409"/>
                  </p:ext>
                </p:extLst>
              </p:nvPr>
            </p:nvGraphicFramePr>
            <p:xfrm>
              <a:off x="-1221296" y="4829860"/>
              <a:ext cx="3740070" cy="1104065"/>
            </p:xfrm>
            <a:graphic>
              <a:graphicData uri="http://schemas.microsoft.com/office/powerpoint/2016/slidezoom">
                <pslz:sldZm>
                  <pslz:sldZmObj sldId="263" cId="1644502580">
                    <pslz:zmPr id="{0D4AB572-6503-40ED-96AC-C51E49AB64C9}" returnToParent="0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40070" cy="110406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F6CA02D6-727C-4595-AD23-10359693D5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21296" y="4829860"/>
                <a:ext cx="3740070" cy="110406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E443A2FC-8950-402E-91BA-E33E4699C2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409825"/>
                  </p:ext>
                </p:extLst>
              </p:nvPr>
            </p:nvGraphicFramePr>
            <p:xfrm>
              <a:off x="-763601" y="1202767"/>
              <a:ext cx="2876636" cy="1032869"/>
            </p:xfrm>
            <a:graphic>
              <a:graphicData uri="http://schemas.microsoft.com/office/powerpoint/2016/slidezoom">
                <pslz:sldZm>
                  <pslz:sldZmObj sldId="264" cId="2888798796">
                    <pslz:zmPr id="{1A480C21-B4AF-463C-9B57-6070AEE87C10}" returnToParent="0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76636" cy="103286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E443A2FC-8950-402E-91BA-E33E4699C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63601" y="1202767"/>
                <a:ext cx="2876636" cy="103286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08995F5-726E-4DC6-B509-0663316186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1158861"/>
                  </p:ext>
                </p:extLst>
              </p:nvPr>
            </p:nvGraphicFramePr>
            <p:xfrm>
              <a:off x="-811226" y="369544"/>
              <a:ext cx="3259619" cy="1113431"/>
            </p:xfrm>
            <a:graphic>
              <a:graphicData uri="http://schemas.microsoft.com/office/powerpoint/2016/slidezoom">
                <pslz:sldZm>
                  <pslz:sldZmObj sldId="265" cId="664237541">
                    <pslz:zmPr id="{A0A99581-4841-4036-85EE-C5C4C49BA19B}" returnToParent="0" imageType="cover" transitionDur="1000">
                      <p166:blipFill xmlns:p166="http://schemas.microsoft.com/office/powerpoint/2016/6/main"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59619" cy="111343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408995F5-726E-4DC6-B509-066331618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1226" y="369544"/>
                <a:ext cx="3259619" cy="111343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0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657A-DBE3-44D3-9761-07E10CE6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21" y="-599984"/>
            <a:ext cx="5426158" cy="1371600"/>
          </a:xfrm>
        </p:spPr>
        <p:txBody>
          <a:bodyPr/>
          <a:lstStyle/>
          <a:p>
            <a:r>
              <a:rPr lang="en-US" b="1" i="1" dirty="0">
                <a:latin typeface="Impact" panose="020B0806030902050204" pitchFamily="34" charset="0"/>
              </a:rPr>
              <a:t>PERSONAL BIO</a:t>
            </a:r>
            <a:endParaRPr lang="en-PK" b="1" i="1" dirty="0">
              <a:latin typeface="Impact" panose="020B080603090205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9662-20C6-4B96-BCA0-400A1274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120" y="1593593"/>
            <a:ext cx="9077193" cy="4179222"/>
          </a:xfrm>
        </p:spPr>
        <p:txBody>
          <a:bodyPr>
            <a:normAutofit/>
          </a:bodyPr>
          <a:lstStyle/>
          <a:p>
            <a:r>
              <a:rPr lang="en-US" sz="2800" b="1" i="1" dirty="0"/>
              <a:t>FULL NAME: AMSAL JALALUDDIN</a:t>
            </a:r>
          </a:p>
          <a:p>
            <a:r>
              <a:rPr lang="en-US" sz="2800" b="1" i="1" dirty="0"/>
              <a:t>D.O.B: 04/09/2003</a:t>
            </a:r>
          </a:p>
          <a:p>
            <a:r>
              <a:rPr lang="en-US" sz="2800" b="1" i="1" dirty="0"/>
              <a:t>AGE: 18</a:t>
            </a:r>
          </a:p>
          <a:p>
            <a:endParaRPr lang="en-PK" sz="2800" dirty="0"/>
          </a:p>
        </p:txBody>
      </p:sp>
      <p:sp>
        <p:nvSpPr>
          <p:cNvPr id="15" name="Graphic 5" descr="Cake slice with solid fill">
            <a:extLst>
              <a:ext uri="{FF2B5EF4-FFF2-40B4-BE49-F238E27FC236}">
                <a16:creationId xmlns:a16="http://schemas.microsoft.com/office/drawing/2014/main" id="{B6FD3FE0-3873-47EA-BEE1-0D82557BCD4B}"/>
              </a:ext>
            </a:extLst>
          </p:cNvPr>
          <p:cNvSpPr/>
          <p:nvPr/>
        </p:nvSpPr>
        <p:spPr>
          <a:xfrm>
            <a:off x="1726294" y="1213486"/>
            <a:ext cx="571500" cy="723509"/>
          </a:xfrm>
          <a:custGeom>
            <a:avLst/>
            <a:gdLst>
              <a:gd name="connsiteX0" fmla="*/ 0 w 571500"/>
              <a:gd name="connsiteY0" fmla="*/ 94860 h 723509"/>
              <a:gd name="connsiteX1" fmla="*/ 0 w 571500"/>
              <a:gd name="connsiteY1" fmla="*/ 490147 h 723509"/>
              <a:gd name="connsiteX2" fmla="*/ 571500 w 571500"/>
              <a:gd name="connsiteY2" fmla="*/ 723510 h 723509"/>
              <a:gd name="connsiteX3" fmla="*/ 571500 w 571500"/>
              <a:gd name="connsiteY3" fmla="*/ 328222 h 723509"/>
              <a:gd name="connsiteX4" fmla="*/ 438150 w 571500"/>
              <a:gd name="connsiteY4" fmla="*/ 10087 h 723509"/>
              <a:gd name="connsiteX5" fmla="*/ 0 w 571500"/>
              <a:gd name="connsiteY5" fmla="*/ 94860 h 723509"/>
              <a:gd name="connsiteX6" fmla="*/ 514350 w 571500"/>
              <a:gd name="connsiteY6" fmla="*/ 366322 h 723509"/>
              <a:gd name="connsiteX7" fmla="*/ 514350 w 571500"/>
              <a:gd name="connsiteY7" fmla="*/ 470145 h 723509"/>
              <a:gd name="connsiteX8" fmla="*/ 57150 w 571500"/>
              <a:gd name="connsiteY8" fmla="*/ 284407 h 723509"/>
              <a:gd name="connsiteX9" fmla="*/ 57150 w 571500"/>
              <a:gd name="connsiteY9" fmla="*/ 180585 h 723509"/>
              <a:gd name="connsiteX10" fmla="*/ 514350 w 571500"/>
              <a:gd name="connsiteY10" fmla="*/ 366322 h 723509"/>
              <a:gd name="connsiteX11" fmla="*/ 57150 w 571500"/>
              <a:gd name="connsiteY11" fmla="*/ 452047 h 723509"/>
              <a:gd name="connsiteX12" fmla="*/ 57150 w 571500"/>
              <a:gd name="connsiteY12" fmla="*/ 346320 h 723509"/>
              <a:gd name="connsiteX13" fmla="*/ 514350 w 571500"/>
              <a:gd name="connsiteY13" fmla="*/ 533010 h 723509"/>
              <a:gd name="connsiteX14" fmla="*/ 514350 w 571500"/>
              <a:gd name="connsiteY14" fmla="*/ 637785 h 723509"/>
              <a:gd name="connsiteX15" fmla="*/ 57150 w 571500"/>
              <a:gd name="connsiteY15" fmla="*/ 452047 h 72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500" h="723509">
                <a:moveTo>
                  <a:pt x="0" y="94860"/>
                </a:moveTo>
                <a:lnTo>
                  <a:pt x="0" y="490147"/>
                </a:lnTo>
                <a:lnTo>
                  <a:pt x="571500" y="723510"/>
                </a:lnTo>
                <a:lnTo>
                  <a:pt x="571500" y="328222"/>
                </a:lnTo>
                <a:cubicBezTo>
                  <a:pt x="571500" y="328222"/>
                  <a:pt x="439103" y="12945"/>
                  <a:pt x="438150" y="10087"/>
                </a:cubicBezTo>
                <a:cubicBezTo>
                  <a:pt x="286703" y="-18488"/>
                  <a:pt x="114300" y="14850"/>
                  <a:pt x="0" y="94860"/>
                </a:cubicBezTo>
                <a:close/>
                <a:moveTo>
                  <a:pt x="514350" y="366322"/>
                </a:moveTo>
                <a:lnTo>
                  <a:pt x="514350" y="470145"/>
                </a:lnTo>
                <a:lnTo>
                  <a:pt x="57150" y="284407"/>
                </a:lnTo>
                <a:lnTo>
                  <a:pt x="57150" y="180585"/>
                </a:lnTo>
                <a:lnTo>
                  <a:pt x="514350" y="366322"/>
                </a:lnTo>
                <a:close/>
                <a:moveTo>
                  <a:pt x="57150" y="452047"/>
                </a:moveTo>
                <a:lnTo>
                  <a:pt x="57150" y="346320"/>
                </a:lnTo>
                <a:lnTo>
                  <a:pt x="514350" y="533010"/>
                </a:lnTo>
                <a:lnTo>
                  <a:pt x="514350" y="637785"/>
                </a:lnTo>
                <a:lnTo>
                  <a:pt x="57150" y="452047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9E62C16-450E-46CF-9381-CB20263050E9}"/>
              </a:ext>
            </a:extLst>
          </p:cNvPr>
          <p:cNvSpPr/>
          <p:nvPr/>
        </p:nvSpPr>
        <p:spPr>
          <a:xfrm>
            <a:off x="2012044" y="3180797"/>
            <a:ext cx="628650" cy="647448"/>
          </a:xfrm>
          <a:custGeom>
            <a:avLst/>
            <a:gdLst>
              <a:gd name="connsiteX0" fmla="*/ 596265 w 628650"/>
              <a:gd name="connsiteY0" fmla="*/ 580773 h 647448"/>
              <a:gd name="connsiteX1" fmla="*/ 590550 w 628650"/>
              <a:gd name="connsiteY1" fmla="*/ 580773 h 647448"/>
              <a:gd name="connsiteX2" fmla="*/ 590550 w 628650"/>
              <a:gd name="connsiteY2" fmla="*/ 253846 h 647448"/>
              <a:gd name="connsiteX3" fmla="*/ 438264 w 628650"/>
              <a:gd name="connsiteY3" fmla="*/ 185133 h 647448"/>
              <a:gd name="connsiteX4" fmla="*/ 438264 w 628650"/>
              <a:gd name="connsiteY4" fmla="*/ 58936 h 647448"/>
              <a:gd name="connsiteX5" fmla="*/ 434902 w 628650"/>
              <a:gd name="connsiteY5" fmla="*/ 56079 h 647448"/>
              <a:gd name="connsiteX6" fmla="*/ 384420 w 628650"/>
              <a:gd name="connsiteY6" fmla="*/ 56079 h 647448"/>
              <a:gd name="connsiteX7" fmla="*/ 381067 w 628650"/>
              <a:gd name="connsiteY7" fmla="*/ 58936 h 647448"/>
              <a:gd name="connsiteX8" fmla="*/ 381067 w 628650"/>
              <a:gd name="connsiteY8" fmla="*/ 179771 h 647448"/>
              <a:gd name="connsiteX9" fmla="*/ 342967 w 628650"/>
              <a:gd name="connsiteY9" fmla="*/ 178066 h 647448"/>
              <a:gd name="connsiteX10" fmla="*/ 342967 w 628650"/>
              <a:gd name="connsiteY10" fmla="*/ 11311 h 647448"/>
              <a:gd name="connsiteX11" fmla="*/ 339604 w 628650"/>
              <a:gd name="connsiteY11" fmla="*/ 8454 h 647448"/>
              <a:gd name="connsiteX12" fmla="*/ 289122 w 628650"/>
              <a:gd name="connsiteY12" fmla="*/ 8454 h 647448"/>
              <a:gd name="connsiteX13" fmla="*/ 285769 w 628650"/>
              <a:gd name="connsiteY13" fmla="*/ 11311 h 647448"/>
              <a:gd name="connsiteX14" fmla="*/ 285769 w 628650"/>
              <a:gd name="connsiteY14" fmla="*/ 177999 h 647448"/>
              <a:gd name="connsiteX15" fmla="*/ 247669 w 628650"/>
              <a:gd name="connsiteY15" fmla="*/ 179694 h 647448"/>
              <a:gd name="connsiteX16" fmla="*/ 247669 w 628650"/>
              <a:gd name="connsiteY16" fmla="*/ 58936 h 647448"/>
              <a:gd name="connsiteX17" fmla="*/ 244307 w 628650"/>
              <a:gd name="connsiteY17" fmla="*/ 56079 h 647448"/>
              <a:gd name="connsiteX18" fmla="*/ 193824 w 628650"/>
              <a:gd name="connsiteY18" fmla="*/ 56079 h 647448"/>
              <a:gd name="connsiteX19" fmla="*/ 190471 w 628650"/>
              <a:gd name="connsiteY19" fmla="*/ 58936 h 647448"/>
              <a:gd name="connsiteX20" fmla="*/ 190471 w 628650"/>
              <a:gd name="connsiteY20" fmla="*/ 185105 h 647448"/>
              <a:gd name="connsiteX21" fmla="*/ 38100 w 628650"/>
              <a:gd name="connsiteY21" fmla="*/ 253846 h 647448"/>
              <a:gd name="connsiteX22" fmla="*/ 38100 w 628650"/>
              <a:gd name="connsiteY22" fmla="*/ 580773 h 647448"/>
              <a:gd name="connsiteX23" fmla="*/ 32385 w 628650"/>
              <a:gd name="connsiteY23" fmla="*/ 580773 h 647448"/>
              <a:gd name="connsiteX24" fmla="*/ 0 w 628650"/>
              <a:gd name="connsiteY24" fmla="*/ 613158 h 647448"/>
              <a:gd name="connsiteX25" fmla="*/ 0 w 628650"/>
              <a:gd name="connsiteY25" fmla="*/ 615063 h 647448"/>
              <a:gd name="connsiteX26" fmla="*/ 32385 w 628650"/>
              <a:gd name="connsiteY26" fmla="*/ 647448 h 647448"/>
              <a:gd name="connsiteX27" fmla="*/ 596265 w 628650"/>
              <a:gd name="connsiteY27" fmla="*/ 647448 h 647448"/>
              <a:gd name="connsiteX28" fmla="*/ 628650 w 628650"/>
              <a:gd name="connsiteY28" fmla="*/ 615063 h 647448"/>
              <a:gd name="connsiteX29" fmla="*/ 628650 w 628650"/>
              <a:gd name="connsiteY29" fmla="*/ 613158 h 647448"/>
              <a:gd name="connsiteX30" fmla="*/ 596265 w 628650"/>
              <a:gd name="connsiteY30" fmla="*/ 580773 h 647448"/>
              <a:gd name="connsiteX31" fmla="*/ 400164 w 628650"/>
              <a:gd name="connsiteY31" fmla="*/ 68461 h 647448"/>
              <a:gd name="connsiteX32" fmla="*/ 419214 w 628650"/>
              <a:gd name="connsiteY32" fmla="*/ 68461 h 647448"/>
              <a:gd name="connsiteX33" fmla="*/ 419214 w 628650"/>
              <a:gd name="connsiteY33" fmla="*/ 182933 h 647448"/>
              <a:gd name="connsiteX34" fmla="*/ 400164 w 628650"/>
              <a:gd name="connsiteY34" fmla="*/ 181142 h 647448"/>
              <a:gd name="connsiteX35" fmla="*/ 304914 w 628650"/>
              <a:gd name="connsiteY35" fmla="*/ 177646 h 647448"/>
              <a:gd name="connsiteX36" fmla="*/ 304914 w 628650"/>
              <a:gd name="connsiteY36" fmla="*/ 20836 h 647448"/>
              <a:gd name="connsiteX37" fmla="*/ 323964 w 628650"/>
              <a:gd name="connsiteY37" fmla="*/ 20836 h 647448"/>
              <a:gd name="connsiteX38" fmla="*/ 323964 w 628650"/>
              <a:gd name="connsiteY38" fmla="*/ 177646 h 647448"/>
              <a:gd name="connsiteX39" fmla="*/ 209664 w 628650"/>
              <a:gd name="connsiteY39" fmla="*/ 68461 h 647448"/>
              <a:gd name="connsiteX40" fmla="*/ 228714 w 628650"/>
              <a:gd name="connsiteY40" fmla="*/ 68461 h 647448"/>
              <a:gd name="connsiteX41" fmla="*/ 228714 w 628650"/>
              <a:gd name="connsiteY41" fmla="*/ 181123 h 647448"/>
              <a:gd name="connsiteX42" fmla="*/ 209664 w 628650"/>
              <a:gd name="connsiteY42" fmla="*/ 182904 h 647448"/>
              <a:gd name="connsiteX43" fmla="*/ 190614 w 628650"/>
              <a:gd name="connsiteY43" fmla="*/ 204278 h 647448"/>
              <a:gd name="connsiteX44" fmla="*/ 190614 w 628650"/>
              <a:gd name="connsiteY44" fmla="*/ 204336 h 647448"/>
              <a:gd name="connsiteX45" fmla="*/ 241173 w 628650"/>
              <a:gd name="connsiteY45" fmla="*/ 199202 h 647448"/>
              <a:gd name="connsiteX46" fmla="*/ 314344 w 628650"/>
              <a:gd name="connsiteY46" fmla="*/ 196696 h 647448"/>
              <a:gd name="connsiteX47" fmla="*/ 389106 w 628650"/>
              <a:gd name="connsiteY47" fmla="*/ 199325 h 647448"/>
              <a:gd name="connsiteX48" fmla="*/ 426920 w 628650"/>
              <a:gd name="connsiteY48" fmla="*/ 202888 h 647448"/>
              <a:gd name="connsiteX49" fmla="*/ 571500 w 628650"/>
              <a:gd name="connsiteY49" fmla="*/ 253846 h 647448"/>
              <a:gd name="connsiteX50" fmla="*/ 571500 w 628650"/>
              <a:gd name="connsiteY50" fmla="*/ 408371 h 647448"/>
              <a:gd name="connsiteX51" fmla="*/ 566738 w 628650"/>
              <a:gd name="connsiteY51" fmla="*/ 408675 h 647448"/>
              <a:gd name="connsiteX52" fmla="*/ 536258 w 628650"/>
              <a:gd name="connsiteY52" fmla="*/ 398369 h 647448"/>
              <a:gd name="connsiteX53" fmla="*/ 454228 w 628650"/>
              <a:gd name="connsiteY53" fmla="*/ 398369 h 647448"/>
              <a:gd name="connsiteX54" fmla="*/ 393344 w 628650"/>
              <a:gd name="connsiteY54" fmla="*/ 398369 h 647448"/>
              <a:gd name="connsiteX55" fmla="*/ 311334 w 628650"/>
              <a:gd name="connsiteY55" fmla="*/ 398369 h 647448"/>
              <a:gd name="connsiteX56" fmla="*/ 250469 w 628650"/>
              <a:gd name="connsiteY56" fmla="*/ 398369 h 647448"/>
              <a:gd name="connsiteX57" fmla="*/ 168488 w 628650"/>
              <a:gd name="connsiteY57" fmla="*/ 398369 h 647448"/>
              <a:gd name="connsiteX58" fmla="*/ 107632 w 628650"/>
              <a:gd name="connsiteY58" fmla="*/ 398369 h 647448"/>
              <a:gd name="connsiteX59" fmla="*/ 66675 w 628650"/>
              <a:gd name="connsiteY59" fmla="*/ 384863 h 647448"/>
              <a:gd name="connsiteX60" fmla="*/ 57207 w 628650"/>
              <a:gd name="connsiteY60" fmla="*/ 385482 h 647448"/>
              <a:gd name="connsiteX61" fmla="*/ 57207 w 628650"/>
              <a:gd name="connsiteY61" fmla="*/ 253846 h 647448"/>
              <a:gd name="connsiteX62" fmla="*/ 190595 w 628650"/>
              <a:gd name="connsiteY62" fmla="*/ 204278 h 647448"/>
              <a:gd name="connsiteX63" fmla="*/ 57150 w 628650"/>
              <a:gd name="connsiteY63" fmla="*/ 404665 h 647448"/>
              <a:gd name="connsiteX64" fmla="*/ 66618 w 628650"/>
              <a:gd name="connsiteY64" fmla="*/ 403865 h 647448"/>
              <a:gd name="connsiteX65" fmla="*/ 97041 w 628650"/>
              <a:gd name="connsiteY65" fmla="*/ 414171 h 647448"/>
              <a:gd name="connsiteX66" fmla="*/ 179022 w 628650"/>
              <a:gd name="connsiteY66" fmla="*/ 414171 h 647448"/>
              <a:gd name="connsiteX67" fmla="*/ 239878 w 628650"/>
              <a:gd name="connsiteY67" fmla="*/ 414171 h 647448"/>
              <a:gd name="connsiteX68" fmla="*/ 321869 w 628650"/>
              <a:gd name="connsiteY68" fmla="*/ 414171 h 647448"/>
              <a:gd name="connsiteX69" fmla="*/ 382753 w 628650"/>
              <a:gd name="connsiteY69" fmla="*/ 414171 h 647448"/>
              <a:gd name="connsiteX70" fmla="*/ 464763 w 628650"/>
              <a:gd name="connsiteY70" fmla="*/ 414171 h 647448"/>
              <a:gd name="connsiteX71" fmla="*/ 525656 w 628650"/>
              <a:gd name="connsiteY71" fmla="*/ 414171 h 647448"/>
              <a:gd name="connsiteX72" fmla="*/ 566738 w 628650"/>
              <a:gd name="connsiteY72" fmla="*/ 427678 h 647448"/>
              <a:gd name="connsiteX73" fmla="*/ 571500 w 628650"/>
              <a:gd name="connsiteY73" fmla="*/ 427459 h 647448"/>
              <a:gd name="connsiteX74" fmla="*/ 571500 w 628650"/>
              <a:gd name="connsiteY74" fmla="*/ 580773 h 647448"/>
              <a:gd name="connsiteX75" fmla="*/ 57150 w 628650"/>
              <a:gd name="connsiteY75" fmla="*/ 580773 h 647448"/>
              <a:gd name="connsiteX76" fmla="*/ 609600 w 628650"/>
              <a:gd name="connsiteY76" fmla="*/ 615063 h 647448"/>
              <a:gd name="connsiteX77" fmla="*/ 596265 w 628650"/>
              <a:gd name="connsiteY77" fmla="*/ 628398 h 647448"/>
              <a:gd name="connsiteX78" fmla="*/ 32385 w 628650"/>
              <a:gd name="connsiteY78" fmla="*/ 628398 h 647448"/>
              <a:gd name="connsiteX79" fmla="*/ 19050 w 628650"/>
              <a:gd name="connsiteY79" fmla="*/ 615063 h 647448"/>
              <a:gd name="connsiteX80" fmla="*/ 19050 w 628650"/>
              <a:gd name="connsiteY80" fmla="*/ 613158 h 647448"/>
              <a:gd name="connsiteX81" fmla="*/ 32385 w 628650"/>
              <a:gd name="connsiteY81" fmla="*/ 599823 h 647448"/>
              <a:gd name="connsiteX82" fmla="*/ 596265 w 628650"/>
              <a:gd name="connsiteY82" fmla="*/ 599823 h 647448"/>
              <a:gd name="connsiteX83" fmla="*/ 609600 w 628650"/>
              <a:gd name="connsiteY83" fmla="*/ 613158 h 6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28650" h="647448">
                <a:moveTo>
                  <a:pt x="596265" y="580773"/>
                </a:moveTo>
                <a:lnTo>
                  <a:pt x="590550" y="580773"/>
                </a:lnTo>
                <a:lnTo>
                  <a:pt x="590550" y="253846"/>
                </a:lnTo>
                <a:cubicBezTo>
                  <a:pt x="590550" y="219328"/>
                  <a:pt x="524380" y="196173"/>
                  <a:pt x="438264" y="185133"/>
                </a:cubicBezTo>
                <a:lnTo>
                  <a:pt x="438264" y="58936"/>
                </a:lnTo>
                <a:lnTo>
                  <a:pt x="434902" y="56079"/>
                </a:lnTo>
                <a:cubicBezTo>
                  <a:pt x="419962" y="44807"/>
                  <a:pt x="399359" y="44807"/>
                  <a:pt x="384420" y="56079"/>
                </a:cubicBezTo>
                <a:lnTo>
                  <a:pt x="381067" y="58936"/>
                </a:lnTo>
                <a:lnTo>
                  <a:pt x="381067" y="179771"/>
                </a:lnTo>
                <a:cubicBezTo>
                  <a:pt x="368503" y="178970"/>
                  <a:pt x="355768" y="178399"/>
                  <a:pt x="342967" y="178066"/>
                </a:cubicBezTo>
                <a:lnTo>
                  <a:pt x="342967" y="11311"/>
                </a:lnTo>
                <a:lnTo>
                  <a:pt x="339604" y="8454"/>
                </a:lnTo>
                <a:cubicBezTo>
                  <a:pt x="324664" y="-2818"/>
                  <a:pt x="304062" y="-2818"/>
                  <a:pt x="289122" y="8454"/>
                </a:cubicBezTo>
                <a:lnTo>
                  <a:pt x="285769" y="11311"/>
                </a:lnTo>
                <a:lnTo>
                  <a:pt x="285769" y="177999"/>
                </a:lnTo>
                <a:cubicBezTo>
                  <a:pt x="272958" y="178332"/>
                  <a:pt x="260223" y="178904"/>
                  <a:pt x="247669" y="179694"/>
                </a:cubicBezTo>
                <a:lnTo>
                  <a:pt x="247669" y="58936"/>
                </a:lnTo>
                <a:lnTo>
                  <a:pt x="244307" y="56079"/>
                </a:lnTo>
                <a:cubicBezTo>
                  <a:pt x="229367" y="44807"/>
                  <a:pt x="208764" y="44807"/>
                  <a:pt x="193824" y="56079"/>
                </a:cubicBezTo>
                <a:lnTo>
                  <a:pt x="190471" y="58936"/>
                </a:lnTo>
                <a:lnTo>
                  <a:pt x="190471" y="185105"/>
                </a:lnTo>
                <a:cubicBezTo>
                  <a:pt x="104375" y="196135"/>
                  <a:pt x="38100" y="219299"/>
                  <a:pt x="38100" y="253846"/>
                </a:cubicBezTo>
                <a:lnTo>
                  <a:pt x="38100" y="580773"/>
                </a:lnTo>
                <a:lnTo>
                  <a:pt x="32385" y="580773"/>
                </a:lnTo>
                <a:cubicBezTo>
                  <a:pt x="14499" y="580773"/>
                  <a:pt x="0" y="595272"/>
                  <a:pt x="0" y="613158"/>
                </a:cubicBezTo>
                <a:lnTo>
                  <a:pt x="0" y="615063"/>
                </a:lnTo>
                <a:cubicBezTo>
                  <a:pt x="0" y="632949"/>
                  <a:pt x="14499" y="647448"/>
                  <a:pt x="32385" y="647448"/>
                </a:cubicBezTo>
                <a:lnTo>
                  <a:pt x="596265" y="647448"/>
                </a:lnTo>
                <a:cubicBezTo>
                  <a:pt x="614151" y="647448"/>
                  <a:pt x="628650" y="632949"/>
                  <a:pt x="628650" y="615063"/>
                </a:cubicBezTo>
                <a:lnTo>
                  <a:pt x="628650" y="613158"/>
                </a:lnTo>
                <a:cubicBezTo>
                  <a:pt x="628650" y="595272"/>
                  <a:pt x="614151" y="580773"/>
                  <a:pt x="596265" y="580773"/>
                </a:cubicBezTo>
                <a:close/>
                <a:moveTo>
                  <a:pt x="400164" y="68461"/>
                </a:moveTo>
                <a:cubicBezTo>
                  <a:pt x="406243" y="65834"/>
                  <a:pt x="413136" y="65834"/>
                  <a:pt x="419214" y="68461"/>
                </a:cubicBezTo>
                <a:lnTo>
                  <a:pt x="419214" y="182933"/>
                </a:lnTo>
                <a:cubicBezTo>
                  <a:pt x="412934" y="182298"/>
                  <a:pt x="406584" y="181701"/>
                  <a:pt x="400164" y="181142"/>
                </a:cubicBezTo>
                <a:close/>
                <a:moveTo>
                  <a:pt x="304914" y="177646"/>
                </a:moveTo>
                <a:lnTo>
                  <a:pt x="304914" y="20836"/>
                </a:lnTo>
                <a:cubicBezTo>
                  <a:pt x="310993" y="18209"/>
                  <a:pt x="317886" y="18209"/>
                  <a:pt x="323964" y="20836"/>
                </a:cubicBezTo>
                <a:lnTo>
                  <a:pt x="323964" y="177646"/>
                </a:lnTo>
                <a:close/>
                <a:moveTo>
                  <a:pt x="209664" y="68461"/>
                </a:moveTo>
                <a:cubicBezTo>
                  <a:pt x="215743" y="65834"/>
                  <a:pt x="222636" y="65834"/>
                  <a:pt x="228714" y="68461"/>
                </a:cubicBezTo>
                <a:lnTo>
                  <a:pt x="228714" y="181123"/>
                </a:lnTo>
                <a:cubicBezTo>
                  <a:pt x="222294" y="181657"/>
                  <a:pt x="215944" y="182250"/>
                  <a:pt x="209664" y="182904"/>
                </a:cubicBezTo>
                <a:close/>
                <a:moveTo>
                  <a:pt x="190614" y="204278"/>
                </a:moveTo>
                <a:lnTo>
                  <a:pt x="190614" y="204336"/>
                </a:lnTo>
                <a:lnTo>
                  <a:pt x="241173" y="199202"/>
                </a:lnTo>
                <a:cubicBezTo>
                  <a:pt x="263823" y="197601"/>
                  <a:pt x="288236" y="196696"/>
                  <a:pt x="314344" y="196696"/>
                </a:cubicBezTo>
                <a:cubicBezTo>
                  <a:pt x="341071" y="196696"/>
                  <a:pt x="366017" y="197649"/>
                  <a:pt x="389106" y="199325"/>
                </a:cubicBezTo>
                <a:lnTo>
                  <a:pt x="426920" y="202888"/>
                </a:lnTo>
                <a:cubicBezTo>
                  <a:pt x="518436" y="213632"/>
                  <a:pt x="571500" y="236282"/>
                  <a:pt x="571500" y="253846"/>
                </a:cubicBezTo>
                <a:lnTo>
                  <a:pt x="571500" y="408371"/>
                </a:lnTo>
                <a:cubicBezTo>
                  <a:pt x="569938" y="408494"/>
                  <a:pt x="568462" y="408675"/>
                  <a:pt x="566738" y="408675"/>
                </a:cubicBezTo>
                <a:cubicBezTo>
                  <a:pt x="555681" y="408934"/>
                  <a:pt x="544888" y="405284"/>
                  <a:pt x="536258" y="398369"/>
                </a:cubicBezTo>
                <a:cubicBezTo>
                  <a:pt x="511879" y="380360"/>
                  <a:pt x="478606" y="380360"/>
                  <a:pt x="454228" y="398369"/>
                </a:cubicBezTo>
                <a:cubicBezTo>
                  <a:pt x="436260" y="412111"/>
                  <a:pt x="411312" y="412111"/>
                  <a:pt x="393344" y="398369"/>
                </a:cubicBezTo>
                <a:cubicBezTo>
                  <a:pt x="368974" y="380361"/>
                  <a:pt x="335705" y="380361"/>
                  <a:pt x="311334" y="398369"/>
                </a:cubicBezTo>
                <a:cubicBezTo>
                  <a:pt x="293373" y="412111"/>
                  <a:pt x="268431" y="412111"/>
                  <a:pt x="250469" y="398369"/>
                </a:cubicBezTo>
                <a:cubicBezTo>
                  <a:pt x="226109" y="380359"/>
                  <a:pt x="192848" y="380359"/>
                  <a:pt x="168488" y="398369"/>
                </a:cubicBezTo>
                <a:cubicBezTo>
                  <a:pt x="150529" y="412110"/>
                  <a:pt x="125591" y="412110"/>
                  <a:pt x="107632" y="398369"/>
                </a:cubicBezTo>
                <a:cubicBezTo>
                  <a:pt x="95895" y="389375"/>
                  <a:pt x="81461" y="384615"/>
                  <a:pt x="66675" y="384863"/>
                </a:cubicBezTo>
                <a:cubicBezTo>
                  <a:pt x="63509" y="384871"/>
                  <a:pt x="60348" y="385078"/>
                  <a:pt x="57207" y="385482"/>
                </a:cubicBezTo>
                <a:lnTo>
                  <a:pt x="57207" y="253846"/>
                </a:lnTo>
                <a:cubicBezTo>
                  <a:pt x="57150" y="237006"/>
                  <a:pt x="105928" y="215489"/>
                  <a:pt x="190595" y="204278"/>
                </a:cubicBezTo>
                <a:close/>
                <a:moveTo>
                  <a:pt x="57150" y="404665"/>
                </a:moveTo>
                <a:cubicBezTo>
                  <a:pt x="60276" y="404122"/>
                  <a:pt x="63444" y="403855"/>
                  <a:pt x="66618" y="403865"/>
                </a:cubicBezTo>
                <a:cubicBezTo>
                  <a:pt x="77654" y="403620"/>
                  <a:pt x="88425" y="407269"/>
                  <a:pt x="97041" y="414171"/>
                </a:cubicBezTo>
                <a:cubicBezTo>
                  <a:pt x="121401" y="432181"/>
                  <a:pt x="154662" y="432181"/>
                  <a:pt x="179022" y="414171"/>
                </a:cubicBezTo>
                <a:cubicBezTo>
                  <a:pt x="196981" y="400431"/>
                  <a:pt x="221919" y="400431"/>
                  <a:pt x="239878" y="414171"/>
                </a:cubicBezTo>
                <a:cubicBezTo>
                  <a:pt x="264242" y="432179"/>
                  <a:pt x="297505" y="432179"/>
                  <a:pt x="321869" y="414171"/>
                </a:cubicBezTo>
                <a:cubicBezTo>
                  <a:pt x="339837" y="400430"/>
                  <a:pt x="364785" y="400430"/>
                  <a:pt x="382753" y="414171"/>
                </a:cubicBezTo>
                <a:cubicBezTo>
                  <a:pt x="407123" y="432179"/>
                  <a:pt x="440392" y="432179"/>
                  <a:pt x="464763" y="414171"/>
                </a:cubicBezTo>
                <a:cubicBezTo>
                  <a:pt x="482736" y="400432"/>
                  <a:pt x="507683" y="400432"/>
                  <a:pt x="525656" y="414171"/>
                </a:cubicBezTo>
                <a:cubicBezTo>
                  <a:pt x="537431" y="423186"/>
                  <a:pt x="551911" y="427946"/>
                  <a:pt x="566738" y="427678"/>
                </a:cubicBezTo>
                <a:cubicBezTo>
                  <a:pt x="568443" y="427678"/>
                  <a:pt x="569976" y="427554"/>
                  <a:pt x="571500" y="427459"/>
                </a:cubicBezTo>
                <a:lnTo>
                  <a:pt x="571500" y="580773"/>
                </a:lnTo>
                <a:lnTo>
                  <a:pt x="57150" y="580773"/>
                </a:lnTo>
                <a:close/>
                <a:moveTo>
                  <a:pt x="609600" y="615063"/>
                </a:moveTo>
                <a:cubicBezTo>
                  <a:pt x="609600" y="622428"/>
                  <a:pt x="603630" y="628398"/>
                  <a:pt x="596265" y="628398"/>
                </a:cubicBezTo>
                <a:lnTo>
                  <a:pt x="32385" y="628398"/>
                </a:lnTo>
                <a:cubicBezTo>
                  <a:pt x="25020" y="628398"/>
                  <a:pt x="19050" y="622428"/>
                  <a:pt x="19050" y="615063"/>
                </a:cubicBezTo>
                <a:lnTo>
                  <a:pt x="19050" y="613158"/>
                </a:lnTo>
                <a:cubicBezTo>
                  <a:pt x="19050" y="605793"/>
                  <a:pt x="25020" y="599823"/>
                  <a:pt x="32385" y="599823"/>
                </a:cubicBezTo>
                <a:lnTo>
                  <a:pt x="596265" y="599823"/>
                </a:lnTo>
                <a:cubicBezTo>
                  <a:pt x="603630" y="599823"/>
                  <a:pt x="609600" y="605793"/>
                  <a:pt x="609600" y="61315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013F085-8C24-4316-950F-C5803613F42C}"/>
              </a:ext>
            </a:extLst>
          </p:cNvPr>
          <p:cNvSpPr/>
          <p:nvPr/>
        </p:nvSpPr>
        <p:spPr>
          <a:xfrm>
            <a:off x="2020275" y="3771095"/>
            <a:ext cx="590550" cy="57150"/>
          </a:xfrm>
          <a:custGeom>
            <a:avLst/>
            <a:gdLst>
              <a:gd name="connsiteX0" fmla="*/ 561975 w 590550"/>
              <a:gd name="connsiteY0" fmla="*/ 0 h 57150"/>
              <a:gd name="connsiteX1" fmla="*/ 28575 w 590550"/>
              <a:gd name="connsiteY1" fmla="*/ 0 h 57150"/>
              <a:gd name="connsiteX2" fmla="*/ 0 w 590550"/>
              <a:gd name="connsiteY2" fmla="*/ 28575 h 57150"/>
              <a:gd name="connsiteX3" fmla="*/ 28575 w 590550"/>
              <a:gd name="connsiteY3" fmla="*/ 57150 h 57150"/>
              <a:gd name="connsiteX4" fmla="*/ 561975 w 590550"/>
              <a:gd name="connsiteY4" fmla="*/ 57150 h 57150"/>
              <a:gd name="connsiteX5" fmla="*/ 590550 w 590550"/>
              <a:gd name="connsiteY5" fmla="*/ 28575 h 57150"/>
              <a:gd name="connsiteX6" fmla="*/ 561975 w 590550"/>
              <a:gd name="connsiteY6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550" h="57150">
                <a:moveTo>
                  <a:pt x="561975" y="0"/>
                </a:moveTo>
                <a:lnTo>
                  <a:pt x="28575" y="0"/>
                </a:lnTo>
                <a:cubicBezTo>
                  <a:pt x="12382" y="0"/>
                  <a:pt x="0" y="12383"/>
                  <a:pt x="0" y="28575"/>
                </a:cubicBezTo>
                <a:cubicBezTo>
                  <a:pt x="0" y="44767"/>
                  <a:pt x="12382" y="57150"/>
                  <a:pt x="28575" y="57150"/>
                </a:cubicBezTo>
                <a:lnTo>
                  <a:pt x="561975" y="57150"/>
                </a:lnTo>
                <a:cubicBezTo>
                  <a:pt x="578168" y="57150"/>
                  <a:pt x="590550" y="44767"/>
                  <a:pt x="590550" y="28575"/>
                </a:cubicBezTo>
                <a:cubicBezTo>
                  <a:pt x="590550" y="12383"/>
                  <a:pt x="578168" y="0"/>
                  <a:pt x="5619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16" name="Graphic 7" descr="Wedding cake outline">
            <a:extLst>
              <a:ext uri="{FF2B5EF4-FFF2-40B4-BE49-F238E27FC236}">
                <a16:creationId xmlns:a16="http://schemas.microsoft.com/office/drawing/2014/main" id="{D37A37BF-7429-4113-89C8-6BE63FBFFDE9}"/>
              </a:ext>
            </a:extLst>
          </p:cNvPr>
          <p:cNvSpPr/>
          <p:nvPr/>
        </p:nvSpPr>
        <p:spPr>
          <a:xfrm>
            <a:off x="1383394" y="2209799"/>
            <a:ext cx="628650" cy="781050"/>
          </a:xfrm>
          <a:custGeom>
            <a:avLst/>
            <a:gdLst>
              <a:gd name="connsiteX0" fmla="*/ 596265 w 628650"/>
              <a:gd name="connsiteY0" fmla="*/ 714375 h 781050"/>
              <a:gd name="connsiteX1" fmla="*/ 590550 w 628650"/>
              <a:gd name="connsiteY1" fmla="*/ 714375 h 781050"/>
              <a:gd name="connsiteX2" fmla="*/ 590550 w 628650"/>
              <a:gd name="connsiteY2" fmla="*/ 495300 h 781050"/>
              <a:gd name="connsiteX3" fmla="*/ 523875 w 628650"/>
              <a:gd name="connsiteY3" fmla="*/ 450323 h 781050"/>
              <a:gd name="connsiteX4" fmla="*/ 523875 w 628650"/>
              <a:gd name="connsiteY4" fmla="*/ 276225 h 781050"/>
              <a:gd name="connsiteX5" fmla="*/ 457200 w 628650"/>
              <a:gd name="connsiteY5" fmla="*/ 232991 h 781050"/>
              <a:gd name="connsiteX6" fmla="*/ 457200 w 628650"/>
              <a:gd name="connsiteY6" fmla="*/ 57150 h 781050"/>
              <a:gd name="connsiteX7" fmla="*/ 314325 w 628650"/>
              <a:gd name="connsiteY7" fmla="*/ 0 h 781050"/>
              <a:gd name="connsiteX8" fmla="*/ 171450 w 628650"/>
              <a:gd name="connsiteY8" fmla="*/ 57150 h 781050"/>
              <a:gd name="connsiteX9" fmla="*/ 171450 w 628650"/>
              <a:gd name="connsiteY9" fmla="*/ 232991 h 781050"/>
              <a:gd name="connsiteX10" fmla="*/ 104775 w 628650"/>
              <a:gd name="connsiteY10" fmla="*/ 276225 h 781050"/>
              <a:gd name="connsiteX11" fmla="*/ 104775 w 628650"/>
              <a:gd name="connsiteY11" fmla="*/ 450323 h 781050"/>
              <a:gd name="connsiteX12" fmla="*/ 38100 w 628650"/>
              <a:gd name="connsiteY12" fmla="*/ 495300 h 781050"/>
              <a:gd name="connsiteX13" fmla="*/ 38100 w 628650"/>
              <a:gd name="connsiteY13" fmla="*/ 714375 h 781050"/>
              <a:gd name="connsiteX14" fmla="*/ 32385 w 628650"/>
              <a:gd name="connsiteY14" fmla="*/ 714375 h 781050"/>
              <a:gd name="connsiteX15" fmla="*/ 0 w 628650"/>
              <a:gd name="connsiteY15" fmla="*/ 746760 h 781050"/>
              <a:gd name="connsiteX16" fmla="*/ 0 w 628650"/>
              <a:gd name="connsiteY16" fmla="*/ 748665 h 781050"/>
              <a:gd name="connsiteX17" fmla="*/ 32385 w 628650"/>
              <a:gd name="connsiteY17" fmla="*/ 781050 h 781050"/>
              <a:gd name="connsiteX18" fmla="*/ 596265 w 628650"/>
              <a:gd name="connsiteY18" fmla="*/ 781050 h 781050"/>
              <a:gd name="connsiteX19" fmla="*/ 628650 w 628650"/>
              <a:gd name="connsiteY19" fmla="*/ 748665 h 781050"/>
              <a:gd name="connsiteX20" fmla="*/ 628650 w 628650"/>
              <a:gd name="connsiteY20" fmla="*/ 746760 h 781050"/>
              <a:gd name="connsiteX21" fmla="*/ 596265 w 628650"/>
              <a:gd name="connsiteY21" fmla="*/ 714375 h 781050"/>
              <a:gd name="connsiteX22" fmla="*/ 314325 w 628650"/>
              <a:gd name="connsiteY22" fmla="*/ 19050 h 781050"/>
              <a:gd name="connsiteX23" fmla="*/ 438150 w 628650"/>
              <a:gd name="connsiteY23" fmla="*/ 57150 h 781050"/>
              <a:gd name="connsiteX24" fmla="*/ 438150 w 628650"/>
              <a:gd name="connsiteY24" fmla="*/ 132055 h 781050"/>
              <a:gd name="connsiteX25" fmla="*/ 426653 w 628650"/>
              <a:gd name="connsiteY25" fmla="*/ 125387 h 781050"/>
              <a:gd name="connsiteX26" fmla="*/ 344643 w 628650"/>
              <a:gd name="connsiteY26" fmla="*/ 125387 h 781050"/>
              <a:gd name="connsiteX27" fmla="*/ 283778 w 628650"/>
              <a:gd name="connsiteY27" fmla="*/ 125387 h 781050"/>
              <a:gd name="connsiteX28" fmla="*/ 201797 w 628650"/>
              <a:gd name="connsiteY28" fmla="*/ 125387 h 781050"/>
              <a:gd name="connsiteX29" fmla="*/ 190500 w 628650"/>
              <a:gd name="connsiteY29" fmla="*/ 131978 h 781050"/>
              <a:gd name="connsiteX30" fmla="*/ 190500 w 628650"/>
              <a:gd name="connsiteY30" fmla="*/ 57150 h 781050"/>
              <a:gd name="connsiteX31" fmla="*/ 314325 w 628650"/>
              <a:gd name="connsiteY31" fmla="*/ 19050 h 781050"/>
              <a:gd name="connsiteX32" fmla="*/ 190500 w 628650"/>
              <a:gd name="connsiteY32" fmla="*/ 152219 h 781050"/>
              <a:gd name="connsiteX33" fmla="*/ 212408 w 628650"/>
              <a:gd name="connsiteY33" fmla="*/ 141275 h 781050"/>
              <a:gd name="connsiteX34" fmla="*/ 273263 w 628650"/>
              <a:gd name="connsiteY34" fmla="*/ 141275 h 781050"/>
              <a:gd name="connsiteX35" fmla="*/ 355254 w 628650"/>
              <a:gd name="connsiteY35" fmla="*/ 141275 h 781050"/>
              <a:gd name="connsiteX36" fmla="*/ 416138 w 628650"/>
              <a:gd name="connsiteY36" fmla="*/ 141275 h 781050"/>
              <a:gd name="connsiteX37" fmla="*/ 438150 w 628650"/>
              <a:gd name="connsiteY37" fmla="*/ 152267 h 781050"/>
              <a:gd name="connsiteX38" fmla="*/ 438150 w 628650"/>
              <a:gd name="connsiteY38" fmla="*/ 229038 h 781050"/>
              <a:gd name="connsiteX39" fmla="*/ 314325 w 628650"/>
              <a:gd name="connsiteY39" fmla="*/ 219075 h 781050"/>
              <a:gd name="connsiteX40" fmla="*/ 190500 w 628650"/>
              <a:gd name="connsiteY40" fmla="*/ 229038 h 781050"/>
              <a:gd name="connsiteX41" fmla="*/ 314325 w 628650"/>
              <a:gd name="connsiteY41" fmla="*/ 238125 h 781050"/>
              <a:gd name="connsiteX42" fmla="*/ 504825 w 628650"/>
              <a:gd name="connsiteY42" fmla="*/ 276225 h 781050"/>
              <a:gd name="connsiteX43" fmla="*/ 504825 w 628650"/>
              <a:gd name="connsiteY43" fmla="*/ 348729 h 781050"/>
              <a:gd name="connsiteX44" fmla="*/ 498158 w 628650"/>
              <a:gd name="connsiteY44" fmla="*/ 344500 h 781050"/>
              <a:gd name="connsiteX45" fmla="*/ 416128 w 628650"/>
              <a:gd name="connsiteY45" fmla="*/ 344500 h 781050"/>
              <a:gd name="connsiteX46" fmla="*/ 355244 w 628650"/>
              <a:gd name="connsiteY46" fmla="*/ 344500 h 781050"/>
              <a:gd name="connsiteX47" fmla="*/ 273234 w 628650"/>
              <a:gd name="connsiteY47" fmla="*/ 344500 h 781050"/>
              <a:gd name="connsiteX48" fmla="*/ 212369 w 628650"/>
              <a:gd name="connsiteY48" fmla="*/ 344500 h 781050"/>
              <a:gd name="connsiteX49" fmla="*/ 130388 w 628650"/>
              <a:gd name="connsiteY49" fmla="*/ 344500 h 781050"/>
              <a:gd name="connsiteX50" fmla="*/ 123854 w 628650"/>
              <a:gd name="connsiteY50" fmla="*/ 348634 h 781050"/>
              <a:gd name="connsiteX51" fmla="*/ 123854 w 628650"/>
              <a:gd name="connsiteY51" fmla="*/ 276225 h 781050"/>
              <a:gd name="connsiteX52" fmla="*/ 314325 w 628650"/>
              <a:gd name="connsiteY52" fmla="*/ 238125 h 781050"/>
              <a:gd name="connsiteX53" fmla="*/ 123825 w 628650"/>
              <a:gd name="connsiteY53" fmla="*/ 369694 h 781050"/>
              <a:gd name="connsiteX54" fmla="*/ 140970 w 628650"/>
              <a:gd name="connsiteY54" fmla="*/ 360350 h 781050"/>
              <a:gd name="connsiteX55" fmla="*/ 201825 w 628650"/>
              <a:gd name="connsiteY55" fmla="*/ 360350 h 781050"/>
              <a:gd name="connsiteX56" fmla="*/ 283816 w 628650"/>
              <a:gd name="connsiteY56" fmla="*/ 360350 h 781050"/>
              <a:gd name="connsiteX57" fmla="*/ 344700 w 628650"/>
              <a:gd name="connsiteY57" fmla="*/ 360350 h 781050"/>
              <a:gd name="connsiteX58" fmla="*/ 426710 w 628650"/>
              <a:gd name="connsiteY58" fmla="*/ 360350 h 781050"/>
              <a:gd name="connsiteX59" fmla="*/ 487604 w 628650"/>
              <a:gd name="connsiteY59" fmla="*/ 360350 h 781050"/>
              <a:gd name="connsiteX60" fmla="*/ 504825 w 628650"/>
              <a:gd name="connsiteY60" fmla="*/ 369761 h 781050"/>
              <a:gd name="connsiteX61" fmla="*/ 504825 w 628650"/>
              <a:gd name="connsiteY61" fmla="*/ 445770 h 781050"/>
              <a:gd name="connsiteX62" fmla="*/ 314325 w 628650"/>
              <a:gd name="connsiteY62" fmla="*/ 428625 h 781050"/>
              <a:gd name="connsiteX63" fmla="*/ 123825 w 628650"/>
              <a:gd name="connsiteY63" fmla="*/ 445770 h 781050"/>
              <a:gd name="connsiteX64" fmla="*/ 314325 w 628650"/>
              <a:gd name="connsiteY64" fmla="*/ 447675 h 781050"/>
              <a:gd name="connsiteX65" fmla="*/ 571500 w 628650"/>
              <a:gd name="connsiteY65" fmla="*/ 495300 h 781050"/>
              <a:gd name="connsiteX66" fmla="*/ 571500 w 628650"/>
              <a:gd name="connsiteY66" fmla="*/ 583883 h 781050"/>
              <a:gd name="connsiteX67" fmla="*/ 569595 w 628650"/>
              <a:gd name="connsiteY67" fmla="*/ 582644 h 781050"/>
              <a:gd name="connsiteX68" fmla="*/ 487566 w 628650"/>
              <a:gd name="connsiteY68" fmla="*/ 582644 h 781050"/>
              <a:gd name="connsiteX69" fmla="*/ 426682 w 628650"/>
              <a:gd name="connsiteY69" fmla="*/ 582644 h 781050"/>
              <a:gd name="connsiteX70" fmla="*/ 344672 w 628650"/>
              <a:gd name="connsiteY70" fmla="*/ 582644 h 781050"/>
              <a:gd name="connsiteX71" fmla="*/ 283807 w 628650"/>
              <a:gd name="connsiteY71" fmla="*/ 582644 h 781050"/>
              <a:gd name="connsiteX72" fmla="*/ 201825 w 628650"/>
              <a:gd name="connsiteY72" fmla="*/ 582644 h 781050"/>
              <a:gd name="connsiteX73" fmla="*/ 140970 w 628650"/>
              <a:gd name="connsiteY73" fmla="*/ 582644 h 781050"/>
              <a:gd name="connsiteX74" fmla="*/ 58998 w 628650"/>
              <a:gd name="connsiteY74" fmla="*/ 582644 h 781050"/>
              <a:gd name="connsiteX75" fmla="*/ 57179 w 628650"/>
              <a:gd name="connsiteY75" fmla="*/ 583816 h 781050"/>
              <a:gd name="connsiteX76" fmla="*/ 57179 w 628650"/>
              <a:gd name="connsiteY76" fmla="*/ 495300 h 781050"/>
              <a:gd name="connsiteX77" fmla="*/ 314325 w 628650"/>
              <a:gd name="connsiteY77" fmla="*/ 447675 h 781050"/>
              <a:gd name="connsiteX78" fmla="*/ 57150 w 628650"/>
              <a:gd name="connsiteY78" fmla="*/ 605790 h 781050"/>
              <a:gd name="connsiteX79" fmla="*/ 69532 w 628650"/>
              <a:gd name="connsiteY79" fmla="*/ 598484 h 781050"/>
              <a:gd name="connsiteX80" fmla="*/ 130359 w 628650"/>
              <a:gd name="connsiteY80" fmla="*/ 598484 h 781050"/>
              <a:gd name="connsiteX81" fmla="*/ 212341 w 628650"/>
              <a:gd name="connsiteY81" fmla="*/ 598484 h 781050"/>
              <a:gd name="connsiteX82" fmla="*/ 273196 w 628650"/>
              <a:gd name="connsiteY82" fmla="*/ 598484 h 781050"/>
              <a:gd name="connsiteX83" fmla="*/ 355187 w 628650"/>
              <a:gd name="connsiteY83" fmla="*/ 598484 h 781050"/>
              <a:gd name="connsiteX84" fmla="*/ 416071 w 628650"/>
              <a:gd name="connsiteY84" fmla="*/ 598484 h 781050"/>
              <a:gd name="connsiteX85" fmla="*/ 498081 w 628650"/>
              <a:gd name="connsiteY85" fmla="*/ 598484 h 781050"/>
              <a:gd name="connsiteX86" fmla="*/ 558975 w 628650"/>
              <a:gd name="connsiteY86" fmla="*/ 598484 h 781050"/>
              <a:gd name="connsiteX87" fmla="*/ 571500 w 628650"/>
              <a:gd name="connsiteY87" fmla="*/ 605790 h 781050"/>
              <a:gd name="connsiteX88" fmla="*/ 571500 w 628650"/>
              <a:gd name="connsiteY88" fmla="*/ 714375 h 781050"/>
              <a:gd name="connsiteX89" fmla="*/ 57150 w 628650"/>
              <a:gd name="connsiteY89" fmla="*/ 714375 h 781050"/>
              <a:gd name="connsiteX90" fmla="*/ 609600 w 628650"/>
              <a:gd name="connsiteY90" fmla="*/ 748665 h 781050"/>
              <a:gd name="connsiteX91" fmla="*/ 596265 w 628650"/>
              <a:gd name="connsiteY91" fmla="*/ 762000 h 781050"/>
              <a:gd name="connsiteX92" fmla="*/ 32385 w 628650"/>
              <a:gd name="connsiteY92" fmla="*/ 762000 h 781050"/>
              <a:gd name="connsiteX93" fmla="*/ 19050 w 628650"/>
              <a:gd name="connsiteY93" fmla="*/ 748665 h 781050"/>
              <a:gd name="connsiteX94" fmla="*/ 19050 w 628650"/>
              <a:gd name="connsiteY94" fmla="*/ 746760 h 781050"/>
              <a:gd name="connsiteX95" fmla="*/ 32385 w 628650"/>
              <a:gd name="connsiteY95" fmla="*/ 733425 h 781050"/>
              <a:gd name="connsiteX96" fmla="*/ 596265 w 628650"/>
              <a:gd name="connsiteY96" fmla="*/ 733425 h 781050"/>
              <a:gd name="connsiteX97" fmla="*/ 609600 w 628650"/>
              <a:gd name="connsiteY97" fmla="*/ 74676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28650" h="781050">
                <a:moveTo>
                  <a:pt x="596265" y="714375"/>
                </a:moveTo>
                <a:lnTo>
                  <a:pt x="590550" y="714375"/>
                </a:lnTo>
                <a:lnTo>
                  <a:pt x="590550" y="495300"/>
                </a:lnTo>
                <a:cubicBezTo>
                  <a:pt x="590550" y="475498"/>
                  <a:pt x="563470" y="460800"/>
                  <a:pt x="523875" y="450323"/>
                </a:cubicBezTo>
                <a:lnTo>
                  <a:pt x="523875" y="276225"/>
                </a:lnTo>
                <a:cubicBezTo>
                  <a:pt x="523875" y="256632"/>
                  <a:pt x="496834" y="242364"/>
                  <a:pt x="457200" y="232991"/>
                </a:cubicBezTo>
                <a:lnTo>
                  <a:pt x="457200" y="57150"/>
                </a:lnTo>
                <a:cubicBezTo>
                  <a:pt x="457200" y="20003"/>
                  <a:pt x="383581" y="0"/>
                  <a:pt x="314325" y="0"/>
                </a:cubicBezTo>
                <a:cubicBezTo>
                  <a:pt x="245069" y="0"/>
                  <a:pt x="171450" y="20003"/>
                  <a:pt x="171450" y="57150"/>
                </a:cubicBezTo>
                <a:lnTo>
                  <a:pt x="171450" y="232991"/>
                </a:lnTo>
                <a:cubicBezTo>
                  <a:pt x="131816" y="242364"/>
                  <a:pt x="104775" y="256632"/>
                  <a:pt x="104775" y="276225"/>
                </a:cubicBezTo>
                <a:lnTo>
                  <a:pt x="104775" y="450323"/>
                </a:lnTo>
                <a:cubicBezTo>
                  <a:pt x="65180" y="460800"/>
                  <a:pt x="38100" y="475498"/>
                  <a:pt x="38100" y="495300"/>
                </a:cubicBezTo>
                <a:lnTo>
                  <a:pt x="38100" y="714375"/>
                </a:lnTo>
                <a:lnTo>
                  <a:pt x="32385" y="714375"/>
                </a:lnTo>
                <a:cubicBezTo>
                  <a:pt x="14499" y="714375"/>
                  <a:pt x="0" y="728874"/>
                  <a:pt x="0" y="746760"/>
                </a:cubicBezTo>
                <a:lnTo>
                  <a:pt x="0" y="748665"/>
                </a:lnTo>
                <a:cubicBezTo>
                  <a:pt x="0" y="766551"/>
                  <a:pt x="14499" y="781050"/>
                  <a:pt x="32385" y="781050"/>
                </a:cubicBezTo>
                <a:lnTo>
                  <a:pt x="596265" y="781050"/>
                </a:lnTo>
                <a:cubicBezTo>
                  <a:pt x="614151" y="781050"/>
                  <a:pt x="628650" y="766551"/>
                  <a:pt x="628650" y="748665"/>
                </a:cubicBezTo>
                <a:lnTo>
                  <a:pt x="628650" y="746760"/>
                </a:lnTo>
                <a:cubicBezTo>
                  <a:pt x="628650" y="728874"/>
                  <a:pt x="614151" y="714375"/>
                  <a:pt x="596265" y="714375"/>
                </a:cubicBezTo>
                <a:close/>
                <a:moveTo>
                  <a:pt x="314325" y="19050"/>
                </a:moveTo>
                <a:cubicBezTo>
                  <a:pt x="389915" y="19050"/>
                  <a:pt x="438150" y="41615"/>
                  <a:pt x="438150" y="57150"/>
                </a:cubicBezTo>
                <a:lnTo>
                  <a:pt x="438150" y="132055"/>
                </a:lnTo>
                <a:cubicBezTo>
                  <a:pt x="434131" y="130171"/>
                  <a:pt x="430284" y="127940"/>
                  <a:pt x="426653" y="125387"/>
                </a:cubicBezTo>
                <a:cubicBezTo>
                  <a:pt x="402283" y="107379"/>
                  <a:pt x="369014" y="107379"/>
                  <a:pt x="344643" y="125387"/>
                </a:cubicBezTo>
                <a:cubicBezTo>
                  <a:pt x="326682" y="139129"/>
                  <a:pt x="301740" y="139129"/>
                  <a:pt x="283778" y="125387"/>
                </a:cubicBezTo>
                <a:cubicBezTo>
                  <a:pt x="259418" y="107377"/>
                  <a:pt x="226157" y="107377"/>
                  <a:pt x="201797" y="125387"/>
                </a:cubicBezTo>
                <a:cubicBezTo>
                  <a:pt x="198224" y="127899"/>
                  <a:pt x="194444" y="130104"/>
                  <a:pt x="190500" y="131978"/>
                </a:cubicBezTo>
                <a:lnTo>
                  <a:pt x="190500" y="57150"/>
                </a:lnTo>
                <a:cubicBezTo>
                  <a:pt x="190500" y="41615"/>
                  <a:pt x="238735" y="19050"/>
                  <a:pt x="314325" y="19050"/>
                </a:cubicBezTo>
                <a:close/>
                <a:moveTo>
                  <a:pt x="190500" y="152219"/>
                </a:moveTo>
                <a:cubicBezTo>
                  <a:pt x="198356" y="149805"/>
                  <a:pt x="205759" y="146107"/>
                  <a:pt x="212408" y="141275"/>
                </a:cubicBezTo>
                <a:cubicBezTo>
                  <a:pt x="230366" y="127534"/>
                  <a:pt x="255304" y="127534"/>
                  <a:pt x="273263" y="141275"/>
                </a:cubicBezTo>
                <a:cubicBezTo>
                  <a:pt x="297627" y="159283"/>
                  <a:pt x="330890" y="159283"/>
                  <a:pt x="355254" y="141275"/>
                </a:cubicBezTo>
                <a:cubicBezTo>
                  <a:pt x="373222" y="127533"/>
                  <a:pt x="398170" y="127533"/>
                  <a:pt x="416138" y="141275"/>
                </a:cubicBezTo>
                <a:cubicBezTo>
                  <a:pt x="422811" y="146141"/>
                  <a:pt x="430251" y="149856"/>
                  <a:pt x="438150" y="152267"/>
                </a:cubicBezTo>
                <a:lnTo>
                  <a:pt x="438150" y="229038"/>
                </a:lnTo>
                <a:cubicBezTo>
                  <a:pt x="397242" y="222133"/>
                  <a:pt x="355811" y="218800"/>
                  <a:pt x="314325" y="219075"/>
                </a:cubicBezTo>
                <a:cubicBezTo>
                  <a:pt x="272839" y="218800"/>
                  <a:pt x="231408" y="222133"/>
                  <a:pt x="190500" y="229038"/>
                </a:cubicBezTo>
                <a:close/>
                <a:moveTo>
                  <a:pt x="314325" y="238125"/>
                </a:moveTo>
                <a:cubicBezTo>
                  <a:pt x="437588" y="238125"/>
                  <a:pt x="504825" y="263300"/>
                  <a:pt x="504825" y="276225"/>
                </a:cubicBezTo>
                <a:lnTo>
                  <a:pt x="504825" y="348729"/>
                </a:lnTo>
                <a:cubicBezTo>
                  <a:pt x="502596" y="347443"/>
                  <a:pt x="500424" y="346024"/>
                  <a:pt x="498158" y="344500"/>
                </a:cubicBezTo>
                <a:cubicBezTo>
                  <a:pt x="473779" y="326491"/>
                  <a:pt x="440506" y="326491"/>
                  <a:pt x="416128" y="344500"/>
                </a:cubicBezTo>
                <a:cubicBezTo>
                  <a:pt x="398160" y="358242"/>
                  <a:pt x="373212" y="358242"/>
                  <a:pt x="355244" y="344500"/>
                </a:cubicBezTo>
                <a:cubicBezTo>
                  <a:pt x="330874" y="326492"/>
                  <a:pt x="297605" y="326492"/>
                  <a:pt x="273234" y="344500"/>
                </a:cubicBezTo>
                <a:cubicBezTo>
                  <a:pt x="255273" y="358242"/>
                  <a:pt x="230331" y="358242"/>
                  <a:pt x="212369" y="344500"/>
                </a:cubicBezTo>
                <a:cubicBezTo>
                  <a:pt x="188009" y="326490"/>
                  <a:pt x="154748" y="326490"/>
                  <a:pt x="130388" y="344500"/>
                </a:cubicBezTo>
                <a:cubicBezTo>
                  <a:pt x="128149" y="345996"/>
                  <a:pt x="126025" y="347358"/>
                  <a:pt x="123854" y="348634"/>
                </a:cubicBezTo>
                <a:lnTo>
                  <a:pt x="123854" y="276225"/>
                </a:lnTo>
                <a:cubicBezTo>
                  <a:pt x="123825" y="263300"/>
                  <a:pt x="191062" y="238125"/>
                  <a:pt x="314325" y="238125"/>
                </a:cubicBezTo>
                <a:close/>
                <a:moveTo>
                  <a:pt x="123825" y="369694"/>
                </a:moveTo>
                <a:cubicBezTo>
                  <a:pt x="129882" y="367253"/>
                  <a:pt x="135635" y="364117"/>
                  <a:pt x="140970" y="360350"/>
                </a:cubicBezTo>
                <a:cubicBezTo>
                  <a:pt x="158928" y="346609"/>
                  <a:pt x="183867" y="346609"/>
                  <a:pt x="201825" y="360350"/>
                </a:cubicBezTo>
                <a:cubicBezTo>
                  <a:pt x="226189" y="378358"/>
                  <a:pt x="259452" y="378358"/>
                  <a:pt x="283816" y="360350"/>
                </a:cubicBezTo>
                <a:cubicBezTo>
                  <a:pt x="301784" y="346608"/>
                  <a:pt x="326732" y="346608"/>
                  <a:pt x="344700" y="360350"/>
                </a:cubicBezTo>
                <a:cubicBezTo>
                  <a:pt x="369071" y="378358"/>
                  <a:pt x="402340" y="378358"/>
                  <a:pt x="426710" y="360350"/>
                </a:cubicBezTo>
                <a:cubicBezTo>
                  <a:pt x="444683" y="346610"/>
                  <a:pt x="469631" y="346610"/>
                  <a:pt x="487604" y="360350"/>
                </a:cubicBezTo>
                <a:cubicBezTo>
                  <a:pt x="492959" y="364146"/>
                  <a:pt x="498739" y="367303"/>
                  <a:pt x="504825" y="369761"/>
                </a:cubicBezTo>
                <a:lnTo>
                  <a:pt x="504825" y="445770"/>
                </a:lnTo>
                <a:cubicBezTo>
                  <a:pt x="442024" y="433945"/>
                  <a:pt x="378228" y="428203"/>
                  <a:pt x="314325" y="428625"/>
                </a:cubicBezTo>
                <a:cubicBezTo>
                  <a:pt x="250422" y="428203"/>
                  <a:pt x="186626" y="433945"/>
                  <a:pt x="123825" y="445770"/>
                </a:cubicBezTo>
                <a:close/>
                <a:moveTo>
                  <a:pt x="314325" y="447675"/>
                </a:moveTo>
                <a:cubicBezTo>
                  <a:pt x="483175" y="447675"/>
                  <a:pt x="571500" y="478679"/>
                  <a:pt x="571500" y="495300"/>
                </a:cubicBezTo>
                <a:lnTo>
                  <a:pt x="571500" y="583883"/>
                </a:lnTo>
                <a:cubicBezTo>
                  <a:pt x="570852" y="583463"/>
                  <a:pt x="570224" y="583082"/>
                  <a:pt x="569595" y="582644"/>
                </a:cubicBezTo>
                <a:cubicBezTo>
                  <a:pt x="545217" y="564636"/>
                  <a:pt x="511944" y="564636"/>
                  <a:pt x="487566" y="582644"/>
                </a:cubicBezTo>
                <a:cubicBezTo>
                  <a:pt x="469598" y="596386"/>
                  <a:pt x="444650" y="596386"/>
                  <a:pt x="426682" y="582644"/>
                </a:cubicBezTo>
                <a:cubicBezTo>
                  <a:pt x="402311" y="564636"/>
                  <a:pt x="369042" y="564636"/>
                  <a:pt x="344672" y="582644"/>
                </a:cubicBezTo>
                <a:cubicBezTo>
                  <a:pt x="326710" y="596386"/>
                  <a:pt x="301768" y="596386"/>
                  <a:pt x="283807" y="582644"/>
                </a:cubicBezTo>
                <a:cubicBezTo>
                  <a:pt x="259447" y="564634"/>
                  <a:pt x="226185" y="564634"/>
                  <a:pt x="201825" y="582644"/>
                </a:cubicBezTo>
                <a:cubicBezTo>
                  <a:pt x="183867" y="596385"/>
                  <a:pt x="158928" y="596385"/>
                  <a:pt x="140970" y="582644"/>
                </a:cubicBezTo>
                <a:cubicBezTo>
                  <a:pt x="116613" y="564636"/>
                  <a:pt x="83355" y="564636"/>
                  <a:pt x="58998" y="582644"/>
                </a:cubicBezTo>
                <a:cubicBezTo>
                  <a:pt x="58379" y="583063"/>
                  <a:pt x="57788" y="583416"/>
                  <a:pt x="57179" y="583816"/>
                </a:cubicBezTo>
                <a:lnTo>
                  <a:pt x="57179" y="495300"/>
                </a:lnTo>
                <a:cubicBezTo>
                  <a:pt x="57150" y="478679"/>
                  <a:pt x="145475" y="447675"/>
                  <a:pt x="314325" y="447675"/>
                </a:cubicBezTo>
                <a:close/>
                <a:moveTo>
                  <a:pt x="57150" y="605790"/>
                </a:moveTo>
                <a:cubicBezTo>
                  <a:pt x="61440" y="603642"/>
                  <a:pt x="65578" y="601201"/>
                  <a:pt x="69532" y="598484"/>
                </a:cubicBezTo>
                <a:cubicBezTo>
                  <a:pt x="87480" y="584742"/>
                  <a:pt x="112412" y="584742"/>
                  <a:pt x="130359" y="598484"/>
                </a:cubicBezTo>
                <a:cubicBezTo>
                  <a:pt x="154719" y="616494"/>
                  <a:pt x="187981" y="616494"/>
                  <a:pt x="212341" y="598484"/>
                </a:cubicBezTo>
                <a:cubicBezTo>
                  <a:pt x="230299" y="584744"/>
                  <a:pt x="255238" y="584744"/>
                  <a:pt x="273196" y="598484"/>
                </a:cubicBezTo>
                <a:cubicBezTo>
                  <a:pt x="297560" y="616492"/>
                  <a:pt x="330823" y="616492"/>
                  <a:pt x="355187" y="598484"/>
                </a:cubicBezTo>
                <a:cubicBezTo>
                  <a:pt x="373155" y="584743"/>
                  <a:pt x="398103" y="584743"/>
                  <a:pt x="416071" y="598484"/>
                </a:cubicBezTo>
                <a:cubicBezTo>
                  <a:pt x="440442" y="616492"/>
                  <a:pt x="473711" y="616492"/>
                  <a:pt x="498081" y="598484"/>
                </a:cubicBezTo>
                <a:cubicBezTo>
                  <a:pt x="516054" y="584745"/>
                  <a:pt x="541002" y="584745"/>
                  <a:pt x="558975" y="598484"/>
                </a:cubicBezTo>
                <a:cubicBezTo>
                  <a:pt x="562973" y="601209"/>
                  <a:pt x="567159" y="603651"/>
                  <a:pt x="571500" y="605790"/>
                </a:cubicBezTo>
                <a:lnTo>
                  <a:pt x="571500" y="714375"/>
                </a:lnTo>
                <a:lnTo>
                  <a:pt x="57150" y="714375"/>
                </a:lnTo>
                <a:close/>
                <a:moveTo>
                  <a:pt x="609600" y="748665"/>
                </a:moveTo>
                <a:cubicBezTo>
                  <a:pt x="609600" y="756030"/>
                  <a:pt x="603630" y="762000"/>
                  <a:pt x="596265" y="762000"/>
                </a:cubicBezTo>
                <a:lnTo>
                  <a:pt x="32385" y="762000"/>
                </a:lnTo>
                <a:cubicBezTo>
                  <a:pt x="25020" y="762000"/>
                  <a:pt x="19050" y="756030"/>
                  <a:pt x="19050" y="748665"/>
                </a:cubicBezTo>
                <a:lnTo>
                  <a:pt x="19050" y="746760"/>
                </a:lnTo>
                <a:cubicBezTo>
                  <a:pt x="19050" y="739395"/>
                  <a:pt x="25020" y="733425"/>
                  <a:pt x="32385" y="733425"/>
                </a:cubicBezTo>
                <a:lnTo>
                  <a:pt x="596265" y="733425"/>
                </a:lnTo>
                <a:cubicBezTo>
                  <a:pt x="603630" y="733425"/>
                  <a:pt x="609600" y="739395"/>
                  <a:pt x="609600" y="74676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17" name="Graphic 9" descr="Cake slice outline">
            <a:extLst>
              <a:ext uri="{FF2B5EF4-FFF2-40B4-BE49-F238E27FC236}">
                <a16:creationId xmlns:a16="http://schemas.microsoft.com/office/drawing/2014/main" id="{893A2B1C-7C98-467B-9D56-CEB5FE00CEA1}"/>
              </a:ext>
            </a:extLst>
          </p:cNvPr>
          <p:cNvSpPr/>
          <p:nvPr/>
        </p:nvSpPr>
        <p:spPr>
          <a:xfrm>
            <a:off x="2461582" y="2067882"/>
            <a:ext cx="571500" cy="723510"/>
          </a:xfrm>
          <a:custGeom>
            <a:avLst/>
            <a:gdLst>
              <a:gd name="connsiteX0" fmla="*/ 438150 w 571500"/>
              <a:gd name="connsiteY0" fmla="*/ 10088 h 723510"/>
              <a:gd name="connsiteX1" fmla="*/ 327660 w 571500"/>
              <a:gd name="connsiteY1" fmla="*/ 1 h 723510"/>
              <a:gd name="connsiteX2" fmla="*/ 0 w 571500"/>
              <a:gd name="connsiteY2" fmla="*/ 94861 h 723510"/>
              <a:gd name="connsiteX3" fmla="*/ 0 w 571500"/>
              <a:gd name="connsiteY3" fmla="*/ 490148 h 723510"/>
              <a:gd name="connsiteX4" fmla="*/ 571500 w 571500"/>
              <a:gd name="connsiteY4" fmla="*/ 723511 h 723510"/>
              <a:gd name="connsiteX5" fmla="*/ 571500 w 571500"/>
              <a:gd name="connsiteY5" fmla="*/ 328223 h 723510"/>
              <a:gd name="connsiteX6" fmla="*/ 438150 w 571500"/>
              <a:gd name="connsiteY6" fmla="*/ 10088 h 723510"/>
              <a:gd name="connsiteX7" fmla="*/ 424567 w 571500"/>
              <a:gd name="connsiteY7" fmla="*/ 27052 h 723510"/>
              <a:gd name="connsiteX8" fmla="*/ 543630 w 571500"/>
              <a:gd name="connsiteY8" fmla="*/ 311154 h 723510"/>
              <a:gd name="connsiteX9" fmla="*/ 543506 w 571500"/>
              <a:gd name="connsiteY9" fmla="*/ 311278 h 723510"/>
              <a:gd name="connsiteX10" fmla="*/ 26737 w 571500"/>
              <a:gd name="connsiteY10" fmla="*/ 100252 h 723510"/>
              <a:gd name="connsiteX11" fmla="*/ 26693 w 571500"/>
              <a:gd name="connsiteY11" fmla="*/ 100124 h 723510"/>
              <a:gd name="connsiteX12" fmla="*/ 26737 w 571500"/>
              <a:gd name="connsiteY12" fmla="*/ 100080 h 723510"/>
              <a:gd name="connsiteX13" fmla="*/ 327670 w 571500"/>
              <a:gd name="connsiteY13" fmla="*/ 19051 h 723510"/>
              <a:gd name="connsiteX14" fmla="*/ 424510 w 571500"/>
              <a:gd name="connsiteY14" fmla="*/ 27004 h 723510"/>
              <a:gd name="connsiteX15" fmla="*/ 552450 w 571500"/>
              <a:gd name="connsiteY15" fmla="*/ 505388 h 723510"/>
              <a:gd name="connsiteX16" fmla="*/ 66675 w 571500"/>
              <a:gd name="connsiteY16" fmla="*/ 307059 h 723510"/>
              <a:gd name="connsiteX17" fmla="*/ 66675 w 571500"/>
              <a:gd name="connsiteY17" fmla="*/ 194283 h 723510"/>
              <a:gd name="connsiteX18" fmla="*/ 552450 w 571500"/>
              <a:gd name="connsiteY18" fmla="*/ 392641 h 723510"/>
              <a:gd name="connsiteX19" fmla="*/ 19050 w 571500"/>
              <a:gd name="connsiteY19" fmla="*/ 117721 h 723510"/>
              <a:gd name="connsiteX20" fmla="*/ 552450 w 571500"/>
              <a:gd name="connsiteY20" fmla="*/ 335491 h 723510"/>
              <a:gd name="connsiteX21" fmla="*/ 552450 w 571500"/>
              <a:gd name="connsiteY21" fmla="*/ 372038 h 723510"/>
              <a:gd name="connsiteX22" fmla="*/ 47625 w 571500"/>
              <a:gd name="connsiteY22" fmla="*/ 165936 h 723510"/>
              <a:gd name="connsiteX23" fmla="*/ 47625 w 571500"/>
              <a:gd name="connsiteY23" fmla="*/ 319860 h 723510"/>
              <a:gd name="connsiteX24" fmla="*/ 552450 w 571500"/>
              <a:gd name="connsiteY24" fmla="*/ 525991 h 723510"/>
              <a:gd name="connsiteX25" fmla="*/ 552450 w 571500"/>
              <a:gd name="connsiteY25" fmla="*/ 562538 h 723510"/>
              <a:gd name="connsiteX26" fmla="*/ 47625 w 571500"/>
              <a:gd name="connsiteY26" fmla="*/ 356436 h 723510"/>
              <a:gd name="connsiteX27" fmla="*/ 47625 w 571500"/>
              <a:gd name="connsiteY27" fmla="*/ 489015 h 723510"/>
              <a:gd name="connsiteX28" fmla="*/ 19050 w 571500"/>
              <a:gd name="connsiteY28" fmla="*/ 477346 h 723510"/>
              <a:gd name="connsiteX29" fmla="*/ 66675 w 571500"/>
              <a:gd name="connsiteY29" fmla="*/ 496816 h 723510"/>
              <a:gd name="connsiteX30" fmla="*/ 66675 w 571500"/>
              <a:gd name="connsiteY30" fmla="*/ 384783 h 723510"/>
              <a:gd name="connsiteX31" fmla="*/ 552450 w 571500"/>
              <a:gd name="connsiteY31" fmla="*/ 583141 h 723510"/>
              <a:gd name="connsiteX32" fmla="*/ 552450 w 571500"/>
              <a:gd name="connsiteY32" fmla="*/ 695155 h 72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1500" h="723510">
                <a:moveTo>
                  <a:pt x="438150" y="10088"/>
                </a:moveTo>
                <a:cubicBezTo>
                  <a:pt x="401712" y="3307"/>
                  <a:pt x="364723" y="-70"/>
                  <a:pt x="327660" y="1"/>
                </a:cubicBezTo>
                <a:cubicBezTo>
                  <a:pt x="208007" y="1"/>
                  <a:pt x="87135" y="33901"/>
                  <a:pt x="0" y="94861"/>
                </a:cubicBezTo>
                <a:lnTo>
                  <a:pt x="0" y="490148"/>
                </a:lnTo>
                <a:lnTo>
                  <a:pt x="571500" y="723511"/>
                </a:lnTo>
                <a:lnTo>
                  <a:pt x="571500" y="328223"/>
                </a:lnTo>
                <a:cubicBezTo>
                  <a:pt x="571500" y="328223"/>
                  <a:pt x="439103" y="12946"/>
                  <a:pt x="438150" y="10088"/>
                </a:cubicBezTo>
                <a:close/>
                <a:moveTo>
                  <a:pt x="424567" y="27052"/>
                </a:moveTo>
                <a:cubicBezTo>
                  <a:pt x="433511" y="48569"/>
                  <a:pt x="460639" y="113396"/>
                  <a:pt x="543630" y="311154"/>
                </a:cubicBezTo>
                <a:cubicBezTo>
                  <a:pt x="543630" y="311269"/>
                  <a:pt x="543630" y="311326"/>
                  <a:pt x="543506" y="311278"/>
                </a:cubicBezTo>
                <a:lnTo>
                  <a:pt x="26737" y="100252"/>
                </a:lnTo>
                <a:cubicBezTo>
                  <a:pt x="26689" y="100229"/>
                  <a:pt x="26670" y="100172"/>
                  <a:pt x="26693" y="100124"/>
                </a:cubicBezTo>
                <a:cubicBezTo>
                  <a:pt x="26701" y="100105"/>
                  <a:pt x="26718" y="100090"/>
                  <a:pt x="26737" y="100080"/>
                </a:cubicBezTo>
                <a:cubicBezTo>
                  <a:pt x="108261" y="48455"/>
                  <a:pt x="216675" y="19051"/>
                  <a:pt x="327670" y="19051"/>
                </a:cubicBezTo>
                <a:cubicBezTo>
                  <a:pt x="360115" y="18997"/>
                  <a:pt x="392508" y="21657"/>
                  <a:pt x="424510" y="27004"/>
                </a:cubicBezTo>
                <a:close/>
                <a:moveTo>
                  <a:pt x="552450" y="505388"/>
                </a:moveTo>
                <a:lnTo>
                  <a:pt x="66675" y="307059"/>
                </a:lnTo>
                <a:lnTo>
                  <a:pt x="66675" y="194283"/>
                </a:lnTo>
                <a:lnTo>
                  <a:pt x="552450" y="392641"/>
                </a:lnTo>
                <a:close/>
                <a:moveTo>
                  <a:pt x="19050" y="117721"/>
                </a:moveTo>
                <a:lnTo>
                  <a:pt x="552450" y="335491"/>
                </a:lnTo>
                <a:lnTo>
                  <a:pt x="552450" y="372038"/>
                </a:lnTo>
                <a:lnTo>
                  <a:pt x="47625" y="165936"/>
                </a:lnTo>
                <a:lnTo>
                  <a:pt x="47625" y="319860"/>
                </a:lnTo>
                <a:lnTo>
                  <a:pt x="552450" y="525991"/>
                </a:lnTo>
                <a:lnTo>
                  <a:pt x="552450" y="562538"/>
                </a:lnTo>
                <a:lnTo>
                  <a:pt x="47625" y="356436"/>
                </a:lnTo>
                <a:lnTo>
                  <a:pt x="47625" y="489015"/>
                </a:lnTo>
                <a:lnTo>
                  <a:pt x="19050" y="477346"/>
                </a:lnTo>
                <a:close/>
                <a:moveTo>
                  <a:pt x="66675" y="496816"/>
                </a:moveTo>
                <a:lnTo>
                  <a:pt x="66675" y="384783"/>
                </a:lnTo>
                <a:lnTo>
                  <a:pt x="552450" y="583141"/>
                </a:lnTo>
                <a:lnTo>
                  <a:pt x="552450" y="695155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15AE93D-6D34-4FF4-A126-ACE2CD0E21A4}"/>
              </a:ext>
            </a:extLst>
          </p:cNvPr>
          <p:cNvSpPr/>
          <p:nvPr/>
        </p:nvSpPr>
        <p:spPr>
          <a:xfrm>
            <a:off x="3139203" y="4319490"/>
            <a:ext cx="610697" cy="695325"/>
          </a:xfrm>
          <a:custGeom>
            <a:avLst/>
            <a:gdLst>
              <a:gd name="connsiteX0" fmla="*/ 324948 w 610697"/>
              <a:gd name="connsiteY0" fmla="*/ 0 h 695325"/>
              <a:gd name="connsiteX1" fmla="*/ 363048 w 610697"/>
              <a:gd name="connsiteY1" fmla="*/ 38100 h 695325"/>
              <a:gd name="connsiteX2" fmla="*/ 34435 w 610697"/>
              <a:gd name="connsiteY2" fmla="*/ 366713 h 695325"/>
              <a:gd name="connsiteX3" fmla="*/ 158260 w 610697"/>
              <a:gd name="connsiteY3" fmla="*/ 490538 h 695325"/>
              <a:gd name="connsiteX4" fmla="*/ 27768 w 610697"/>
              <a:gd name="connsiteY4" fmla="*/ 516255 h 695325"/>
              <a:gd name="connsiteX5" fmla="*/ 2050 w 610697"/>
              <a:gd name="connsiteY5" fmla="*/ 523875 h 695325"/>
              <a:gd name="connsiteX6" fmla="*/ 10623 w 610697"/>
              <a:gd name="connsiteY6" fmla="*/ 550545 h 695325"/>
              <a:gd name="connsiteX7" fmla="*/ 71583 w 610697"/>
              <a:gd name="connsiteY7" fmla="*/ 565785 h 695325"/>
              <a:gd name="connsiteX8" fmla="*/ 186835 w 610697"/>
              <a:gd name="connsiteY8" fmla="*/ 518160 h 695325"/>
              <a:gd name="connsiteX9" fmla="*/ 201123 w 610697"/>
              <a:gd name="connsiteY9" fmla="*/ 532448 h 695325"/>
              <a:gd name="connsiteX10" fmla="*/ 76345 w 610697"/>
              <a:gd name="connsiteY10" fmla="*/ 657225 h 695325"/>
              <a:gd name="connsiteX11" fmla="*/ 114445 w 610697"/>
              <a:gd name="connsiteY11" fmla="*/ 695325 h 695325"/>
              <a:gd name="connsiteX12" fmla="*/ 566883 w 610697"/>
              <a:gd name="connsiteY12" fmla="*/ 242888 h 695325"/>
              <a:gd name="connsiteX13" fmla="*/ 610698 w 610697"/>
              <a:gd name="connsiteY13" fmla="*/ 285750 h 695325"/>
              <a:gd name="connsiteX14" fmla="*/ 610698 w 610697"/>
              <a:gd name="connsiteY14" fmla="*/ 0 h 695325"/>
              <a:gd name="connsiteX15" fmla="*/ 324948 w 610697"/>
              <a:gd name="connsiteY15" fmla="*/ 0 h 695325"/>
              <a:gd name="connsiteX16" fmla="*/ 360190 w 610697"/>
              <a:gd name="connsiteY16" fmla="*/ 95250 h 695325"/>
              <a:gd name="connsiteX17" fmla="*/ 420198 w 610697"/>
              <a:gd name="connsiteY17" fmla="*/ 95250 h 695325"/>
              <a:gd name="connsiteX18" fmla="*/ 477348 w 610697"/>
              <a:gd name="connsiteY18" fmla="*/ 152400 h 695325"/>
              <a:gd name="connsiteX19" fmla="*/ 303040 w 610697"/>
              <a:gd name="connsiteY19" fmla="*/ 152400 h 695325"/>
              <a:gd name="connsiteX20" fmla="*/ 360190 w 610697"/>
              <a:gd name="connsiteY20" fmla="*/ 95250 h 695325"/>
              <a:gd name="connsiteX21" fmla="*/ 289705 w 610697"/>
              <a:gd name="connsiteY21" fmla="*/ 466725 h 695325"/>
              <a:gd name="connsiteX22" fmla="*/ 188740 w 610697"/>
              <a:gd name="connsiteY22" fmla="*/ 466725 h 695325"/>
              <a:gd name="connsiteX23" fmla="*/ 131590 w 610697"/>
              <a:gd name="connsiteY23" fmla="*/ 409575 h 695325"/>
              <a:gd name="connsiteX24" fmla="*/ 346855 w 610697"/>
              <a:gd name="connsiteY24" fmla="*/ 409575 h 695325"/>
              <a:gd name="connsiteX25" fmla="*/ 289705 w 610697"/>
              <a:gd name="connsiteY25" fmla="*/ 466725 h 695325"/>
              <a:gd name="connsiteX26" fmla="*/ 446868 w 610697"/>
              <a:gd name="connsiteY26" fmla="*/ 309563 h 695325"/>
              <a:gd name="connsiteX27" fmla="*/ 145878 w 610697"/>
              <a:gd name="connsiteY27" fmla="*/ 309563 h 695325"/>
              <a:gd name="connsiteX28" fmla="*/ 203028 w 610697"/>
              <a:gd name="connsiteY28" fmla="*/ 252413 h 695325"/>
              <a:gd name="connsiteX29" fmla="*/ 504018 w 610697"/>
              <a:gd name="connsiteY29" fmla="*/ 252413 h 695325"/>
              <a:gd name="connsiteX30" fmla="*/ 446868 w 610697"/>
              <a:gd name="connsiteY30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0697" h="695325">
                <a:moveTo>
                  <a:pt x="324948" y="0"/>
                </a:moveTo>
                <a:lnTo>
                  <a:pt x="363048" y="38100"/>
                </a:lnTo>
                <a:lnTo>
                  <a:pt x="34435" y="366713"/>
                </a:lnTo>
                <a:lnTo>
                  <a:pt x="158260" y="490538"/>
                </a:lnTo>
                <a:cubicBezTo>
                  <a:pt x="128733" y="518160"/>
                  <a:pt x="73488" y="541020"/>
                  <a:pt x="27768" y="516255"/>
                </a:cubicBezTo>
                <a:cubicBezTo>
                  <a:pt x="18243" y="511492"/>
                  <a:pt x="6813" y="514350"/>
                  <a:pt x="2050" y="523875"/>
                </a:cubicBezTo>
                <a:cubicBezTo>
                  <a:pt x="-2712" y="533400"/>
                  <a:pt x="1098" y="544830"/>
                  <a:pt x="10623" y="550545"/>
                </a:cubicBezTo>
                <a:cubicBezTo>
                  <a:pt x="30625" y="561023"/>
                  <a:pt x="51580" y="565785"/>
                  <a:pt x="71583" y="565785"/>
                </a:cubicBezTo>
                <a:cubicBezTo>
                  <a:pt x="117303" y="565785"/>
                  <a:pt x="160165" y="541973"/>
                  <a:pt x="186835" y="518160"/>
                </a:cubicBezTo>
                <a:lnTo>
                  <a:pt x="201123" y="532448"/>
                </a:lnTo>
                <a:lnTo>
                  <a:pt x="76345" y="657225"/>
                </a:lnTo>
                <a:lnTo>
                  <a:pt x="114445" y="695325"/>
                </a:lnTo>
                <a:lnTo>
                  <a:pt x="566883" y="242888"/>
                </a:lnTo>
                <a:lnTo>
                  <a:pt x="610698" y="285750"/>
                </a:lnTo>
                <a:lnTo>
                  <a:pt x="610698" y="0"/>
                </a:lnTo>
                <a:lnTo>
                  <a:pt x="324948" y="0"/>
                </a:lnTo>
                <a:close/>
                <a:moveTo>
                  <a:pt x="360190" y="95250"/>
                </a:moveTo>
                <a:lnTo>
                  <a:pt x="420198" y="95250"/>
                </a:lnTo>
                <a:lnTo>
                  <a:pt x="477348" y="152400"/>
                </a:lnTo>
                <a:lnTo>
                  <a:pt x="303040" y="152400"/>
                </a:lnTo>
                <a:lnTo>
                  <a:pt x="360190" y="95250"/>
                </a:lnTo>
                <a:close/>
                <a:moveTo>
                  <a:pt x="289705" y="466725"/>
                </a:moveTo>
                <a:lnTo>
                  <a:pt x="188740" y="466725"/>
                </a:lnTo>
                <a:lnTo>
                  <a:pt x="131590" y="409575"/>
                </a:lnTo>
                <a:lnTo>
                  <a:pt x="346855" y="409575"/>
                </a:lnTo>
                <a:lnTo>
                  <a:pt x="289705" y="466725"/>
                </a:lnTo>
                <a:close/>
                <a:moveTo>
                  <a:pt x="446868" y="309563"/>
                </a:moveTo>
                <a:lnTo>
                  <a:pt x="145878" y="309563"/>
                </a:lnTo>
                <a:lnTo>
                  <a:pt x="203028" y="252413"/>
                </a:lnTo>
                <a:lnTo>
                  <a:pt x="504018" y="252413"/>
                </a:lnTo>
                <a:lnTo>
                  <a:pt x="446868" y="30956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8200CA4-0343-48D7-BE80-EE8C9C7F64B6}"/>
              </a:ext>
            </a:extLst>
          </p:cNvPr>
          <p:cNvSpPr/>
          <p:nvPr/>
        </p:nvSpPr>
        <p:spPr>
          <a:xfrm>
            <a:off x="3082336" y="3286814"/>
            <a:ext cx="468885" cy="647447"/>
          </a:xfrm>
          <a:custGeom>
            <a:avLst/>
            <a:gdLst>
              <a:gd name="connsiteX0" fmla="*/ 229789 w 366629"/>
              <a:gd name="connsiteY0" fmla="*/ 4794 h 515334"/>
              <a:gd name="connsiteX1" fmla="*/ 7857 w 366629"/>
              <a:gd name="connsiteY1" fmla="*/ 161004 h 515334"/>
              <a:gd name="connsiteX2" fmla="*/ 111679 w 366629"/>
              <a:gd name="connsiteY2" fmla="*/ 445802 h 515334"/>
              <a:gd name="connsiteX3" fmla="*/ 111679 w 366629"/>
              <a:gd name="connsiteY3" fmla="*/ 446754 h 515334"/>
              <a:gd name="connsiteX4" fmla="*/ 80246 w 366629"/>
              <a:gd name="connsiteY4" fmla="*/ 498189 h 515334"/>
              <a:gd name="connsiteX5" fmla="*/ 154541 w 366629"/>
              <a:gd name="connsiteY5" fmla="*/ 515334 h 515334"/>
              <a:gd name="connsiteX6" fmla="*/ 148827 w 366629"/>
              <a:gd name="connsiteY6" fmla="*/ 455327 h 515334"/>
              <a:gd name="connsiteX7" fmla="*/ 149779 w 366629"/>
              <a:gd name="connsiteY7" fmla="*/ 452469 h 515334"/>
              <a:gd name="connsiteX8" fmla="*/ 360282 w 366629"/>
              <a:gd name="connsiteY8" fmla="*/ 242919 h 515334"/>
              <a:gd name="connsiteX9" fmla="*/ 229789 w 366629"/>
              <a:gd name="connsiteY9" fmla="*/ 4794 h 51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6629" h="515334">
                <a:moveTo>
                  <a:pt x="229789" y="4794"/>
                </a:moveTo>
                <a:cubicBezTo>
                  <a:pt x="132634" y="-18066"/>
                  <a:pt x="35479" y="41942"/>
                  <a:pt x="7857" y="161004"/>
                </a:cubicBezTo>
                <a:cubicBezTo>
                  <a:pt x="-18814" y="273399"/>
                  <a:pt x="24049" y="412464"/>
                  <a:pt x="111679" y="445802"/>
                </a:cubicBezTo>
                <a:lnTo>
                  <a:pt x="111679" y="446754"/>
                </a:lnTo>
                <a:lnTo>
                  <a:pt x="80246" y="498189"/>
                </a:lnTo>
                <a:lnTo>
                  <a:pt x="154541" y="515334"/>
                </a:lnTo>
                <a:lnTo>
                  <a:pt x="148827" y="455327"/>
                </a:lnTo>
                <a:lnTo>
                  <a:pt x="149779" y="452469"/>
                </a:lnTo>
                <a:cubicBezTo>
                  <a:pt x="240267" y="454374"/>
                  <a:pt x="335517" y="351504"/>
                  <a:pt x="360282" y="242919"/>
                </a:cubicBezTo>
                <a:cubicBezTo>
                  <a:pt x="386951" y="124809"/>
                  <a:pt x="326944" y="27654"/>
                  <a:pt x="229789" y="479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91DC225-9684-4E69-A03C-F2D69D35CD30}"/>
              </a:ext>
            </a:extLst>
          </p:cNvPr>
          <p:cNvSpPr/>
          <p:nvPr/>
        </p:nvSpPr>
        <p:spPr>
          <a:xfrm>
            <a:off x="1597494" y="5104808"/>
            <a:ext cx="864088" cy="488013"/>
          </a:xfrm>
          <a:custGeom>
            <a:avLst/>
            <a:gdLst>
              <a:gd name="connsiteX0" fmla="*/ 189833 w 864088"/>
              <a:gd name="connsiteY0" fmla="*/ 488013 h 488013"/>
              <a:gd name="connsiteX1" fmla="*/ 301781 w 864088"/>
              <a:gd name="connsiteY1" fmla="*/ 216760 h 488013"/>
              <a:gd name="connsiteX2" fmla="*/ 323374 w 864088"/>
              <a:gd name="connsiteY2" fmla="*/ 213208 h 488013"/>
              <a:gd name="connsiteX3" fmla="*/ 496195 w 864088"/>
              <a:gd name="connsiteY3" fmla="*/ 438836 h 488013"/>
              <a:gd name="connsiteX4" fmla="*/ 554774 w 864088"/>
              <a:gd name="connsiteY4" fmla="*/ 158363 h 488013"/>
              <a:gd name="connsiteX5" fmla="*/ 566718 w 864088"/>
              <a:gd name="connsiteY5" fmla="*/ 154553 h 488013"/>
              <a:gd name="connsiteX6" fmla="*/ 785641 w 864088"/>
              <a:gd name="connsiteY6" fmla="*/ 351130 h 488013"/>
              <a:gd name="connsiteX7" fmla="*/ 791604 w 864088"/>
              <a:gd name="connsiteY7" fmla="*/ 59150 h 488013"/>
              <a:gd name="connsiteX8" fmla="*/ 864089 w 864088"/>
              <a:gd name="connsiteY8" fmla="*/ 15716 h 488013"/>
              <a:gd name="connsiteX9" fmla="*/ 853316 w 864088"/>
              <a:gd name="connsiteY9" fmla="*/ 0 h 488013"/>
              <a:gd name="connsiteX10" fmla="*/ 431654 w 864088"/>
              <a:gd name="connsiteY10" fmla="*/ 172574 h 488013"/>
              <a:gd name="connsiteX11" fmla="*/ 2905 w 864088"/>
              <a:gd name="connsiteY11" fmla="*/ 206740 h 488013"/>
              <a:gd name="connsiteX12" fmla="*/ 0 w 864088"/>
              <a:gd name="connsiteY12" fmla="*/ 225562 h 488013"/>
              <a:gd name="connsiteX13" fmla="*/ 60179 w 864088"/>
              <a:gd name="connsiteY13" fmla="*/ 231591 h 488013"/>
              <a:gd name="connsiteX14" fmla="*/ 767448 w 864088"/>
              <a:gd name="connsiteY14" fmla="*/ 309191 h 488013"/>
              <a:gd name="connsiteX15" fmla="*/ 587426 w 864088"/>
              <a:gd name="connsiteY15" fmla="*/ 147504 h 488013"/>
              <a:gd name="connsiteX16" fmla="*/ 772335 w 864088"/>
              <a:gd name="connsiteY16" fmla="*/ 69228 h 488013"/>
              <a:gd name="connsiteX17" fmla="*/ 435845 w 864088"/>
              <a:gd name="connsiteY17" fmla="*/ 191148 h 488013"/>
              <a:gd name="connsiteX18" fmla="*/ 533952 w 864088"/>
              <a:gd name="connsiteY18" fmla="*/ 164973 h 488013"/>
              <a:gd name="connsiteX19" fmla="*/ 486051 w 864088"/>
              <a:gd name="connsiteY19" fmla="*/ 394259 h 488013"/>
              <a:gd name="connsiteX20" fmla="*/ 344653 w 864088"/>
              <a:gd name="connsiteY20" fmla="*/ 209664 h 488013"/>
              <a:gd name="connsiteX21" fmla="*/ 435845 w 864088"/>
              <a:gd name="connsiteY21" fmla="*/ 191148 h 488013"/>
              <a:gd name="connsiteX22" fmla="*/ 279902 w 864088"/>
              <a:gd name="connsiteY22" fmla="*/ 219827 h 488013"/>
              <a:gd name="connsiteX23" fmla="*/ 188081 w 864088"/>
              <a:gd name="connsiteY23" fmla="*/ 442370 h 488013"/>
              <a:gd name="connsiteX24" fmla="*/ 82029 w 864088"/>
              <a:gd name="connsiteY24" fmla="*/ 232572 h 488013"/>
              <a:gd name="connsiteX25" fmla="*/ 107299 w 864088"/>
              <a:gd name="connsiteY25" fmla="*/ 232982 h 488013"/>
              <a:gd name="connsiteX26" fmla="*/ 279902 w 864088"/>
              <a:gd name="connsiteY26" fmla="*/ 219827 h 48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64088" h="488013">
                <a:moveTo>
                  <a:pt x="189833" y="488013"/>
                </a:moveTo>
                <a:lnTo>
                  <a:pt x="301781" y="216760"/>
                </a:lnTo>
                <a:cubicBezTo>
                  <a:pt x="308886" y="215675"/>
                  <a:pt x="316163" y="214398"/>
                  <a:pt x="323374" y="213208"/>
                </a:cubicBezTo>
                <a:lnTo>
                  <a:pt x="496195" y="438836"/>
                </a:lnTo>
                <a:lnTo>
                  <a:pt x="554774" y="158363"/>
                </a:lnTo>
                <a:cubicBezTo>
                  <a:pt x="558746" y="157086"/>
                  <a:pt x="562775" y="155858"/>
                  <a:pt x="566718" y="154553"/>
                </a:cubicBezTo>
                <a:lnTo>
                  <a:pt x="785641" y="351130"/>
                </a:lnTo>
                <a:lnTo>
                  <a:pt x="791604" y="59150"/>
                </a:lnTo>
                <a:cubicBezTo>
                  <a:pt x="816515" y="45961"/>
                  <a:pt x="840711" y="31463"/>
                  <a:pt x="864089" y="15716"/>
                </a:cubicBezTo>
                <a:lnTo>
                  <a:pt x="853316" y="0"/>
                </a:lnTo>
                <a:cubicBezTo>
                  <a:pt x="770134" y="57045"/>
                  <a:pt x="607476" y="132531"/>
                  <a:pt x="431654" y="172574"/>
                </a:cubicBezTo>
                <a:cubicBezTo>
                  <a:pt x="262195" y="211150"/>
                  <a:pt x="109938" y="223295"/>
                  <a:pt x="2905" y="206740"/>
                </a:cubicBezTo>
                <a:lnTo>
                  <a:pt x="0" y="225562"/>
                </a:lnTo>
                <a:cubicBezTo>
                  <a:pt x="18726" y="228419"/>
                  <a:pt x="38929" y="230400"/>
                  <a:pt x="60179" y="231591"/>
                </a:cubicBezTo>
                <a:close/>
                <a:moveTo>
                  <a:pt x="767448" y="309191"/>
                </a:moveTo>
                <a:lnTo>
                  <a:pt x="587426" y="147504"/>
                </a:lnTo>
                <a:cubicBezTo>
                  <a:pt x="650787" y="125692"/>
                  <a:pt x="712570" y="99537"/>
                  <a:pt x="772335" y="69228"/>
                </a:cubicBezTo>
                <a:close/>
                <a:moveTo>
                  <a:pt x="435845" y="191148"/>
                </a:moveTo>
                <a:cubicBezTo>
                  <a:pt x="469182" y="183528"/>
                  <a:pt x="501987" y="174717"/>
                  <a:pt x="533952" y="164973"/>
                </a:cubicBezTo>
                <a:lnTo>
                  <a:pt x="486051" y="394259"/>
                </a:lnTo>
                <a:lnTo>
                  <a:pt x="344653" y="209664"/>
                </a:lnTo>
                <a:cubicBezTo>
                  <a:pt x="374396" y="204368"/>
                  <a:pt x="404793" y="198196"/>
                  <a:pt x="435845" y="191148"/>
                </a:cubicBezTo>
                <a:close/>
                <a:moveTo>
                  <a:pt x="279902" y="219827"/>
                </a:moveTo>
                <a:lnTo>
                  <a:pt x="188081" y="442370"/>
                </a:lnTo>
                <a:lnTo>
                  <a:pt x="82029" y="232572"/>
                </a:lnTo>
                <a:cubicBezTo>
                  <a:pt x="90316" y="232810"/>
                  <a:pt x="98698" y="232982"/>
                  <a:pt x="107299" y="232982"/>
                </a:cubicBezTo>
                <a:cubicBezTo>
                  <a:pt x="165065" y="232528"/>
                  <a:pt x="222734" y="228133"/>
                  <a:pt x="279902" y="21982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471FA95-C5D8-4533-918C-F984926C4714}"/>
              </a:ext>
            </a:extLst>
          </p:cNvPr>
          <p:cNvSpPr/>
          <p:nvPr/>
        </p:nvSpPr>
        <p:spPr>
          <a:xfrm>
            <a:off x="2827762" y="5313202"/>
            <a:ext cx="509147" cy="696277"/>
          </a:xfrm>
          <a:custGeom>
            <a:avLst/>
            <a:gdLst>
              <a:gd name="connsiteX0" fmla="*/ 340995 w 509147"/>
              <a:gd name="connsiteY0" fmla="*/ 0 h 696277"/>
              <a:gd name="connsiteX1" fmla="*/ 195263 w 509147"/>
              <a:gd name="connsiteY1" fmla="*/ 95250 h 696277"/>
              <a:gd name="connsiteX2" fmla="*/ 395288 w 509147"/>
              <a:gd name="connsiteY2" fmla="*/ 301943 h 696277"/>
              <a:gd name="connsiteX3" fmla="*/ 188595 w 509147"/>
              <a:gd name="connsiteY3" fmla="*/ 257175 h 696277"/>
              <a:gd name="connsiteX4" fmla="*/ 122873 w 509147"/>
              <a:gd name="connsiteY4" fmla="*/ 379095 h 696277"/>
              <a:gd name="connsiteX5" fmla="*/ 120968 w 509147"/>
              <a:gd name="connsiteY5" fmla="*/ 401003 h 696277"/>
              <a:gd name="connsiteX6" fmla="*/ 286703 w 509147"/>
              <a:gd name="connsiteY6" fmla="*/ 530543 h 696277"/>
              <a:gd name="connsiteX7" fmla="*/ 171450 w 509147"/>
              <a:gd name="connsiteY7" fmla="*/ 544830 h 696277"/>
              <a:gd name="connsiteX8" fmla="*/ 0 w 509147"/>
              <a:gd name="connsiteY8" fmla="*/ 508635 h 696277"/>
              <a:gd name="connsiteX9" fmla="*/ 19050 w 509147"/>
              <a:gd name="connsiteY9" fmla="*/ 681990 h 696277"/>
              <a:gd name="connsiteX10" fmla="*/ 139065 w 509147"/>
              <a:gd name="connsiteY10" fmla="*/ 696278 h 696277"/>
              <a:gd name="connsiteX11" fmla="*/ 363855 w 509147"/>
              <a:gd name="connsiteY11" fmla="*/ 615315 h 696277"/>
              <a:gd name="connsiteX12" fmla="*/ 431483 w 509147"/>
              <a:gd name="connsiteY12" fmla="*/ 472440 h 696277"/>
              <a:gd name="connsiteX13" fmla="*/ 360045 w 509147"/>
              <a:gd name="connsiteY13" fmla="*/ 427673 h 696277"/>
              <a:gd name="connsiteX14" fmla="*/ 440055 w 509147"/>
              <a:gd name="connsiteY14" fmla="*/ 454343 h 696277"/>
              <a:gd name="connsiteX15" fmla="*/ 507683 w 509147"/>
              <a:gd name="connsiteY15" fmla="*/ 311468 h 696277"/>
              <a:gd name="connsiteX16" fmla="*/ 340995 w 509147"/>
              <a:gd name="connsiteY16" fmla="*/ 0 h 696277"/>
              <a:gd name="connsiteX17" fmla="*/ 238125 w 509147"/>
              <a:gd name="connsiteY17" fmla="*/ 97155 h 696277"/>
              <a:gd name="connsiteX18" fmla="*/ 343853 w 509147"/>
              <a:gd name="connsiteY18" fmla="*/ 26670 h 696277"/>
              <a:gd name="connsiteX19" fmla="*/ 488633 w 509147"/>
              <a:gd name="connsiteY19" fmla="*/ 307658 h 696277"/>
              <a:gd name="connsiteX20" fmla="*/ 487680 w 509147"/>
              <a:gd name="connsiteY20" fmla="*/ 312420 h 696277"/>
              <a:gd name="connsiteX21" fmla="*/ 420053 w 509147"/>
              <a:gd name="connsiteY21" fmla="*/ 304800 h 696277"/>
              <a:gd name="connsiteX22" fmla="*/ 418148 w 509147"/>
              <a:gd name="connsiteY22" fmla="*/ 304800 h 696277"/>
              <a:gd name="connsiteX23" fmla="*/ 412433 w 509147"/>
              <a:gd name="connsiteY23" fmla="*/ 293370 h 696277"/>
              <a:gd name="connsiteX24" fmla="*/ 238125 w 509147"/>
              <a:gd name="connsiteY24" fmla="*/ 97155 h 696277"/>
              <a:gd name="connsiteX25" fmla="*/ 348615 w 509147"/>
              <a:gd name="connsiteY25" fmla="*/ 603885 h 696277"/>
              <a:gd name="connsiteX26" fmla="*/ 138113 w 509147"/>
              <a:gd name="connsiteY26" fmla="*/ 677228 h 696277"/>
              <a:gd name="connsiteX27" fmla="*/ 40958 w 509147"/>
              <a:gd name="connsiteY27" fmla="*/ 667703 h 696277"/>
              <a:gd name="connsiteX28" fmla="*/ 28575 w 509147"/>
              <a:gd name="connsiteY28" fmla="*/ 541020 h 696277"/>
              <a:gd name="connsiteX29" fmla="*/ 170498 w 509147"/>
              <a:gd name="connsiteY29" fmla="*/ 564833 h 696277"/>
              <a:gd name="connsiteX30" fmla="*/ 290513 w 509147"/>
              <a:gd name="connsiteY30" fmla="*/ 549593 h 696277"/>
              <a:gd name="connsiteX31" fmla="*/ 307658 w 509147"/>
              <a:gd name="connsiteY31" fmla="*/ 545783 h 696277"/>
              <a:gd name="connsiteX32" fmla="*/ 323850 w 509147"/>
              <a:gd name="connsiteY32" fmla="*/ 541973 h 696277"/>
              <a:gd name="connsiteX33" fmla="*/ 325755 w 509147"/>
              <a:gd name="connsiteY33" fmla="*/ 541973 h 696277"/>
              <a:gd name="connsiteX34" fmla="*/ 325755 w 509147"/>
              <a:gd name="connsiteY34" fmla="*/ 541973 h 696277"/>
              <a:gd name="connsiteX35" fmla="*/ 409575 w 509147"/>
              <a:gd name="connsiteY35" fmla="*/ 501968 h 696277"/>
              <a:gd name="connsiteX36" fmla="*/ 348615 w 509147"/>
              <a:gd name="connsiteY36" fmla="*/ 603885 h 696277"/>
              <a:gd name="connsiteX37" fmla="*/ 406718 w 509147"/>
              <a:gd name="connsiteY37" fmla="*/ 480060 h 696277"/>
              <a:gd name="connsiteX38" fmla="*/ 309563 w 509147"/>
              <a:gd name="connsiteY38" fmla="*/ 525780 h 696277"/>
              <a:gd name="connsiteX39" fmla="*/ 300038 w 509147"/>
              <a:gd name="connsiteY39" fmla="*/ 517207 h 696277"/>
              <a:gd name="connsiteX40" fmla="*/ 140018 w 509147"/>
              <a:gd name="connsiteY40" fmla="*/ 391478 h 696277"/>
              <a:gd name="connsiteX41" fmla="*/ 140970 w 509147"/>
              <a:gd name="connsiteY41" fmla="*/ 381953 h 696277"/>
              <a:gd name="connsiteX42" fmla="*/ 141923 w 509147"/>
              <a:gd name="connsiteY42" fmla="*/ 374333 h 696277"/>
              <a:gd name="connsiteX43" fmla="*/ 310515 w 509147"/>
              <a:gd name="connsiteY43" fmla="*/ 419100 h 696277"/>
              <a:gd name="connsiteX44" fmla="*/ 348615 w 509147"/>
              <a:gd name="connsiteY44" fmla="*/ 443865 h 696277"/>
              <a:gd name="connsiteX45" fmla="*/ 406718 w 509147"/>
              <a:gd name="connsiteY45" fmla="*/ 480060 h 696277"/>
              <a:gd name="connsiteX46" fmla="*/ 406718 w 509147"/>
              <a:gd name="connsiteY46" fmla="*/ 480060 h 696277"/>
              <a:gd name="connsiteX47" fmla="*/ 438150 w 509147"/>
              <a:gd name="connsiteY47" fmla="*/ 433388 h 696277"/>
              <a:gd name="connsiteX48" fmla="*/ 364808 w 509147"/>
              <a:gd name="connsiteY48" fmla="*/ 409575 h 696277"/>
              <a:gd name="connsiteX49" fmla="*/ 253365 w 509147"/>
              <a:gd name="connsiteY49" fmla="*/ 381000 h 696277"/>
              <a:gd name="connsiteX50" fmla="*/ 146685 w 509147"/>
              <a:gd name="connsiteY50" fmla="*/ 356235 h 696277"/>
              <a:gd name="connsiteX51" fmla="*/ 190500 w 509147"/>
              <a:gd name="connsiteY51" fmla="*/ 278130 h 696277"/>
              <a:gd name="connsiteX52" fmla="*/ 392430 w 509147"/>
              <a:gd name="connsiteY52" fmla="*/ 321945 h 696277"/>
              <a:gd name="connsiteX53" fmla="*/ 427673 w 509147"/>
              <a:gd name="connsiteY53" fmla="*/ 326708 h 696277"/>
              <a:gd name="connsiteX54" fmla="*/ 427673 w 509147"/>
              <a:gd name="connsiteY54" fmla="*/ 326708 h 696277"/>
              <a:gd name="connsiteX55" fmla="*/ 481965 w 509147"/>
              <a:gd name="connsiteY55" fmla="*/ 332423 h 696277"/>
              <a:gd name="connsiteX56" fmla="*/ 438150 w 509147"/>
              <a:gd name="connsiteY56" fmla="*/ 433388 h 696277"/>
              <a:gd name="connsiteX57" fmla="*/ 438150 w 509147"/>
              <a:gd name="connsiteY57" fmla="*/ 433388 h 69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09147" h="696277">
                <a:moveTo>
                  <a:pt x="340995" y="0"/>
                </a:moveTo>
                <a:cubicBezTo>
                  <a:pt x="319088" y="30480"/>
                  <a:pt x="265748" y="66675"/>
                  <a:pt x="195263" y="95250"/>
                </a:cubicBezTo>
                <a:cubicBezTo>
                  <a:pt x="282893" y="140017"/>
                  <a:pt x="353378" y="212408"/>
                  <a:pt x="395288" y="301943"/>
                </a:cubicBezTo>
                <a:cubicBezTo>
                  <a:pt x="325755" y="292418"/>
                  <a:pt x="256223" y="277178"/>
                  <a:pt x="188595" y="257175"/>
                </a:cubicBezTo>
                <a:cubicBezTo>
                  <a:pt x="188595" y="257175"/>
                  <a:pt x="138113" y="272415"/>
                  <a:pt x="122873" y="379095"/>
                </a:cubicBezTo>
                <a:cubicBezTo>
                  <a:pt x="121920" y="386715"/>
                  <a:pt x="120968" y="393383"/>
                  <a:pt x="120968" y="401003"/>
                </a:cubicBezTo>
                <a:cubicBezTo>
                  <a:pt x="179070" y="440055"/>
                  <a:pt x="234315" y="483870"/>
                  <a:pt x="286703" y="530543"/>
                </a:cubicBezTo>
                <a:cubicBezTo>
                  <a:pt x="248603" y="540068"/>
                  <a:pt x="210503" y="544830"/>
                  <a:pt x="171450" y="544830"/>
                </a:cubicBezTo>
                <a:cubicBezTo>
                  <a:pt x="112395" y="544830"/>
                  <a:pt x="54293" y="532448"/>
                  <a:pt x="0" y="508635"/>
                </a:cubicBezTo>
                <a:cubicBezTo>
                  <a:pt x="23813" y="581025"/>
                  <a:pt x="28575" y="644843"/>
                  <a:pt x="19050" y="681990"/>
                </a:cubicBezTo>
                <a:cubicBezTo>
                  <a:pt x="58103" y="691515"/>
                  <a:pt x="98108" y="696278"/>
                  <a:pt x="139065" y="696278"/>
                </a:cubicBezTo>
                <a:cubicBezTo>
                  <a:pt x="296228" y="696278"/>
                  <a:pt x="363855" y="615315"/>
                  <a:pt x="363855" y="615315"/>
                </a:cubicBezTo>
                <a:cubicBezTo>
                  <a:pt x="363855" y="615315"/>
                  <a:pt x="443865" y="507682"/>
                  <a:pt x="431483" y="472440"/>
                </a:cubicBezTo>
                <a:cubicBezTo>
                  <a:pt x="405765" y="457200"/>
                  <a:pt x="381953" y="441960"/>
                  <a:pt x="360045" y="427673"/>
                </a:cubicBezTo>
                <a:cubicBezTo>
                  <a:pt x="385763" y="434340"/>
                  <a:pt x="411480" y="443865"/>
                  <a:pt x="440055" y="454343"/>
                </a:cubicBezTo>
                <a:cubicBezTo>
                  <a:pt x="475298" y="441007"/>
                  <a:pt x="507683" y="311468"/>
                  <a:pt x="507683" y="311468"/>
                </a:cubicBezTo>
                <a:cubicBezTo>
                  <a:pt x="507683" y="311468"/>
                  <a:pt x="536258" y="152400"/>
                  <a:pt x="340995" y="0"/>
                </a:cubicBezTo>
                <a:close/>
                <a:moveTo>
                  <a:pt x="238125" y="97155"/>
                </a:moveTo>
                <a:cubicBezTo>
                  <a:pt x="277178" y="80010"/>
                  <a:pt x="312420" y="56197"/>
                  <a:pt x="343853" y="26670"/>
                </a:cubicBezTo>
                <a:cubicBezTo>
                  <a:pt x="507683" y="162878"/>
                  <a:pt x="490538" y="297180"/>
                  <a:pt x="488633" y="307658"/>
                </a:cubicBezTo>
                <a:cubicBezTo>
                  <a:pt x="488633" y="309563"/>
                  <a:pt x="487680" y="310515"/>
                  <a:pt x="487680" y="312420"/>
                </a:cubicBezTo>
                <a:cubicBezTo>
                  <a:pt x="464820" y="311468"/>
                  <a:pt x="441960" y="308610"/>
                  <a:pt x="420053" y="304800"/>
                </a:cubicBezTo>
                <a:lnTo>
                  <a:pt x="418148" y="304800"/>
                </a:lnTo>
                <a:lnTo>
                  <a:pt x="412433" y="293370"/>
                </a:lnTo>
                <a:cubicBezTo>
                  <a:pt x="374333" y="212408"/>
                  <a:pt x="313373" y="144780"/>
                  <a:pt x="238125" y="97155"/>
                </a:cubicBezTo>
                <a:close/>
                <a:moveTo>
                  <a:pt x="348615" y="603885"/>
                </a:moveTo>
                <a:cubicBezTo>
                  <a:pt x="343853" y="609600"/>
                  <a:pt x="280035" y="677228"/>
                  <a:pt x="138113" y="677228"/>
                </a:cubicBezTo>
                <a:cubicBezTo>
                  <a:pt x="105728" y="677228"/>
                  <a:pt x="72390" y="673418"/>
                  <a:pt x="40958" y="667703"/>
                </a:cubicBezTo>
                <a:cubicBezTo>
                  <a:pt x="44768" y="624840"/>
                  <a:pt x="40005" y="581978"/>
                  <a:pt x="28575" y="541020"/>
                </a:cubicBezTo>
                <a:cubicBezTo>
                  <a:pt x="74295" y="556260"/>
                  <a:pt x="121920" y="564833"/>
                  <a:pt x="170498" y="564833"/>
                </a:cubicBezTo>
                <a:cubicBezTo>
                  <a:pt x="210503" y="564833"/>
                  <a:pt x="251460" y="560070"/>
                  <a:pt x="290513" y="549593"/>
                </a:cubicBezTo>
                <a:lnTo>
                  <a:pt x="307658" y="545783"/>
                </a:lnTo>
                <a:cubicBezTo>
                  <a:pt x="313373" y="544830"/>
                  <a:pt x="318135" y="542925"/>
                  <a:pt x="323850" y="541973"/>
                </a:cubicBezTo>
                <a:lnTo>
                  <a:pt x="325755" y="541973"/>
                </a:lnTo>
                <a:lnTo>
                  <a:pt x="325755" y="541973"/>
                </a:lnTo>
                <a:cubicBezTo>
                  <a:pt x="355283" y="533400"/>
                  <a:pt x="383858" y="520065"/>
                  <a:pt x="409575" y="501968"/>
                </a:cubicBezTo>
                <a:cubicBezTo>
                  <a:pt x="393383" y="537210"/>
                  <a:pt x="372428" y="572453"/>
                  <a:pt x="348615" y="603885"/>
                </a:cubicBezTo>
                <a:close/>
                <a:moveTo>
                  <a:pt x="406718" y="480060"/>
                </a:moveTo>
                <a:cubicBezTo>
                  <a:pt x="378143" y="501968"/>
                  <a:pt x="344805" y="517207"/>
                  <a:pt x="309563" y="525780"/>
                </a:cubicBezTo>
                <a:lnTo>
                  <a:pt x="300038" y="517207"/>
                </a:lnTo>
                <a:cubicBezTo>
                  <a:pt x="249555" y="471488"/>
                  <a:pt x="196215" y="429578"/>
                  <a:pt x="140018" y="391478"/>
                </a:cubicBezTo>
                <a:cubicBezTo>
                  <a:pt x="140018" y="388620"/>
                  <a:pt x="140970" y="385763"/>
                  <a:pt x="140970" y="381953"/>
                </a:cubicBezTo>
                <a:cubicBezTo>
                  <a:pt x="140970" y="379095"/>
                  <a:pt x="141923" y="377190"/>
                  <a:pt x="141923" y="374333"/>
                </a:cubicBezTo>
                <a:cubicBezTo>
                  <a:pt x="199073" y="384810"/>
                  <a:pt x="256223" y="399098"/>
                  <a:pt x="310515" y="419100"/>
                </a:cubicBezTo>
                <a:lnTo>
                  <a:pt x="348615" y="443865"/>
                </a:lnTo>
                <a:cubicBezTo>
                  <a:pt x="365760" y="454343"/>
                  <a:pt x="384810" y="466725"/>
                  <a:pt x="406718" y="480060"/>
                </a:cubicBezTo>
                <a:lnTo>
                  <a:pt x="406718" y="480060"/>
                </a:lnTo>
                <a:close/>
                <a:moveTo>
                  <a:pt x="438150" y="433388"/>
                </a:moveTo>
                <a:cubicBezTo>
                  <a:pt x="413385" y="423863"/>
                  <a:pt x="388620" y="415290"/>
                  <a:pt x="364808" y="409575"/>
                </a:cubicBezTo>
                <a:lnTo>
                  <a:pt x="253365" y="381000"/>
                </a:lnTo>
                <a:cubicBezTo>
                  <a:pt x="218123" y="370523"/>
                  <a:pt x="182880" y="361950"/>
                  <a:pt x="146685" y="356235"/>
                </a:cubicBezTo>
                <a:cubicBezTo>
                  <a:pt x="159068" y="302895"/>
                  <a:pt x="180975" y="283845"/>
                  <a:pt x="190500" y="278130"/>
                </a:cubicBezTo>
                <a:cubicBezTo>
                  <a:pt x="257175" y="297180"/>
                  <a:pt x="324803" y="311468"/>
                  <a:pt x="392430" y="321945"/>
                </a:cubicBezTo>
                <a:lnTo>
                  <a:pt x="427673" y="326708"/>
                </a:lnTo>
                <a:lnTo>
                  <a:pt x="427673" y="326708"/>
                </a:lnTo>
                <a:cubicBezTo>
                  <a:pt x="444818" y="329565"/>
                  <a:pt x="465773" y="331470"/>
                  <a:pt x="481965" y="332423"/>
                </a:cubicBezTo>
                <a:cubicBezTo>
                  <a:pt x="468630" y="379095"/>
                  <a:pt x="449580" y="421005"/>
                  <a:pt x="438150" y="433388"/>
                </a:cubicBezTo>
                <a:lnTo>
                  <a:pt x="438150" y="433388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BE0F0C7-FDA1-496F-9FED-28CE00689969}"/>
              </a:ext>
            </a:extLst>
          </p:cNvPr>
          <p:cNvSpPr/>
          <p:nvPr/>
        </p:nvSpPr>
        <p:spPr>
          <a:xfrm>
            <a:off x="2179742" y="4269110"/>
            <a:ext cx="627800" cy="556541"/>
          </a:xfrm>
          <a:custGeom>
            <a:avLst/>
            <a:gdLst>
              <a:gd name="connsiteX0" fmla="*/ 255175 w 333374"/>
              <a:gd name="connsiteY0" fmla="*/ 80010 h 330708"/>
              <a:gd name="connsiteX1" fmla="*/ 255175 w 333374"/>
              <a:gd name="connsiteY1" fmla="*/ 80010 h 330708"/>
              <a:gd name="connsiteX2" fmla="*/ 255175 w 333374"/>
              <a:gd name="connsiteY2" fmla="*/ 80010 h 330708"/>
              <a:gd name="connsiteX3" fmla="*/ 137922 w 333374"/>
              <a:gd name="connsiteY3" fmla="*/ 0 h 330708"/>
              <a:gd name="connsiteX4" fmla="*/ 137922 w 333374"/>
              <a:gd name="connsiteY4" fmla="*/ 0 h 330708"/>
              <a:gd name="connsiteX5" fmla="*/ 0 w 333374"/>
              <a:gd name="connsiteY5" fmla="*/ 330708 h 330708"/>
              <a:gd name="connsiteX6" fmla="*/ 333375 w 333374"/>
              <a:gd name="connsiteY6" fmla="*/ 198596 h 330708"/>
              <a:gd name="connsiteX7" fmla="*/ 333375 w 333374"/>
              <a:gd name="connsiteY7" fmla="*/ 198596 h 330708"/>
              <a:gd name="connsiteX8" fmla="*/ 255175 w 333374"/>
              <a:gd name="connsiteY8" fmla="*/ 80010 h 330708"/>
              <a:gd name="connsiteX9" fmla="*/ 143637 w 333374"/>
              <a:gd name="connsiteY9" fmla="*/ 97726 h 330708"/>
              <a:gd name="connsiteX10" fmla="*/ 144649 w 333374"/>
              <a:gd name="connsiteY10" fmla="*/ 54364 h 330708"/>
              <a:gd name="connsiteX11" fmla="*/ 188013 w 333374"/>
              <a:gd name="connsiteY11" fmla="*/ 55376 h 330708"/>
              <a:gd name="connsiteX12" fmla="*/ 187357 w 333374"/>
              <a:gd name="connsiteY12" fmla="*/ 98393 h 330708"/>
              <a:gd name="connsiteX13" fmla="*/ 143717 w 333374"/>
              <a:gd name="connsiteY13" fmla="*/ 97808 h 330708"/>
              <a:gd name="connsiteX14" fmla="*/ 143637 w 333374"/>
              <a:gd name="connsiteY14" fmla="*/ 97726 h 330708"/>
              <a:gd name="connsiteX15" fmla="*/ 52197 w 333374"/>
              <a:gd name="connsiteY15" fmla="*/ 258508 h 330708"/>
              <a:gd name="connsiteX16" fmla="*/ 77629 w 333374"/>
              <a:gd name="connsiteY16" fmla="*/ 197739 h 330708"/>
              <a:gd name="connsiteX17" fmla="*/ 101167 w 333374"/>
              <a:gd name="connsiteY17" fmla="*/ 238434 h 330708"/>
              <a:gd name="connsiteX18" fmla="*/ 60472 w 333374"/>
              <a:gd name="connsiteY18" fmla="*/ 261972 h 330708"/>
              <a:gd name="connsiteX19" fmla="*/ 52197 w 333374"/>
              <a:gd name="connsiteY19" fmla="*/ 258508 h 330708"/>
              <a:gd name="connsiteX20" fmla="*/ 184595 w 333374"/>
              <a:gd name="connsiteY20" fmla="*/ 205073 h 330708"/>
              <a:gd name="connsiteX21" fmla="*/ 185607 w 333374"/>
              <a:gd name="connsiteY21" fmla="*/ 161711 h 330708"/>
              <a:gd name="connsiteX22" fmla="*/ 228971 w 333374"/>
              <a:gd name="connsiteY22" fmla="*/ 162723 h 330708"/>
              <a:gd name="connsiteX23" fmla="*/ 228314 w 333374"/>
              <a:gd name="connsiteY23" fmla="*/ 205740 h 330708"/>
              <a:gd name="connsiteX24" fmla="*/ 184595 w 333374"/>
              <a:gd name="connsiteY24" fmla="*/ 205073 h 33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3374" h="330708">
                <a:moveTo>
                  <a:pt x="255175" y="80010"/>
                </a:moveTo>
                <a:lnTo>
                  <a:pt x="255175" y="80010"/>
                </a:lnTo>
                <a:lnTo>
                  <a:pt x="255175" y="80010"/>
                </a:lnTo>
                <a:cubicBezTo>
                  <a:pt x="221772" y="45841"/>
                  <a:pt x="181917" y="18645"/>
                  <a:pt x="137922" y="0"/>
                </a:cubicBezTo>
                <a:lnTo>
                  <a:pt x="137922" y="0"/>
                </a:lnTo>
                <a:lnTo>
                  <a:pt x="0" y="330708"/>
                </a:lnTo>
                <a:lnTo>
                  <a:pt x="333375" y="198596"/>
                </a:lnTo>
                <a:lnTo>
                  <a:pt x="333375" y="198596"/>
                </a:lnTo>
                <a:cubicBezTo>
                  <a:pt x="315469" y="154253"/>
                  <a:pt x="288882" y="113934"/>
                  <a:pt x="255175" y="80010"/>
                </a:cubicBezTo>
                <a:close/>
                <a:moveTo>
                  <a:pt x="143637" y="97726"/>
                </a:moveTo>
                <a:cubicBezTo>
                  <a:pt x="131942" y="85473"/>
                  <a:pt x="132396" y="66059"/>
                  <a:pt x="144649" y="54364"/>
                </a:cubicBezTo>
                <a:cubicBezTo>
                  <a:pt x="156904" y="42669"/>
                  <a:pt x="176318" y="43123"/>
                  <a:pt x="188013" y="55376"/>
                </a:cubicBezTo>
                <a:cubicBezTo>
                  <a:pt x="199574" y="67490"/>
                  <a:pt x="199281" y="86637"/>
                  <a:pt x="187357" y="98393"/>
                </a:cubicBezTo>
                <a:cubicBezTo>
                  <a:pt x="175145" y="110282"/>
                  <a:pt x="155606" y="110021"/>
                  <a:pt x="143717" y="97808"/>
                </a:cubicBezTo>
                <a:cubicBezTo>
                  <a:pt x="143690" y="97782"/>
                  <a:pt x="143664" y="97754"/>
                  <a:pt x="143637" y="97726"/>
                </a:cubicBezTo>
                <a:close/>
                <a:moveTo>
                  <a:pt x="52197" y="258508"/>
                </a:moveTo>
                <a:lnTo>
                  <a:pt x="77629" y="197739"/>
                </a:lnTo>
                <a:cubicBezTo>
                  <a:pt x="95366" y="202477"/>
                  <a:pt x="105905" y="220696"/>
                  <a:pt x="101167" y="238434"/>
                </a:cubicBezTo>
                <a:cubicBezTo>
                  <a:pt x="96429" y="256171"/>
                  <a:pt x="78210" y="266710"/>
                  <a:pt x="60472" y="261972"/>
                </a:cubicBezTo>
                <a:cubicBezTo>
                  <a:pt x="57570" y="261196"/>
                  <a:pt x="54787" y="260032"/>
                  <a:pt x="52197" y="258508"/>
                </a:cubicBezTo>
                <a:close/>
                <a:moveTo>
                  <a:pt x="184595" y="205073"/>
                </a:moveTo>
                <a:cubicBezTo>
                  <a:pt x="172900" y="192819"/>
                  <a:pt x="173353" y="173405"/>
                  <a:pt x="185607" y="161711"/>
                </a:cubicBezTo>
                <a:cubicBezTo>
                  <a:pt x="197862" y="150016"/>
                  <a:pt x="217276" y="150469"/>
                  <a:pt x="228971" y="162723"/>
                </a:cubicBezTo>
                <a:cubicBezTo>
                  <a:pt x="240531" y="174837"/>
                  <a:pt x="240239" y="193984"/>
                  <a:pt x="228314" y="205740"/>
                </a:cubicBezTo>
                <a:cubicBezTo>
                  <a:pt x="216049" y="217607"/>
                  <a:pt x="196492" y="217309"/>
                  <a:pt x="184595" y="20507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B3638BE-387B-4A94-9FE1-D8F91A5BFD53}"/>
              </a:ext>
            </a:extLst>
          </p:cNvPr>
          <p:cNvSpPr/>
          <p:nvPr/>
        </p:nvSpPr>
        <p:spPr>
          <a:xfrm>
            <a:off x="1213135" y="3683204"/>
            <a:ext cx="609507" cy="609504"/>
          </a:xfrm>
          <a:custGeom>
            <a:avLst/>
            <a:gdLst>
              <a:gd name="connsiteX0" fmla="*/ 592466 w 609507"/>
              <a:gd name="connsiteY0" fmla="*/ 204216 h 609504"/>
              <a:gd name="connsiteX1" fmla="*/ 304811 w 609507"/>
              <a:gd name="connsiteY1" fmla="*/ 318516 h 609504"/>
              <a:gd name="connsiteX2" fmla="*/ 427017 w 609507"/>
              <a:gd name="connsiteY2" fmla="*/ 25527 h 609504"/>
              <a:gd name="connsiteX3" fmla="*/ 425588 w 609507"/>
              <a:gd name="connsiteY3" fmla="*/ 24956 h 609504"/>
              <a:gd name="connsiteX4" fmla="*/ 307478 w 609507"/>
              <a:gd name="connsiteY4" fmla="*/ 0 h 609504"/>
              <a:gd name="connsiteX5" fmla="*/ 304811 w 609507"/>
              <a:gd name="connsiteY5" fmla="*/ 0 h 609504"/>
              <a:gd name="connsiteX6" fmla="*/ 11 w 609507"/>
              <a:gd name="connsiteY6" fmla="*/ 302133 h 609504"/>
              <a:gd name="connsiteX7" fmla="*/ 302144 w 609507"/>
              <a:gd name="connsiteY7" fmla="*/ 609505 h 609504"/>
              <a:gd name="connsiteX8" fmla="*/ 304906 w 609507"/>
              <a:gd name="connsiteY8" fmla="*/ 609505 h 609504"/>
              <a:gd name="connsiteX9" fmla="*/ 609507 w 609507"/>
              <a:gd name="connsiteY9" fmla="*/ 304506 h 609504"/>
              <a:gd name="connsiteX10" fmla="*/ 592466 w 609507"/>
              <a:gd name="connsiteY10" fmla="*/ 204216 h 609504"/>
              <a:gd name="connsiteX11" fmla="*/ 276903 w 609507"/>
              <a:gd name="connsiteY11" fmla="*/ 36481 h 609504"/>
              <a:gd name="connsiteX12" fmla="*/ 334286 w 609507"/>
              <a:gd name="connsiteY12" fmla="*/ 36247 h 609504"/>
              <a:gd name="connsiteX13" fmla="*/ 334520 w 609507"/>
              <a:gd name="connsiteY13" fmla="*/ 93631 h 609504"/>
              <a:gd name="connsiteX14" fmla="*/ 277136 w 609507"/>
              <a:gd name="connsiteY14" fmla="*/ 93864 h 609504"/>
              <a:gd name="connsiteX15" fmla="*/ 276903 w 609507"/>
              <a:gd name="connsiteY15" fmla="*/ 93631 h 609504"/>
              <a:gd name="connsiteX16" fmla="*/ 276597 w 609507"/>
              <a:gd name="connsiteY16" fmla="*/ 36787 h 609504"/>
              <a:gd name="connsiteX17" fmla="*/ 276903 w 609507"/>
              <a:gd name="connsiteY17" fmla="*/ 36481 h 609504"/>
              <a:gd name="connsiteX18" fmla="*/ 121741 w 609507"/>
              <a:gd name="connsiteY18" fmla="*/ 359378 h 609504"/>
              <a:gd name="connsiteX19" fmla="*/ 68781 w 609507"/>
              <a:gd name="connsiteY19" fmla="*/ 362838 h 609504"/>
              <a:gd name="connsiteX20" fmla="*/ 64591 w 609507"/>
              <a:gd name="connsiteY20" fmla="*/ 358521 h 609504"/>
              <a:gd name="connsiteX21" fmla="*/ 66158 w 609507"/>
              <a:gd name="connsiteY21" fmla="*/ 302102 h 609504"/>
              <a:gd name="connsiteX22" fmla="*/ 122576 w 609507"/>
              <a:gd name="connsiteY22" fmla="*/ 303668 h 609504"/>
              <a:gd name="connsiteX23" fmla="*/ 121741 w 609507"/>
              <a:gd name="connsiteY23" fmla="*/ 359378 h 609504"/>
              <a:gd name="connsiteX24" fmla="*/ 164222 w 609507"/>
              <a:gd name="connsiteY24" fmla="*/ 178403 h 609504"/>
              <a:gd name="connsiteX25" fmla="*/ 120175 w 609507"/>
              <a:gd name="connsiteY25" fmla="*/ 178731 h 609504"/>
              <a:gd name="connsiteX26" fmla="*/ 119848 w 609507"/>
              <a:gd name="connsiteY26" fmla="*/ 134684 h 609504"/>
              <a:gd name="connsiteX27" fmla="*/ 163895 w 609507"/>
              <a:gd name="connsiteY27" fmla="*/ 134357 h 609504"/>
              <a:gd name="connsiteX28" fmla="*/ 164222 w 609507"/>
              <a:gd name="connsiteY28" fmla="*/ 134684 h 609504"/>
              <a:gd name="connsiteX29" fmla="*/ 164222 w 609507"/>
              <a:gd name="connsiteY29" fmla="*/ 178022 h 609504"/>
              <a:gd name="connsiteX30" fmla="*/ 227754 w 609507"/>
              <a:gd name="connsiteY30" fmla="*/ 540925 h 609504"/>
              <a:gd name="connsiteX31" fmla="*/ 183707 w 609507"/>
              <a:gd name="connsiteY31" fmla="*/ 541251 h 609504"/>
              <a:gd name="connsiteX32" fmla="*/ 183380 w 609507"/>
              <a:gd name="connsiteY32" fmla="*/ 497205 h 609504"/>
              <a:gd name="connsiteX33" fmla="*/ 227426 w 609507"/>
              <a:gd name="connsiteY33" fmla="*/ 496877 h 609504"/>
              <a:gd name="connsiteX34" fmla="*/ 227754 w 609507"/>
              <a:gd name="connsiteY34" fmla="*/ 497205 h 609504"/>
              <a:gd name="connsiteX35" fmla="*/ 227754 w 609507"/>
              <a:gd name="connsiteY35" fmla="*/ 540544 h 609504"/>
              <a:gd name="connsiteX36" fmla="*/ 248233 w 609507"/>
              <a:gd name="connsiteY36" fmla="*/ 379000 h 609504"/>
              <a:gd name="connsiteX37" fmla="*/ 204185 w 609507"/>
              <a:gd name="connsiteY37" fmla="*/ 379327 h 609504"/>
              <a:gd name="connsiteX38" fmla="*/ 203859 w 609507"/>
              <a:gd name="connsiteY38" fmla="*/ 335280 h 609504"/>
              <a:gd name="connsiteX39" fmla="*/ 247905 w 609507"/>
              <a:gd name="connsiteY39" fmla="*/ 334952 h 609504"/>
              <a:gd name="connsiteX40" fmla="*/ 248233 w 609507"/>
              <a:gd name="connsiteY40" fmla="*/ 335280 h 609504"/>
              <a:gd name="connsiteX41" fmla="*/ 248233 w 609507"/>
              <a:gd name="connsiteY41" fmla="*/ 378809 h 609504"/>
              <a:gd name="connsiteX42" fmla="*/ 272236 w 609507"/>
              <a:gd name="connsiteY42" fmla="*/ 255175 h 609504"/>
              <a:gd name="connsiteX43" fmla="*/ 272547 w 609507"/>
              <a:gd name="connsiteY43" fmla="*/ 211801 h 609504"/>
              <a:gd name="connsiteX44" fmla="*/ 315921 w 609507"/>
              <a:gd name="connsiteY44" fmla="*/ 212113 h 609504"/>
              <a:gd name="connsiteX45" fmla="*/ 323385 w 609507"/>
              <a:gd name="connsiteY45" fmla="*/ 224600 h 609504"/>
              <a:gd name="connsiteX46" fmla="*/ 308335 w 609507"/>
              <a:gd name="connsiteY46" fmla="*/ 260985 h 609504"/>
              <a:gd name="connsiteX47" fmla="*/ 272236 w 609507"/>
              <a:gd name="connsiteY47" fmla="*/ 254889 h 609504"/>
              <a:gd name="connsiteX48" fmla="*/ 375772 w 609507"/>
              <a:gd name="connsiteY48" fmla="*/ 364712 h 609504"/>
              <a:gd name="connsiteX49" fmla="*/ 419820 w 609507"/>
              <a:gd name="connsiteY49" fmla="*/ 364385 h 609504"/>
              <a:gd name="connsiteX50" fmla="*/ 420147 w 609507"/>
              <a:gd name="connsiteY50" fmla="*/ 408432 h 609504"/>
              <a:gd name="connsiteX51" fmla="*/ 376100 w 609507"/>
              <a:gd name="connsiteY51" fmla="*/ 408760 h 609504"/>
              <a:gd name="connsiteX52" fmla="*/ 375772 w 609507"/>
              <a:gd name="connsiteY52" fmla="*/ 408432 h 609504"/>
              <a:gd name="connsiteX53" fmla="*/ 375410 w 609507"/>
              <a:gd name="connsiteY53" fmla="*/ 364789 h 609504"/>
              <a:gd name="connsiteX54" fmla="*/ 375772 w 609507"/>
              <a:gd name="connsiteY54" fmla="*/ 364427 h 609504"/>
              <a:gd name="connsiteX55" fmla="*/ 434351 w 609507"/>
              <a:gd name="connsiteY55" fmla="*/ 552926 h 609504"/>
              <a:gd name="connsiteX56" fmla="*/ 376968 w 609507"/>
              <a:gd name="connsiteY56" fmla="*/ 553160 h 609504"/>
              <a:gd name="connsiteX57" fmla="*/ 376734 w 609507"/>
              <a:gd name="connsiteY57" fmla="*/ 495776 h 609504"/>
              <a:gd name="connsiteX58" fmla="*/ 434118 w 609507"/>
              <a:gd name="connsiteY58" fmla="*/ 495543 h 609504"/>
              <a:gd name="connsiteX59" fmla="*/ 434351 w 609507"/>
              <a:gd name="connsiteY59" fmla="*/ 495776 h 609504"/>
              <a:gd name="connsiteX60" fmla="*/ 434370 w 609507"/>
              <a:gd name="connsiteY60" fmla="*/ 552622 h 609504"/>
              <a:gd name="connsiteX61" fmla="*/ 434351 w 609507"/>
              <a:gd name="connsiteY61" fmla="*/ 552641 h 609504"/>
              <a:gd name="connsiteX62" fmla="*/ 572178 w 609507"/>
              <a:gd name="connsiteY62" fmla="*/ 362426 h 609504"/>
              <a:gd name="connsiteX63" fmla="*/ 528131 w 609507"/>
              <a:gd name="connsiteY63" fmla="*/ 362754 h 609504"/>
              <a:gd name="connsiteX64" fmla="*/ 527804 w 609507"/>
              <a:gd name="connsiteY64" fmla="*/ 318707 h 609504"/>
              <a:gd name="connsiteX65" fmla="*/ 571850 w 609507"/>
              <a:gd name="connsiteY65" fmla="*/ 318379 h 609504"/>
              <a:gd name="connsiteX66" fmla="*/ 572178 w 609507"/>
              <a:gd name="connsiteY66" fmla="*/ 318707 h 609504"/>
              <a:gd name="connsiteX67" fmla="*/ 572349 w 609507"/>
              <a:gd name="connsiteY67" fmla="*/ 362350 h 609504"/>
              <a:gd name="connsiteX68" fmla="*/ 572178 w 609507"/>
              <a:gd name="connsiteY68" fmla="*/ 362522 h 6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9507" h="609504">
                <a:moveTo>
                  <a:pt x="592466" y="204216"/>
                </a:moveTo>
                <a:lnTo>
                  <a:pt x="304811" y="318516"/>
                </a:lnTo>
                <a:lnTo>
                  <a:pt x="427017" y="25527"/>
                </a:lnTo>
                <a:lnTo>
                  <a:pt x="425588" y="24956"/>
                </a:lnTo>
                <a:cubicBezTo>
                  <a:pt x="388326" y="8688"/>
                  <a:pt x="348136" y="196"/>
                  <a:pt x="307478" y="0"/>
                </a:cubicBezTo>
                <a:lnTo>
                  <a:pt x="304811" y="0"/>
                </a:lnTo>
                <a:cubicBezTo>
                  <a:pt x="137724" y="509"/>
                  <a:pt x="1989" y="135056"/>
                  <a:pt x="11" y="302133"/>
                </a:cubicBezTo>
                <a:cubicBezTo>
                  <a:pt x="-1416" y="470435"/>
                  <a:pt x="133842" y="608038"/>
                  <a:pt x="302144" y="609505"/>
                </a:cubicBezTo>
                <a:lnTo>
                  <a:pt x="304906" y="609505"/>
                </a:lnTo>
                <a:cubicBezTo>
                  <a:pt x="473243" y="609395"/>
                  <a:pt x="609617" y="472842"/>
                  <a:pt x="609507" y="304506"/>
                </a:cubicBezTo>
                <a:cubicBezTo>
                  <a:pt x="609485" y="270358"/>
                  <a:pt x="603725" y="236455"/>
                  <a:pt x="592466" y="204216"/>
                </a:cubicBezTo>
                <a:close/>
                <a:moveTo>
                  <a:pt x="276903" y="36481"/>
                </a:moveTo>
                <a:cubicBezTo>
                  <a:pt x="292685" y="20570"/>
                  <a:pt x="318376" y="20465"/>
                  <a:pt x="334286" y="36247"/>
                </a:cubicBezTo>
                <a:cubicBezTo>
                  <a:pt x="350197" y="52029"/>
                  <a:pt x="350302" y="77720"/>
                  <a:pt x="334520" y="93631"/>
                </a:cubicBezTo>
                <a:cubicBezTo>
                  <a:pt x="318739" y="109541"/>
                  <a:pt x="293047" y="109646"/>
                  <a:pt x="277136" y="93864"/>
                </a:cubicBezTo>
                <a:cubicBezTo>
                  <a:pt x="277058" y="93787"/>
                  <a:pt x="276980" y="93709"/>
                  <a:pt x="276903" y="93631"/>
                </a:cubicBezTo>
                <a:cubicBezTo>
                  <a:pt x="261121" y="78018"/>
                  <a:pt x="260985" y="52568"/>
                  <a:pt x="276597" y="36787"/>
                </a:cubicBezTo>
                <a:cubicBezTo>
                  <a:pt x="276698" y="36684"/>
                  <a:pt x="276800" y="36582"/>
                  <a:pt x="276903" y="36481"/>
                </a:cubicBezTo>
                <a:close/>
                <a:moveTo>
                  <a:pt x="121741" y="359378"/>
                </a:moveTo>
                <a:cubicBezTo>
                  <a:pt x="108071" y="374958"/>
                  <a:pt x="84361" y="376507"/>
                  <a:pt x="68781" y="362838"/>
                </a:cubicBezTo>
                <a:cubicBezTo>
                  <a:pt x="67270" y="361514"/>
                  <a:pt x="65870" y="360070"/>
                  <a:pt x="64591" y="358521"/>
                </a:cubicBezTo>
                <a:cubicBezTo>
                  <a:pt x="49443" y="342509"/>
                  <a:pt x="50145" y="317249"/>
                  <a:pt x="66158" y="302102"/>
                </a:cubicBezTo>
                <a:cubicBezTo>
                  <a:pt x="82169" y="286955"/>
                  <a:pt x="107429" y="287656"/>
                  <a:pt x="122576" y="303668"/>
                </a:cubicBezTo>
                <a:cubicBezTo>
                  <a:pt x="137451" y="319392"/>
                  <a:pt x="137080" y="344108"/>
                  <a:pt x="121741" y="359378"/>
                </a:cubicBezTo>
                <a:close/>
                <a:moveTo>
                  <a:pt x="164222" y="178403"/>
                </a:moveTo>
                <a:cubicBezTo>
                  <a:pt x="152149" y="190657"/>
                  <a:pt x="132429" y="190803"/>
                  <a:pt x="120175" y="178731"/>
                </a:cubicBezTo>
                <a:cubicBezTo>
                  <a:pt x="107922" y="166658"/>
                  <a:pt x="107775" y="146937"/>
                  <a:pt x="119848" y="134684"/>
                </a:cubicBezTo>
                <a:cubicBezTo>
                  <a:pt x="131921" y="122430"/>
                  <a:pt x="151642" y="122284"/>
                  <a:pt x="163895" y="134357"/>
                </a:cubicBezTo>
                <a:cubicBezTo>
                  <a:pt x="164005" y="134464"/>
                  <a:pt x="164114" y="134574"/>
                  <a:pt x="164222" y="134684"/>
                </a:cubicBezTo>
                <a:cubicBezTo>
                  <a:pt x="176021" y="146720"/>
                  <a:pt x="176021" y="165985"/>
                  <a:pt x="164222" y="178022"/>
                </a:cubicBezTo>
                <a:close/>
                <a:moveTo>
                  <a:pt x="227754" y="540925"/>
                </a:moveTo>
                <a:cubicBezTo>
                  <a:pt x="215681" y="553179"/>
                  <a:pt x="195960" y="553324"/>
                  <a:pt x="183707" y="541251"/>
                </a:cubicBezTo>
                <a:cubicBezTo>
                  <a:pt x="171454" y="529179"/>
                  <a:pt x="171307" y="509459"/>
                  <a:pt x="183380" y="497205"/>
                </a:cubicBezTo>
                <a:cubicBezTo>
                  <a:pt x="195453" y="484951"/>
                  <a:pt x="215173" y="484805"/>
                  <a:pt x="227426" y="496877"/>
                </a:cubicBezTo>
                <a:cubicBezTo>
                  <a:pt x="227537" y="496986"/>
                  <a:pt x="227645" y="497095"/>
                  <a:pt x="227754" y="497205"/>
                </a:cubicBezTo>
                <a:cubicBezTo>
                  <a:pt x="239553" y="509242"/>
                  <a:pt x="239553" y="528507"/>
                  <a:pt x="227754" y="540544"/>
                </a:cubicBezTo>
                <a:close/>
                <a:moveTo>
                  <a:pt x="248233" y="379000"/>
                </a:moveTo>
                <a:cubicBezTo>
                  <a:pt x="236160" y="391254"/>
                  <a:pt x="216439" y="391399"/>
                  <a:pt x="204185" y="379327"/>
                </a:cubicBezTo>
                <a:cubicBezTo>
                  <a:pt x="191932" y="367254"/>
                  <a:pt x="191786" y="347534"/>
                  <a:pt x="203859" y="335280"/>
                </a:cubicBezTo>
                <a:cubicBezTo>
                  <a:pt x="215932" y="323026"/>
                  <a:pt x="235652" y="322880"/>
                  <a:pt x="247905" y="334952"/>
                </a:cubicBezTo>
                <a:cubicBezTo>
                  <a:pt x="248016" y="335061"/>
                  <a:pt x="248124" y="335170"/>
                  <a:pt x="248233" y="335280"/>
                </a:cubicBezTo>
                <a:cubicBezTo>
                  <a:pt x="260156" y="347341"/>
                  <a:pt x="260156" y="366749"/>
                  <a:pt x="248233" y="378809"/>
                </a:cubicBezTo>
                <a:close/>
                <a:moveTo>
                  <a:pt x="272236" y="255175"/>
                </a:moveTo>
                <a:cubicBezTo>
                  <a:pt x="260345" y="243111"/>
                  <a:pt x="260484" y="223693"/>
                  <a:pt x="272547" y="211801"/>
                </a:cubicBezTo>
                <a:cubicBezTo>
                  <a:pt x="284611" y="199910"/>
                  <a:pt x="304030" y="200050"/>
                  <a:pt x="315921" y="212113"/>
                </a:cubicBezTo>
                <a:cubicBezTo>
                  <a:pt x="319374" y="215616"/>
                  <a:pt x="321934" y="219899"/>
                  <a:pt x="323385" y="224600"/>
                </a:cubicBezTo>
                <a:lnTo>
                  <a:pt x="308335" y="260985"/>
                </a:lnTo>
                <a:cubicBezTo>
                  <a:pt x="296262" y="267049"/>
                  <a:pt x="281649" y="264582"/>
                  <a:pt x="272236" y="254889"/>
                </a:cubicBezTo>
                <a:close/>
                <a:moveTo>
                  <a:pt x="375772" y="364712"/>
                </a:moveTo>
                <a:cubicBezTo>
                  <a:pt x="387845" y="352458"/>
                  <a:pt x="407566" y="352313"/>
                  <a:pt x="419820" y="364385"/>
                </a:cubicBezTo>
                <a:cubicBezTo>
                  <a:pt x="432073" y="376458"/>
                  <a:pt x="432219" y="396178"/>
                  <a:pt x="420147" y="408432"/>
                </a:cubicBezTo>
                <a:cubicBezTo>
                  <a:pt x="408074" y="420686"/>
                  <a:pt x="388353" y="420832"/>
                  <a:pt x="376100" y="408760"/>
                </a:cubicBezTo>
                <a:cubicBezTo>
                  <a:pt x="375990" y="408651"/>
                  <a:pt x="375881" y="408542"/>
                  <a:pt x="375772" y="408432"/>
                </a:cubicBezTo>
                <a:cubicBezTo>
                  <a:pt x="363620" y="396481"/>
                  <a:pt x="363459" y="376941"/>
                  <a:pt x="375410" y="364789"/>
                </a:cubicBezTo>
                <a:cubicBezTo>
                  <a:pt x="375530" y="364667"/>
                  <a:pt x="375651" y="364547"/>
                  <a:pt x="375772" y="364427"/>
                </a:cubicBezTo>
                <a:close/>
                <a:moveTo>
                  <a:pt x="434351" y="552926"/>
                </a:moveTo>
                <a:cubicBezTo>
                  <a:pt x="418569" y="568837"/>
                  <a:pt x="392878" y="568942"/>
                  <a:pt x="376968" y="553160"/>
                </a:cubicBezTo>
                <a:cubicBezTo>
                  <a:pt x="361057" y="537378"/>
                  <a:pt x="360953" y="511687"/>
                  <a:pt x="376734" y="495776"/>
                </a:cubicBezTo>
                <a:cubicBezTo>
                  <a:pt x="392515" y="479866"/>
                  <a:pt x="418207" y="479762"/>
                  <a:pt x="434118" y="495543"/>
                </a:cubicBezTo>
                <a:cubicBezTo>
                  <a:pt x="434196" y="495620"/>
                  <a:pt x="434274" y="495698"/>
                  <a:pt x="434351" y="495776"/>
                </a:cubicBezTo>
                <a:cubicBezTo>
                  <a:pt x="450054" y="511469"/>
                  <a:pt x="450063" y="536919"/>
                  <a:pt x="434370" y="552622"/>
                </a:cubicBezTo>
                <a:cubicBezTo>
                  <a:pt x="434364" y="552628"/>
                  <a:pt x="434358" y="552634"/>
                  <a:pt x="434351" y="552641"/>
                </a:cubicBezTo>
                <a:close/>
                <a:moveTo>
                  <a:pt x="572178" y="362426"/>
                </a:moveTo>
                <a:cubicBezTo>
                  <a:pt x="560105" y="374680"/>
                  <a:pt x="540384" y="374826"/>
                  <a:pt x="528131" y="362754"/>
                </a:cubicBezTo>
                <a:cubicBezTo>
                  <a:pt x="515878" y="350681"/>
                  <a:pt x="515731" y="330960"/>
                  <a:pt x="527804" y="318707"/>
                </a:cubicBezTo>
                <a:cubicBezTo>
                  <a:pt x="539877" y="306453"/>
                  <a:pt x="559597" y="306307"/>
                  <a:pt x="571850" y="318379"/>
                </a:cubicBezTo>
                <a:cubicBezTo>
                  <a:pt x="571961" y="318487"/>
                  <a:pt x="572069" y="318597"/>
                  <a:pt x="572178" y="318707"/>
                </a:cubicBezTo>
                <a:cubicBezTo>
                  <a:pt x="584278" y="330711"/>
                  <a:pt x="584354" y="350251"/>
                  <a:pt x="572349" y="362350"/>
                </a:cubicBezTo>
                <a:cubicBezTo>
                  <a:pt x="572292" y="362407"/>
                  <a:pt x="572235" y="362464"/>
                  <a:pt x="572178" y="36252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42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6C10-9106-44E6-BF01-2B359686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98" y="-296569"/>
            <a:ext cx="5426158" cy="1371600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Impact" panose="020B0806030902050204" pitchFamily="34" charset="0"/>
              </a:rPr>
              <a:t>FAMILY</a:t>
            </a:r>
            <a:endParaRPr lang="en-PK" sz="3600" b="1" i="1" dirty="0">
              <a:latin typeface="Impact" panose="020B080603090205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5C14-A436-4336-9F09-68502CD6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5158" y="2514600"/>
            <a:ext cx="5426158" cy="1828800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002060"/>
                </a:solidFill>
              </a:rPr>
              <a:t>PARENTS</a:t>
            </a:r>
          </a:p>
          <a:p>
            <a:r>
              <a:rPr lang="en-US" sz="3200" i="1" dirty="0">
                <a:solidFill>
                  <a:srgbClr val="002060"/>
                </a:solidFill>
              </a:rPr>
              <a:t>2 BROTHERS</a:t>
            </a:r>
            <a:endParaRPr lang="en-PK" sz="3200" i="1" dirty="0">
              <a:solidFill>
                <a:srgbClr val="002060"/>
              </a:solidFill>
            </a:endParaRPr>
          </a:p>
        </p:txBody>
      </p:sp>
      <p:pic>
        <p:nvPicPr>
          <p:cNvPr id="8" name="Graphic 7" descr="Family with two children with solid fill">
            <a:extLst>
              <a:ext uri="{FF2B5EF4-FFF2-40B4-BE49-F238E27FC236}">
                <a16:creationId xmlns:a16="http://schemas.microsoft.com/office/drawing/2014/main" id="{728CCEE1-0055-4225-A1A9-CFB32C23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283" y="1414462"/>
            <a:ext cx="4276726" cy="42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9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Placeholder 80">
            <a:extLst>
              <a:ext uri="{FF2B5EF4-FFF2-40B4-BE49-F238E27FC236}">
                <a16:creationId xmlns:a16="http://schemas.microsoft.com/office/drawing/2014/main" id="{5D09CF40-426C-489D-BA75-904F5880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r="13632"/>
          <a:stretch>
            <a:fillRect/>
          </a:stretch>
        </p:blipFill>
        <p:spPr>
          <a:xfrm>
            <a:off x="1430348" y="1279371"/>
            <a:ext cx="3085248" cy="4299258"/>
          </a:xfrm>
          <a:prstGeom prst="roundRect">
            <a:avLst>
              <a:gd name="adj" fmla="val 4604"/>
            </a:avLst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D5FE1-D6CF-4252-9861-AE429DC29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2027" y="2298576"/>
            <a:ext cx="5426158" cy="18288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i="1" dirty="0"/>
              <a:t>COMPLETED MATRIC FROM BVS PARSI HIGH SCHOOL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i="1" dirty="0"/>
              <a:t>COMPLETED INTERMEDIATE FROM AGA KHAN HIGHER SECONDARY SCHOOL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i="1" dirty="0"/>
              <a:t>CURRENTLY STUDYING BBA AT IBA</a:t>
            </a:r>
            <a:endParaRPr lang="en-PK" sz="24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AD1DD-E6D8-4405-8DB7-0ADEDEBF9F7F}"/>
              </a:ext>
            </a:extLst>
          </p:cNvPr>
          <p:cNvSpPr/>
          <p:nvPr/>
        </p:nvSpPr>
        <p:spPr>
          <a:xfrm>
            <a:off x="4287712" y="99847"/>
            <a:ext cx="40306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9103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15D2-72BE-4101-AF1D-BAD20AA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257" y="-123904"/>
            <a:ext cx="5426158" cy="1371600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Impact" panose="020B0806030902050204" pitchFamily="34" charset="0"/>
                <a:cs typeface="Aharoni" panose="020B0604020202020204" pitchFamily="2" charset="-79"/>
              </a:rPr>
              <a:t>HOBBIES</a:t>
            </a:r>
            <a:endParaRPr lang="en-PK" sz="4800" b="1" i="1" dirty="0">
              <a:latin typeface="Impact" panose="020B0806030902050204" pitchFamily="34" charset="0"/>
              <a:cs typeface="Aharoni" panose="020B0604020202020204" pitchFamily="2" charset="-79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91761-C5DE-4C61-9EA4-45FF39ED9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9876" y="1389934"/>
            <a:ext cx="8848932" cy="420177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sz="4400" dirty="0">
                <a:latin typeface="Chiller" panose="04020404031007020602" pitchFamily="82" charset="0"/>
              </a:rPr>
              <a:t> Gaming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400" dirty="0">
                <a:latin typeface="Chiller" panose="04020404031007020602" pitchFamily="82" charset="0"/>
              </a:rPr>
              <a:t> Music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4400" dirty="0">
                <a:latin typeface="Chiller" panose="04020404031007020602" pitchFamily="82" charset="0"/>
              </a:rPr>
              <a:t>Outdoor Sports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400" dirty="0">
                <a:latin typeface="Chiller" panose="04020404031007020602" pitchFamily="82" charset="0"/>
              </a:rPr>
              <a:t>Graphic Designing</a:t>
            </a:r>
            <a:endParaRPr lang="en-PK" sz="4400" dirty="0">
              <a:latin typeface="Chiller" panose="04020404031007020602" pitchFamily="82" charset="0"/>
            </a:endParaRPr>
          </a:p>
        </p:txBody>
      </p:sp>
      <p:sp>
        <p:nvSpPr>
          <p:cNvPr id="5" name="Google Shape;340;p23">
            <a:extLst>
              <a:ext uri="{FF2B5EF4-FFF2-40B4-BE49-F238E27FC236}">
                <a16:creationId xmlns:a16="http://schemas.microsoft.com/office/drawing/2014/main" id="{5FA88AB7-B0DD-4DBF-B8BB-B5A54668A612}"/>
              </a:ext>
            </a:extLst>
          </p:cNvPr>
          <p:cNvSpPr>
            <a:spLocks/>
          </p:cNvSpPr>
          <p:nvPr/>
        </p:nvSpPr>
        <p:spPr bwMode="auto">
          <a:xfrm>
            <a:off x="10979194" y="1099468"/>
            <a:ext cx="457200" cy="457200"/>
          </a:xfrm>
          <a:custGeom>
            <a:avLst/>
            <a:gdLst>
              <a:gd name="T0" fmla="*/ 9309 w 26984"/>
              <a:gd name="T1" fmla="*/ 3827 h 29797"/>
              <a:gd name="T2" fmla="*/ 9130 w 26984"/>
              <a:gd name="T3" fmla="*/ 4400 h 29797"/>
              <a:gd name="T4" fmla="*/ 17727 w 26984"/>
              <a:gd name="T5" fmla="*/ 16492 h 29797"/>
              <a:gd name="T6" fmla="*/ 17404 w 26984"/>
              <a:gd name="T7" fmla="*/ 11197 h 29797"/>
              <a:gd name="T8" fmla="*/ 17152 w 26984"/>
              <a:gd name="T9" fmla="*/ 10920 h 29797"/>
              <a:gd name="T10" fmla="*/ 16119 w 26984"/>
              <a:gd name="T11" fmla="*/ 10045 h 29797"/>
              <a:gd name="T12" fmla="*/ 14889 w 26984"/>
              <a:gd name="T13" fmla="*/ 12629 h 29797"/>
              <a:gd name="T14" fmla="*/ 14242 w 26984"/>
              <a:gd name="T15" fmla="*/ 7325 h 29797"/>
              <a:gd name="T16" fmla="*/ 12311 w 26984"/>
              <a:gd name="T17" fmla="*/ 6661 h 29797"/>
              <a:gd name="T18" fmla="*/ 12871 w 26984"/>
              <a:gd name="T19" fmla="*/ 5066 h 29797"/>
              <a:gd name="T20" fmla="*/ 12378 w 26984"/>
              <a:gd name="T21" fmla="*/ 7189 h 29797"/>
              <a:gd name="T22" fmla="*/ 15077 w 26984"/>
              <a:gd name="T23" fmla="*/ 12960 h 29797"/>
              <a:gd name="T24" fmla="*/ 16081 w 26984"/>
              <a:gd name="T25" fmla="*/ 10525 h 29797"/>
              <a:gd name="T26" fmla="*/ 17166 w 26984"/>
              <a:gd name="T27" fmla="*/ 11343 h 29797"/>
              <a:gd name="T28" fmla="*/ 17359 w 26984"/>
              <a:gd name="T29" fmla="*/ 16723 h 29797"/>
              <a:gd name="T30" fmla="*/ 11368 w 26984"/>
              <a:gd name="T31" fmla="*/ 18461 h 29797"/>
              <a:gd name="T32" fmla="*/ 7698 w 26984"/>
              <a:gd name="T33" fmla="*/ 16307 h 29797"/>
              <a:gd name="T34" fmla="*/ 4962 w 26984"/>
              <a:gd name="T35" fmla="*/ 17164 h 29797"/>
              <a:gd name="T36" fmla="*/ 5875 w 26984"/>
              <a:gd name="T37" fmla="*/ 10479 h 29797"/>
              <a:gd name="T38" fmla="*/ 4085 w 26984"/>
              <a:gd name="T39" fmla="*/ 6728 h 29797"/>
              <a:gd name="T40" fmla="*/ 8839 w 26984"/>
              <a:gd name="T41" fmla="*/ 4397 h 29797"/>
              <a:gd name="T42" fmla="*/ 5477 w 26984"/>
              <a:gd name="T43" fmla="*/ 10704 h 29797"/>
              <a:gd name="T44" fmla="*/ 3840 w 26984"/>
              <a:gd name="T45" fmla="*/ 15944 h 29797"/>
              <a:gd name="T46" fmla="*/ 5410 w 26984"/>
              <a:gd name="T47" fmla="*/ 18128 h 29797"/>
              <a:gd name="T48" fmla="*/ 7441 w 26984"/>
              <a:gd name="T49" fmla="*/ 16968 h 29797"/>
              <a:gd name="T50" fmla="*/ 11899 w 26984"/>
              <a:gd name="T51" fmla="*/ 20111 h 29797"/>
              <a:gd name="T52" fmla="*/ 4033 w 26984"/>
              <a:gd name="T53" fmla="*/ 7188 h 29797"/>
              <a:gd name="T54" fmla="*/ 15854 w 26984"/>
              <a:gd name="T55" fmla="*/ 20638 h 29797"/>
              <a:gd name="T56" fmla="*/ 10513 w 26984"/>
              <a:gd name="T57" fmla="*/ 3884 h 29797"/>
              <a:gd name="T58" fmla="*/ 15108 w 26984"/>
              <a:gd name="T59" fmla="*/ 20316 h 29797"/>
              <a:gd name="T60" fmla="*/ 14895 w 26984"/>
              <a:gd name="T61" fmla="*/ 19906 h 29797"/>
              <a:gd name="T62" fmla="*/ 13187 w 26984"/>
              <a:gd name="T63" fmla="*/ 23605 h 29797"/>
              <a:gd name="T64" fmla="*/ 12758 w 26984"/>
              <a:gd name="T65" fmla="*/ 22569 h 29797"/>
              <a:gd name="T66" fmla="*/ 10652 w 26984"/>
              <a:gd name="T67" fmla="*/ 2046 h 29797"/>
              <a:gd name="T68" fmla="*/ 7462 w 26984"/>
              <a:gd name="T69" fmla="*/ 943 h 29797"/>
              <a:gd name="T70" fmla="*/ 19150 w 26984"/>
              <a:gd name="T71" fmla="*/ 21652 h 29797"/>
              <a:gd name="T72" fmla="*/ 18313 w 26984"/>
              <a:gd name="T73" fmla="*/ 22305 h 29797"/>
              <a:gd name="T74" fmla="*/ 26189 w 26984"/>
              <a:gd name="T75" fmla="*/ 24441 h 29797"/>
              <a:gd name="T76" fmla="*/ 19199 w 26984"/>
              <a:gd name="T77" fmla="*/ 26346 h 29797"/>
              <a:gd name="T78" fmla="*/ 22637 w 26984"/>
              <a:gd name="T79" fmla="*/ 25099 h 29797"/>
              <a:gd name="T80" fmla="*/ 23765 w 26984"/>
              <a:gd name="T81" fmla="*/ 24179 h 29797"/>
              <a:gd name="T82" fmla="*/ 7130 w 26984"/>
              <a:gd name="T83" fmla="*/ 415 h 29797"/>
              <a:gd name="T84" fmla="*/ 7816 w 26984"/>
              <a:gd name="T85" fmla="*/ 2976 h 29797"/>
              <a:gd name="T86" fmla="*/ 6802 w 26984"/>
              <a:gd name="T87" fmla="*/ 4127 h 29797"/>
              <a:gd name="T88" fmla="*/ 12391 w 26984"/>
              <a:gd name="T89" fmla="*/ 20753 h 29797"/>
              <a:gd name="T90" fmla="*/ 12424 w 26984"/>
              <a:gd name="T91" fmla="*/ 22223 h 29797"/>
              <a:gd name="T92" fmla="*/ 13135 w 26984"/>
              <a:gd name="T93" fmla="*/ 24197 h 29797"/>
              <a:gd name="T94" fmla="*/ 19012 w 26984"/>
              <a:gd name="T95" fmla="*/ 25220 h 29797"/>
              <a:gd name="T96" fmla="*/ 26852 w 26984"/>
              <a:gd name="T97" fmla="*/ 24700 h 29797"/>
              <a:gd name="T98" fmla="*/ 21827 w 26984"/>
              <a:gd name="T99" fmla="*/ 23906 h 29797"/>
              <a:gd name="T100" fmla="*/ 10748 w 26984"/>
              <a:gd name="T101" fmla="*/ 1 h 2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984" h="29797" extrusionOk="0">
                <a:moveTo>
                  <a:pt x="9510" y="2753"/>
                </a:moveTo>
                <a:cubicBezTo>
                  <a:pt x="9651" y="3103"/>
                  <a:pt x="9779" y="3490"/>
                  <a:pt x="9946" y="3841"/>
                </a:cubicBezTo>
                <a:cubicBezTo>
                  <a:pt x="9767" y="3833"/>
                  <a:pt x="9587" y="3826"/>
                  <a:pt x="9407" y="3826"/>
                </a:cubicBezTo>
                <a:cubicBezTo>
                  <a:pt x="9374" y="3826"/>
                  <a:pt x="9342" y="3827"/>
                  <a:pt x="9309" y="3827"/>
                </a:cubicBezTo>
                <a:cubicBezTo>
                  <a:pt x="9124" y="3481"/>
                  <a:pt x="8874" y="3153"/>
                  <a:pt x="8649" y="2839"/>
                </a:cubicBezTo>
                <a:cubicBezTo>
                  <a:pt x="8935" y="2799"/>
                  <a:pt x="9223" y="2772"/>
                  <a:pt x="9510" y="2753"/>
                </a:cubicBezTo>
                <a:close/>
                <a:moveTo>
                  <a:pt x="8839" y="4397"/>
                </a:moveTo>
                <a:cubicBezTo>
                  <a:pt x="8936" y="4397"/>
                  <a:pt x="9033" y="4398"/>
                  <a:pt x="9130" y="4400"/>
                </a:cubicBezTo>
                <a:cubicBezTo>
                  <a:pt x="9167" y="4430"/>
                  <a:pt x="9210" y="4444"/>
                  <a:pt x="9254" y="4444"/>
                </a:cubicBezTo>
                <a:cubicBezTo>
                  <a:pt x="9296" y="4444"/>
                  <a:pt x="9338" y="4431"/>
                  <a:pt x="9375" y="4409"/>
                </a:cubicBezTo>
                <a:cubicBezTo>
                  <a:pt x="12895" y="4544"/>
                  <a:pt x="16298" y="6054"/>
                  <a:pt x="17998" y="9391"/>
                </a:cubicBezTo>
                <a:cubicBezTo>
                  <a:pt x="19284" y="11920"/>
                  <a:pt x="19013" y="14490"/>
                  <a:pt x="17727" y="16492"/>
                </a:cubicBezTo>
                <a:cubicBezTo>
                  <a:pt x="17514" y="16087"/>
                  <a:pt x="17203" y="15905"/>
                  <a:pt x="16783" y="15726"/>
                </a:cubicBezTo>
                <a:cubicBezTo>
                  <a:pt x="16103" y="15440"/>
                  <a:pt x="14958" y="15283"/>
                  <a:pt x="15956" y="13910"/>
                </a:cubicBezTo>
                <a:cubicBezTo>
                  <a:pt x="16171" y="13614"/>
                  <a:pt x="16613" y="13403"/>
                  <a:pt x="16901" y="13170"/>
                </a:cubicBezTo>
                <a:cubicBezTo>
                  <a:pt x="17374" y="12787"/>
                  <a:pt x="18358" y="11631"/>
                  <a:pt x="17404" y="11197"/>
                </a:cubicBezTo>
                <a:cubicBezTo>
                  <a:pt x="17400" y="11196"/>
                  <a:pt x="17399" y="11196"/>
                  <a:pt x="17396" y="11194"/>
                </a:cubicBezTo>
                <a:cubicBezTo>
                  <a:pt x="17400" y="11189"/>
                  <a:pt x="17408" y="11186"/>
                  <a:pt x="17413" y="11180"/>
                </a:cubicBezTo>
                <a:cubicBezTo>
                  <a:pt x="17536" y="11040"/>
                  <a:pt x="17422" y="10873"/>
                  <a:pt x="17279" y="10873"/>
                </a:cubicBezTo>
                <a:cubicBezTo>
                  <a:pt x="17237" y="10873"/>
                  <a:pt x="17194" y="10887"/>
                  <a:pt x="17152" y="10920"/>
                </a:cubicBezTo>
                <a:cubicBezTo>
                  <a:pt x="17076" y="10981"/>
                  <a:pt x="17014" y="11007"/>
                  <a:pt x="16962" y="11007"/>
                </a:cubicBezTo>
                <a:cubicBezTo>
                  <a:pt x="16743" y="11007"/>
                  <a:pt x="16715" y="10552"/>
                  <a:pt x="16642" y="10388"/>
                </a:cubicBezTo>
                <a:cubicBezTo>
                  <a:pt x="16595" y="10275"/>
                  <a:pt x="16512" y="10180"/>
                  <a:pt x="16408" y="10117"/>
                </a:cubicBezTo>
                <a:cubicBezTo>
                  <a:pt x="16319" y="10067"/>
                  <a:pt x="16219" y="10045"/>
                  <a:pt x="16119" y="10045"/>
                </a:cubicBezTo>
                <a:cubicBezTo>
                  <a:pt x="15956" y="10045"/>
                  <a:pt x="15790" y="10102"/>
                  <a:pt x="15658" y="10186"/>
                </a:cubicBezTo>
                <a:cubicBezTo>
                  <a:pt x="15380" y="10362"/>
                  <a:pt x="15265" y="10653"/>
                  <a:pt x="15250" y="10972"/>
                </a:cubicBezTo>
                <a:cubicBezTo>
                  <a:pt x="15227" y="11407"/>
                  <a:pt x="15566" y="12315"/>
                  <a:pt x="14985" y="12537"/>
                </a:cubicBezTo>
                <a:cubicBezTo>
                  <a:pt x="14941" y="12553"/>
                  <a:pt x="14906" y="12586"/>
                  <a:pt x="14889" y="12629"/>
                </a:cubicBezTo>
                <a:cubicBezTo>
                  <a:pt x="14765" y="12663"/>
                  <a:pt x="14650" y="12679"/>
                  <a:pt x="14544" y="12679"/>
                </a:cubicBezTo>
                <a:cubicBezTo>
                  <a:pt x="13417" y="12679"/>
                  <a:pt x="13203" y="10911"/>
                  <a:pt x="13129" y="10044"/>
                </a:cubicBezTo>
                <a:cubicBezTo>
                  <a:pt x="13043" y="9031"/>
                  <a:pt x="13167" y="8048"/>
                  <a:pt x="14183" y="7547"/>
                </a:cubicBezTo>
                <a:cubicBezTo>
                  <a:pt x="14274" y="7503"/>
                  <a:pt x="14281" y="7402"/>
                  <a:pt x="14242" y="7325"/>
                </a:cubicBezTo>
                <a:cubicBezTo>
                  <a:pt x="14288" y="7275"/>
                  <a:pt x="14305" y="7201"/>
                  <a:pt x="14259" y="7119"/>
                </a:cubicBezTo>
                <a:cubicBezTo>
                  <a:pt x="14031" y="6710"/>
                  <a:pt x="13572" y="6496"/>
                  <a:pt x="13114" y="6496"/>
                </a:cubicBezTo>
                <a:cubicBezTo>
                  <a:pt x="13009" y="6496"/>
                  <a:pt x="12903" y="6507"/>
                  <a:pt x="12801" y="6530"/>
                </a:cubicBezTo>
                <a:cubicBezTo>
                  <a:pt x="12655" y="6564"/>
                  <a:pt x="12470" y="6661"/>
                  <a:pt x="12311" y="6661"/>
                </a:cubicBezTo>
                <a:cubicBezTo>
                  <a:pt x="12249" y="6661"/>
                  <a:pt x="12191" y="6647"/>
                  <a:pt x="12141" y="6608"/>
                </a:cubicBezTo>
                <a:cubicBezTo>
                  <a:pt x="12006" y="6506"/>
                  <a:pt x="12006" y="6276"/>
                  <a:pt x="12054" y="6134"/>
                </a:cubicBezTo>
                <a:cubicBezTo>
                  <a:pt x="12178" y="5755"/>
                  <a:pt x="12653" y="5587"/>
                  <a:pt x="12965" y="5400"/>
                </a:cubicBezTo>
                <a:cubicBezTo>
                  <a:pt x="13127" y="5303"/>
                  <a:pt x="13041" y="5066"/>
                  <a:pt x="12871" y="5066"/>
                </a:cubicBezTo>
                <a:cubicBezTo>
                  <a:pt x="12857" y="5066"/>
                  <a:pt x="12842" y="5067"/>
                  <a:pt x="12827" y="5071"/>
                </a:cubicBezTo>
                <a:cubicBezTo>
                  <a:pt x="12097" y="5247"/>
                  <a:pt x="11230" y="5847"/>
                  <a:pt x="11588" y="6708"/>
                </a:cubicBezTo>
                <a:cubicBezTo>
                  <a:pt x="11712" y="7007"/>
                  <a:pt x="11970" y="7194"/>
                  <a:pt x="12284" y="7194"/>
                </a:cubicBezTo>
                <a:cubicBezTo>
                  <a:pt x="12315" y="7194"/>
                  <a:pt x="12346" y="7193"/>
                  <a:pt x="12378" y="7189"/>
                </a:cubicBezTo>
                <a:cubicBezTo>
                  <a:pt x="12653" y="7157"/>
                  <a:pt x="12882" y="6990"/>
                  <a:pt x="13164" y="6990"/>
                </a:cubicBezTo>
                <a:cubicBezTo>
                  <a:pt x="13447" y="6991"/>
                  <a:pt x="13683" y="7126"/>
                  <a:pt x="13899" y="7296"/>
                </a:cubicBezTo>
                <a:cubicBezTo>
                  <a:pt x="11809" y="8190"/>
                  <a:pt x="12412" y="13071"/>
                  <a:pt x="14510" y="13071"/>
                </a:cubicBezTo>
                <a:cubicBezTo>
                  <a:pt x="14688" y="13071"/>
                  <a:pt x="14878" y="13036"/>
                  <a:pt x="15077" y="12960"/>
                </a:cubicBezTo>
                <a:cubicBezTo>
                  <a:pt x="15151" y="12934"/>
                  <a:pt x="15200" y="12863"/>
                  <a:pt x="15200" y="12785"/>
                </a:cubicBezTo>
                <a:cubicBezTo>
                  <a:pt x="15448" y="12675"/>
                  <a:pt x="15612" y="12459"/>
                  <a:pt x="15690" y="12183"/>
                </a:cubicBezTo>
                <a:cubicBezTo>
                  <a:pt x="15811" y="11753"/>
                  <a:pt x="15468" y="10791"/>
                  <a:pt x="15938" y="10565"/>
                </a:cubicBezTo>
                <a:cubicBezTo>
                  <a:pt x="15995" y="10537"/>
                  <a:pt x="16042" y="10525"/>
                  <a:pt x="16081" y="10525"/>
                </a:cubicBezTo>
                <a:cubicBezTo>
                  <a:pt x="16276" y="10525"/>
                  <a:pt x="16260" y="10831"/>
                  <a:pt x="16333" y="11001"/>
                </a:cubicBezTo>
                <a:cubicBezTo>
                  <a:pt x="16391" y="11142"/>
                  <a:pt x="16498" y="11257"/>
                  <a:pt x="16636" y="11324"/>
                </a:cubicBezTo>
                <a:cubicBezTo>
                  <a:pt x="16726" y="11368"/>
                  <a:pt x="16824" y="11390"/>
                  <a:pt x="16922" y="11390"/>
                </a:cubicBezTo>
                <a:cubicBezTo>
                  <a:pt x="17004" y="11390"/>
                  <a:pt x="17087" y="11374"/>
                  <a:pt x="17166" y="11343"/>
                </a:cubicBezTo>
                <a:cubicBezTo>
                  <a:pt x="17166" y="11396"/>
                  <a:pt x="17195" y="11445"/>
                  <a:pt x="17241" y="11473"/>
                </a:cubicBezTo>
                <a:cubicBezTo>
                  <a:pt x="18044" y="11994"/>
                  <a:pt x="15910" y="13308"/>
                  <a:pt x="15639" y="13596"/>
                </a:cubicBezTo>
                <a:cubicBezTo>
                  <a:pt x="15321" y="13934"/>
                  <a:pt x="15022" y="14380"/>
                  <a:pt x="15082" y="14870"/>
                </a:cubicBezTo>
                <a:cubicBezTo>
                  <a:pt x="15235" y="16117"/>
                  <a:pt x="16871" y="15787"/>
                  <a:pt x="17359" y="16723"/>
                </a:cubicBezTo>
                <a:cubicBezTo>
                  <a:pt x="17385" y="16778"/>
                  <a:pt x="17436" y="16817"/>
                  <a:pt x="17497" y="16827"/>
                </a:cubicBezTo>
                <a:cubicBezTo>
                  <a:pt x="16399" y="18348"/>
                  <a:pt x="14691" y="19498"/>
                  <a:pt x="12633" y="19976"/>
                </a:cubicBezTo>
                <a:cubicBezTo>
                  <a:pt x="12619" y="19967"/>
                  <a:pt x="12604" y="19959"/>
                  <a:pt x="12587" y="19953"/>
                </a:cubicBezTo>
                <a:cubicBezTo>
                  <a:pt x="11973" y="19794"/>
                  <a:pt x="11807" y="18867"/>
                  <a:pt x="11368" y="18461"/>
                </a:cubicBezTo>
                <a:cubicBezTo>
                  <a:pt x="10900" y="18033"/>
                  <a:pt x="10272" y="17766"/>
                  <a:pt x="9776" y="17360"/>
                </a:cubicBezTo>
                <a:cubicBezTo>
                  <a:pt x="9231" y="16912"/>
                  <a:pt x="8656" y="16482"/>
                  <a:pt x="8004" y="16482"/>
                </a:cubicBezTo>
                <a:cubicBezTo>
                  <a:pt x="7970" y="16482"/>
                  <a:pt x="7935" y="16483"/>
                  <a:pt x="7900" y="16486"/>
                </a:cubicBezTo>
                <a:cubicBezTo>
                  <a:pt x="7885" y="16394"/>
                  <a:pt x="7803" y="16307"/>
                  <a:pt x="7698" y="16307"/>
                </a:cubicBezTo>
                <a:cubicBezTo>
                  <a:pt x="7685" y="16307"/>
                  <a:pt x="7672" y="16308"/>
                  <a:pt x="7658" y="16311"/>
                </a:cubicBezTo>
                <a:cubicBezTo>
                  <a:pt x="7195" y="16408"/>
                  <a:pt x="6773" y="16634"/>
                  <a:pt x="6399" y="16919"/>
                </a:cubicBezTo>
                <a:cubicBezTo>
                  <a:pt x="6103" y="17142"/>
                  <a:pt x="5741" y="17589"/>
                  <a:pt x="5415" y="17589"/>
                </a:cubicBezTo>
                <a:cubicBezTo>
                  <a:pt x="5251" y="17589"/>
                  <a:pt x="5096" y="17476"/>
                  <a:pt x="4962" y="17164"/>
                </a:cubicBezTo>
                <a:cubicBezTo>
                  <a:pt x="4753" y="16668"/>
                  <a:pt x="4766" y="15996"/>
                  <a:pt x="4244" y="15766"/>
                </a:cubicBezTo>
                <a:cubicBezTo>
                  <a:pt x="4312" y="14671"/>
                  <a:pt x="4733" y="13905"/>
                  <a:pt x="5486" y="13105"/>
                </a:cubicBezTo>
                <a:cubicBezTo>
                  <a:pt x="5831" y="12741"/>
                  <a:pt x="6249" y="12352"/>
                  <a:pt x="6384" y="11842"/>
                </a:cubicBezTo>
                <a:cubicBezTo>
                  <a:pt x="6526" y="11301"/>
                  <a:pt x="6333" y="10738"/>
                  <a:pt x="5875" y="10479"/>
                </a:cubicBezTo>
                <a:cubicBezTo>
                  <a:pt x="5874" y="10465"/>
                  <a:pt x="5872" y="10453"/>
                  <a:pt x="5869" y="10441"/>
                </a:cubicBezTo>
                <a:cubicBezTo>
                  <a:pt x="5670" y="9878"/>
                  <a:pt x="6175" y="9247"/>
                  <a:pt x="6137" y="8647"/>
                </a:cubicBezTo>
                <a:cubicBezTo>
                  <a:pt x="6107" y="8181"/>
                  <a:pt x="5921" y="7740"/>
                  <a:pt x="5613" y="7390"/>
                </a:cubicBezTo>
                <a:cubicBezTo>
                  <a:pt x="5245" y="6977"/>
                  <a:pt x="4656" y="6728"/>
                  <a:pt x="4085" y="6728"/>
                </a:cubicBezTo>
                <a:cubicBezTo>
                  <a:pt x="3980" y="6728"/>
                  <a:pt x="3875" y="6737"/>
                  <a:pt x="3772" y="6754"/>
                </a:cubicBezTo>
                <a:cubicBezTo>
                  <a:pt x="4773" y="5830"/>
                  <a:pt x="6031" y="5135"/>
                  <a:pt x="7437" y="4755"/>
                </a:cubicBezTo>
                <a:cubicBezTo>
                  <a:pt x="7583" y="4717"/>
                  <a:pt x="7647" y="4579"/>
                  <a:pt x="7641" y="4449"/>
                </a:cubicBezTo>
                <a:cubicBezTo>
                  <a:pt x="8039" y="4414"/>
                  <a:pt x="8439" y="4397"/>
                  <a:pt x="8839" y="4397"/>
                </a:cubicBezTo>
                <a:close/>
                <a:moveTo>
                  <a:pt x="4033" y="7188"/>
                </a:moveTo>
                <a:cubicBezTo>
                  <a:pt x="4800" y="7188"/>
                  <a:pt x="5484" y="7556"/>
                  <a:pt x="5618" y="8498"/>
                </a:cubicBezTo>
                <a:cubicBezTo>
                  <a:pt x="5711" y="9152"/>
                  <a:pt x="5077" y="9880"/>
                  <a:pt x="5361" y="10479"/>
                </a:cubicBezTo>
                <a:cubicBezTo>
                  <a:pt x="5330" y="10574"/>
                  <a:pt x="5382" y="10675"/>
                  <a:pt x="5477" y="10704"/>
                </a:cubicBezTo>
                <a:cubicBezTo>
                  <a:pt x="6914" y="11206"/>
                  <a:pt x="4691" y="13109"/>
                  <a:pt x="4290" y="13750"/>
                </a:cubicBezTo>
                <a:cubicBezTo>
                  <a:pt x="3889" y="14397"/>
                  <a:pt x="3677" y="15092"/>
                  <a:pt x="3821" y="15836"/>
                </a:cubicBezTo>
                <a:cubicBezTo>
                  <a:pt x="3817" y="15865"/>
                  <a:pt x="3823" y="15896"/>
                  <a:pt x="3837" y="15922"/>
                </a:cubicBezTo>
                <a:cubicBezTo>
                  <a:pt x="3838" y="15930"/>
                  <a:pt x="3838" y="15936"/>
                  <a:pt x="3840" y="15944"/>
                </a:cubicBezTo>
                <a:cubicBezTo>
                  <a:pt x="3863" y="16041"/>
                  <a:pt x="3939" y="16084"/>
                  <a:pt x="4019" y="16084"/>
                </a:cubicBezTo>
                <a:cubicBezTo>
                  <a:pt x="4040" y="16084"/>
                  <a:pt x="4061" y="16081"/>
                  <a:pt x="4082" y="16075"/>
                </a:cubicBezTo>
                <a:cubicBezTo>
                  <a:pt x="4740" y="16522"/>
                  <a:pt x="4259" y="17984"/>
                  <a:pt x="5313" y="18121"/>
                </a:cubicBezTo>
                <a:cubicBezTo>
                  <a:pt x="5346" y="18126"/>
                  <a:pt x="5378" y="18128"/>
                  <a:pt x="5410" y="18128"/>
                </a:cubicBezTo>
                <a:cubicBezTo>
                  <a:pt x="5724" y="18128"/>
                  <a:pt x="5971" y="17924"/>
                  <a:pt x="6203" y="17723"/>
                </a:cubicBezTo>
                <a:cubicBezTo>
                  <a:pt x="6542" y="17429"/>
                  <a:pt x="6909" y="17167"/>
                  <a:pt x="7298" y="16944"/>
                </a:cubicBezTo>
                <a:cubicBezTo>
                  <a:pt x="7325" y="16965"/>
                  <a:pt x="7358" y="16976"/>
                  <a:pt x="7392" y="16976"/>
                </a:cubicBezTo>
                <a:cubicBezTo>
                  <a:pt x="7408" y="16976"/>
                  <a:pt x="7425" y="16974"/>
                  <a:pt x="7441" y="16968"/>
                </a:cubicBezTo>
                <a:cubicBezTo>
                  <a:pt x="7605" y="16909"/>
                  <a:pt x="7761" y="16883"/>
                  <a:pt x="7909" y="16883"/>
                </a:cubicBezTo>
                <a:cubicBezTo>
                  <a:pt x="8609" y="16883"/>
                  <a:pt x="9139" y="17472"/>
                  <a:pt x="9674" y="17933"/>
                </a:cubicBezTo>
                <a:cubicBezTo>
                  <a:pt x="10032" y="18241"/>
                  <a:pt x="10453" y="18434"/>
                  <a:pt x="10825" y="18716"/>
                </a:cubicBezTo>
                <a:cubicBezTo>
                  <a:pt x="11309" y="19082"/>
                  <a:pt x="11496" y="19714"/>
                  <a:pt x="11899" y="20111"/>
                </a:cubicBezTo>
                <a:cubicBezTo>
                  <a:pt x="11383" y="20191"/>
                  <a:pt x="10867" y="20230"/>
                  <a:pt x="10356" y="20230"/>
                </a:cubicBezTo>
                <a:cubicBezTo>
                  <a:pt x="6531" y="20230"/>
                  <a:pt x="2961" y="18037"/>
                  <a:pt x="1754" y="14162"/>
                </a:cubicBezTo>
                <a:cubicBezTo>
                  <a:pt x="937" y="11540"/>
                  <a:pt x="1640" y="9094"/>
                  <a:pt x="3227" y="7311"/>
                </a:cubicBezTo>
                <a:cubicBezTo>
                  <a:pt x="3493" y="7232"/>
                  <a:pt x="3768" y="7188"/>
                  <a:pt x="4033" y="7188"/>
                </a:cubicBezTo>
                <a:close/>
                <a:moveTo>
                  <a:pt x="10260" y="2735"/>
                </a:moveTo>
                <a:cubicBezTo>
                  <a:pt x="14668" y="2735"/>
                  <a:pt x="18761" y="5251"/>
                  <a:pt x="20136" y="9744"/>
                </a:cubicBezTo>
                <a:cubicBezTo>
                  <a:pt x="20888" y="12200"/>
                  <a:pt x="20704" y="15003"/>
                  <a:pt x="19494" y="17285"/>
                </a:cubicBezTo>
                <a:cubicBezTo>
                  <a:pt x="18632" y="18907"/>
                  <a:pt x="17341" y="19903"/>
                  <a:pt x="15854" y="20638"/>
                </a:cubicBezTo>
                <a:cubicBezTo>
                  <a:pt x="15757" y="20442"/>
                  <a:pt x="15618" y="20269"/>
                  <a:pt x="15497" y="20088"/>
                </a:cubicBezTo>
                <a:cubicBezTo>
                  <a:pt x="15416" y="19965"/>
                  <a:pt x="15334" y="19841"/>
                  <a:pt x="15255" y="19717"/>
                </a:cubicBezTo>
                <a:cubicBezTo>
                  <a:pt x="18767" y="17774"/>
                  <a:pt x="20657" y="13775"/>
                  <a:pt x="18882" y="9626"/>
                </a:cubicBezTo>
                <a:cubicBezTo>
                  <a:pt x="17417" y="6201"/>
                  <a:pt x="14063" y="4222"/>
                  <a:pt x="10513" y="3884"/>
                </a:cubicBezTo>
                <a:cubicBezTo>
                  <a:pt x="10364" y="3490"/>
                  <a:pt x="10135" y="3109"/>
                  <a:pt x="9926" y="2740"/>
                </a:cubicBezTo>
                <a:cubicBezTo>
                  <a:pt x="10038" y="2737"/>
                  <a:pt x="10149" y="2735"/>
                  <a:pt x="10260" y="2735"/>
                </a:cubicBezTo>
                <a:close/>
                <a:moveTo>
                  <a:pt x="14895" y="19906"/>
                </a:moveTo>
                <a:cubicBezTo>
                  <a:pt x="14967" y="20042"/>
                  <a:pt x="15037" y="20178"/>
                  <a:pt x="15108" y="20316"/>
                </a:cubicBezTo>
                <a:cubicBezTo>
                  <a:pt x="15198" y="20495"/>
                  <a:pt x="15279" y="20685"/>
                  <a:pt x="15389" y="20855"/>
                </a:cubicBezTo>
                <a:cubicBezTo>
                  <a:pt x="15048" y="21008"/>
                  <a:pt x="14700" y="21151"/>
                  <a:pt x="14345" y="21286"/>
                </a:cubicBezTo>
                <a:cubicBezTo>
                  <a:pt x="14189" y="20973"/>
                  <a:pt x="13994" y="20667"/>
                  <a:pt x="13800" y="20371"/>
                </a:cubicBezTo>
                <a:cubicBezTo>
                  <a:pt x="14173" y="20240"/>
                  <a:pt x="14539" y="20083"/>
                  <a:pt x="14895" y="19906"/>
                </a:cubicBezTo>
                <a:close/>
                <a:moveTo>
                  <a:pt x="10265" y="688"/>
                </a:moveTo>
                <a:cubicBezTo>
                  <a:pt x="15862" y="688"/>
                  <a:pt x="21016" y="3945"/>
                  <a:pt x="22415" y="9810"/>
                </a:cubicBezTo>
                <a:cubicBezTo>
                  <a:pt x="23959" y="16282"/>
                  <a:pt x="19658" y="22395"/>
                  <a:pt x="13227" y="23588"/>
                </a:cubicBezTo>
                <a:cubicBezTo>
                  <a:pt x="13213" y="23592"/>
                  <a:pt x="13199" y="23597"/>
                  <a:pt x="13187" y="23605"/>
                </a:cubicBezTo>
                <a:cubicBezTo>
                  <a:pt x="13057" y="23438"/>
                  <a:pt x="12939" y="23271"/>
                  <a:pt x="12859" y="23068"/>
                </a:cubicBezTo>
                <a:cubicBezTo>
                  <a:pt x="12797" y="22905"/>
                  <a:pt x="12766" y="22736"/>
                  <a:pt x="12734" y="22568"/>
                </a:cubicBezTo>
                <a:cubicBezTo>
                  <a:pt x="12742" y="22568"/>
                  <a:pt x="12750" y="22569"/>
                  <a:pt x="12758" y="22569"/>
                </a:cubicBezTo>
                <a:cubicBezTo>
                  <a:pt x="12790" y="22569"/>
                  <a:pt x="12823" y="22564"/>
                  <a:pt x="12853" y="22555"/>
                </a:cubicBezTo>
                <a:cubicBezTo>
                  <a:pt x="15791" y="21670"/>
                  <a:pt x="18629" y="20515"/>
                  <a:pt x="20134" y="17660"/>
                </a:cubicBezTo>
                <a:cubicBezTo>
                  <a:pt x="21436" y="15193"/>
                  <a:pt x="21651" y="12210"/>
                  <a:pt x="20853" y="9548"/>
                </a:cubicBezTo>
                <a:cubicBezTo>
                  <a:pt x="19503" y="5053"/>
                  <a:pt x="15189" y="2046"/>
                  <a:pt x="10652" y="2046"/>
                </a:cubicBezTo>
                <a:cubicBezTo>
                  <a:pt x="9684" y="2046"/>
                  <a:pt x="8706" y="2183"/>
                  <a:pt x="7744" y="2472"/>
                </a:cubicBezTo>
                <a:cubicBezTo>
                  <a:pt x="7736" y="2452"/>
                  <a:pt x="7727" y="2433"/>
                  <a:pt x="7713" y="2418"/>
                </a:cubicBezTo>
                <a:cubicBezTo>
                  <a:pt x="7497" y="2162"/>
                  <a:pt x="7365" y="1856"/>
                  <a:pt x="7350" y="1521"/>
                </a:cubicBezTo>
                <a:cubicBezTo>
                  <a:pt x="7339" y="1305"/>
                  <a:pt x="7398" y="1127"/>
                  <a:pt x="7462" y="943"/>
                </a:cubicBezTo>
                <a:cubicBezTo>
                  <a:pt x="7476" y="945"/>
                  <a:pt x="7490" y="947"/>
                  <a:pt x="7504" y="947"/>
                </a:cubicBezTo>
                <a:cubicBezTo>
                  <a:pt x="7518" y="947"/>
                  <a:pt x="7532" y="945"/>
                  <a:pt x="7546" y="943"/>
                </a:cubicBezTo>
                <a:cubicBezTo>
                  <a:pt x="8455" y="772"/>
                  <a:pt x="9366" y="688"/>
                  <a:pt x="10265" y="688"/>
                </a:cubicBezTo>
                <a:close/>
                <a:moveTo>
                  <a:pt x="19150" y="21652"/>
                </a:moveTo>
                <a:cubicBezTo>
                  <a:pt x="19771" y="22902"/>
                  <a:pt x="20886" y="24294"/>
                  <a:pt x="22095" y="24954"/>
                </a:cubicBezTo>
                <a:cubicBezTo>
                  <a:pt x="21804" y="25326"/>
                  <a:pt x="21525" y="25654"/>
                  <a:pt x="21081" y="25876"/>
                </a:cubicBezTo>
                <a:cubicBezTo>
                  <a:pt x="20670" y="26083"/>
                  <a:pt x="20238" y="26142"/>
                  <a:pt x="19791" y="26152"/>
                </a:cubicBezTo>
                <a:cubicBezTo>
                  <a:pt x="19631" y="24770"/>
                  <a:pt x="19185" y="23403"/>
                  <a:pt x="18313" y="22305"/>
                </a:cubicBezTo>
                <a:cubicBezTo>
                  <a:pt x="18603" y="22100"/>
                  <a:pt x="18880" y="21880"/>
                  <a:pt x="19150" y="21652"/>
                </a:cubicBezTo>
                <a:close/>
                <a:moveTo>
                  <a:pt x="23765" y="24179"/>
                </a:moveTo>
                <a:cubicBezTo>
                  <a:pt x="24566" y="24179"/>
                  <a:pt x="25362" y="24264"/>
                  <a:pt x="26189" y="24441"/>
                </a:cubicBezTo>
                <a:cubicBezTo>
                  <a:pt x="24049" y="27432"/>
                  <a:pt x="20785" y="29059"/>
                  <a:pt x="17178" y="29339"/>
                </a:cubicBezTo>
                <a:cubicBezTo>
                  <a:pt x="17423" y="28656"/>
                  <a:pt x="17592" y="27976"/>
                  <a:pt x="17958" y="27325"/>
                </a:cubicBezTo>
                <a:cubicBezTo>
                  <a:pt x="18286" y="26743"/>
                  <a:pt x="18693" y="26231"/>
                  <a:pt x="19116" y="25723"/>
                </a:cubicBezTo>
                <a:cubicBezTo>
                  <a:pt x="19150" y="25928"/>
                  <a:pt x="19180" y="26133"/>
                  <a:pt x="19199" y="26346"/>
                </a:cubicBezTo>
                <a:cubicBezTo>
                  <a:pt x="19216" y="26543"/>
                  <a:pt x="19379" y="26641"/>
                  <a:pt x="19533" y="26641"/>
                </a:cubicBezTo>
                <a:cubicBezTo>
                  <a:pt x="19607" y="26641"/>
                  <a:pt x="19679" y="26619"/>
                  <a:pt x="19732" y="26574"/>
                </a:cubicBezTo>
                <a:cubicBezTo>
                  <a:pt x="19894" y="26613"/>
                  <a:pt x="20061" y="26631"/>
                  <a:pt x="20230" y="26631"/>
                </a:cubicBezTo>
                <a:cubicBezTo>
                  <a:pt x="21224" y="26631"/>
                  <a:pt x="22272" y="26000"/>
                  <a:pt x="22637" y="25099"/>
                </a:cubicBezTo>
                <a:cubicBezTo>
                  <a:pt x="22677" y="25000"/>
                  <a:pt x="22634" y="24905"/>
                  <a:pt x="22560" y="24839"/>
                </a:cubicBezTo>
                <a:cubicBezTo>
                  <a:pt x="22614" y="24732"/>
                  <a:pt x="22591" y="24600"/>
                  <a:pt x="22502" y="24519"/>
                </a:cubicBezTo>
                <a:cubicBezTo>
                  <a:pt x="22419" y="24435"/>
                  <a:pt x="22331" y="24357"/>
                  <a:pt x="22243" y="24277"/>
                </a:cubicBezTo>
                <a:cubicBezTo>
                  <a:pt x="22759" y="24213"/>
                  <a:pt x="23263" y="24179"/>
                  <a:pt x="23765" y="24179"/>
                </a:cubicBezTo>
                <a:close/>
                <a:moveTo>
                  <a:pt x="10748" y="1"/>
                </a:moveTo>
                <a:cubicBezTo>
                  <a:pt x="9671" y="1"/>
                  <a:pt x="8582" y="142"/>
                  <a:pt x="7506" y="439"/>
                </a:cubicBezTo>
                <a:cubicBezTo>
                  <a:pt x="7457" y="382"/>
                  <a:pt x="7381" y="348"/>
                  <a:pt x="7303" y="348"/>
                </a:cubicBezTo>
                <a:cubicBezTo>
                  <a:pt x="7242" y="348"/>
                  <a:pt x="7181" y="368"/>
                  <a:pt x="7130" y="415"/>
                </a:cubicBezTo>
                <a:cubicBezTo>
                  <a:pt x="6448" y="1035"/>
                  <a:pt x="6817" y="2263"/>
                  <a:pt x="7457" y="2749"/>
                </a:cubicBezTo>
                <a:cubicBezTo>
                  <a:pt x="7486" y="2772"/>
                  <a:pt x="7525" y="2786"/>
                  <a:pt x="7563" y="2786"/>
                </a:cubicBezTo>
                <a:cubicBezTo>
                  <a:pt x="7565" y="2786"/>
                  <a:pt x="7567" y="2786"/>
                  <a:pt x="7569" y="2786"/>
                </a:cubicBezTo>
                <a:cubicBezTo>
                  <a:pt x="7600" y="2889"/>
                  <a:pt x="7688" y="2976"/>
                  <a:pt x="7816" y="2976"/>
                </a:cubicBezTo>
                <a:cubicBezTo>
                  <a:pt x="7836" y="2976"/>
                  <a:pt x="7857" y="2974"/>
                  <a:pt x="7879" y="2969"/>
                </a:cubicBezTo>
                <a:cubicBezTo>
                  <a:pt x="8001" y="2943"/>
                  <a:pt x="8125" y="2922"/>
                  <a:pt x="8249" y="2901"/>
                </a:cubicBezTo>
                <a:cubicBezTo>
                  <a:pt x="8402" y="3202"/>
                  <a:pt x="8556" y="3536"/>
                  <a:pt x="8735" y="3846"/>
                </a:cubicBezTo>
                <a:cubicBezTo>
                  <a:pt x="8084" y="3882"/>
                  <a:pt x="7437" y="3977"/>
                  <a:pt x="6802" y="4127"/>
                </a:cubicBezTo>
                <a:cubicBezTo>
                  <a:pt x="6705" y="4150"/>
                  <a:pt x="6661" y="4215"/>
                  <a:pt x="6653" y="4285"/>
                </a:cubicBezTo>
                <a:cubicBezTo>
                  <a:pt x="2510" y="5127"/>
                  <a:pt x="0" y="9832"/>
                  <a:pt x="948" y="13848"/>
                </a:cubicBezTo>
                <a:cubicBezTo>
                  <a:pt x="1995" y="18271"/>
                  <a:pt x="6091" y="20943"/>
                  <a:pt x="10407" y="20943"/>
                </a:cubicBezTo>
                <a:cubicBezTo>
                  <a:pt x="11066" y="20943"/>
                  <a:pt x="11731" y="20881"/>
                  <a:pt x="12391" y="20753"/>
                </a:cubicBezTo>
                <a:cubicBezTo>
                  <a:pt x="12732" y="20687"/>
                  <a:pt x="13069" y="20601"/>
                  <a:pt x="13401" y="20500"/>
                </a:cubicBezTo>
                <a:cubicBezTo>
                  <a:pt x="13552" y="20820"/>
                  <a:pt x="13711" y="21148"/>
                  <a:pt x="13893" y="21451"/>
                </a:cubicBezTo>
                <a:cubicBezTo>
                  <a:pt x="13487" y="21597"/>
                  <a:pt x="13078" y="21736"/>
                  <a:pt x="12665" y="21872"/>
                </a:cubicBezTo>
                <a:cubicBezTo>
                  <a:pt x="12489" y="21930"/>
                  <a:pt x="12418" y="22079"/>
                  <a:pt x="12424" y="22223"/>
                </a:cubicBezTo>
                <a:cubicBezTo>
                  <a:pt x="12378" y="22243"/>
                  <a:pt x="12343" y="22281"/>
                  <a:pt x="12328" y="22329"/>
                </a:cubicBezTo>
                <a:cubicBezTo>
                  <a:pt x="12156" y="22920"/>
                  <a:pt x="12466" y="23738"/>
                  <a:pt x="12930" y="24127"/>
                </a:cubicBezTo>
                <a:cubicBezTo>
                  <a:pt x="12981" y="24173"/>
                  <a:pt x="13048" y="24198"/>
                  <a:pt x="13117" y="24198"/>
                </a:cubicBezTo>
                <a:cubicBezTo>
                  <a:pt x="13123" y="24198"/>
                  <a:pt x="13129" y="24198"/>
                  <a:pt x="13135" y="24197"/>
                </a:cubicBezTo>
                <a:cubicBezTo>
                  <a:pt x="13199" y="24244"/>
                  <a:pt x="13277" y="24269"/>
                  <a:pt x="13355" y="24269"/>
                </a:cubicBezTo>
                <a:cubicBezTo>
                  <a:pt x="13374" y="24269"/>
                  <a:pt x="13393" y="24268"/>
                  <a:pt x="13412" y="24265"/>
                </a:cubicBezTo>
                <a:cubicBezTo>
                  <a:pt x="15034" y="24024"/>
                  <a:pt x="16586" y="23436"/>
                  <a:pt x="17959" y="22543"/>
                </a:cubicBezTo>
                <a:cubicBezTo>
                  <a:pt x="18416" y="23422"/>
                  <a:pt x="18791" y="24286"/>
                  <a:pt x="19012" y="25220"/>
                </a:cubicBezTo>
                <a:cubicBezTo>
                  <a:pt x="17774" y="26130"/>
                  <a:pt x="16690" y="27832"/>
                  <a:pt x="16589" y="29376"/>
                </a:cubicBezTo>
                <a:cubicBezTo>
                  <a:pt x="16344" y="29392"/>
                  <a:pt x="16351" y="29743"/>
                  <a:pt x="16596" y="29763"/>
                </a:cubicBezTo>
                <a:cubicBezTo>
                  <a:pt x="16880" y="29786"/>
                  <a:pt x="17162" y="29797"/>
                  <a:pt x="17442" y="29797"/>
                </a:cubicBezTo>
                <a:cubicBezTo>
                  <a:pt x="21217" y="29797"/>
                  <a:pt x="24683" y="27788"/>
                  <a:pt x="26852" y="24700"/>
                </a:cubicBezTo>
                <a:cubicBezTo>
                  <a:pt x="26984" y="24513"/>
                  <a:pt x="26889" y="24332"/>
                  <a:pt x="26731" y="24248"/>
                </a:cubicBezTo>
                <a:cubicBezTo>
                  <a:pt x="26760" y="24115"/>
                  <a:pt x="26706" y="23966"/>
                  <a:pt x="26533" y="23915"/>
                </a:cubicBezTo>
                <a:cubicBezTo>
                  <a:pt x="25761" y="23688"/>
                  <a:pt x="24954" y="23571"/>
                  <a:pt x="24146" y="23571"/>
                </a:cubicBezTo>
                <a:cubicBezTo>
                  <a:pt x="23362" y="23571"/>
                  <a:pt x="22578" y="23681"/>
                  <a:pt x="21827" y="23906"/>
                </a:cubicBezTo>
                <a:cubicBezTo>
                  <a:pt x="21501" y="23629"/>
                  <a:pt x="21170" y="23355"/>
                  <a:pt x="20870" y="23044"/>
                </a:cubicBezTo>
                <a:cubicBezTo>
                  <a:pt x="20361" y="22514"/>
                  <a:pt x="19937" y="21926"/>
                  <a:pt x="19502" y="21336"/>
                </a:cubicBezTo>
                <a:cubicBezTo>
                  <a:pt x="22623" y="18471"/>
                  <a:pt x="24170" y="13985"/>
                  <a:pt x="23119" y="9613"/>
                </a:cubicBezTo>
                <a:cubicBezTo>
                  <a:pt x="21749" y="3911"/>
                  <a:pt x="16413" y="1"/>
                  <a:pt x="107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6" name="Google Shape;358;p23">
            <a:extLst>
              <a:ext uri="{FF2B5EF4-FFF2-40B4-BE49-F238E27FC236}">
                <a16:creationId xmlns:a16="http://schemas.microsoft.com/office/drawing/2014/main" id="{2694265C-D482-4020-B896-ADD0497EF933}"/>
              </a:ext>
            </a:extLst>
          </p:cNvPr>
          <p:cNvSpPr>
            <a:spLocks/>
          </p:cNvSpPr>
          <p:nvPr/>
        </p:nvSpPr>
        <p:spPr bwMode="auto">
          <a:xfrm>
            <a:off x="4192226" y="6248578"/>
            <a:ext cx="457200" cy="457200"/>
          </a:xfrm>
          <a:custGeom>
            <a:avLst/>
            <a:gdLst>
              <a:gd name="T0" fmla="*/ 13726 w 24180"/>
              <a:gd name="T1" fmla="*/ 3154 h 22730"/>
              <a:gd name="T2" fmla="*/ 11926 w 24180"/>
              <a:gd name="T3" fmla="*/ 18511 h 22730"/>
              <a:gd name="T4" fmla="*/ 4291 w 24180"/>
              <a:gd name="T5" fmla="*/ 9865 h 22730"/>
              <a:gd name="T6" fmla="*/ 8370 w 24180"/>
              <a:gd name="T7" fmla="*/ 1 h 22730"/>
              <a:gd name="T8" fmla="*/ 8818 w 24180"/>
              <a:gd name="T9" fmla="*/ 3002 h 22730"/>
              <a:gd name="T10" fmla="*/ 3949 w 24180"/>
              <a:gd name="T11" fmla="*/ 5070 h 22730"/>
              <a:gd name="T12" fmla="*/ 2466 w 24180"/>
              <a:gd name="T13" fmla="*/ 4095 h 22730"/>
              <a:gd name="T14" fmla="*/ 3573 w 24180"/>
              <a:gd name="T15" fmla="*/ 5560 h 22730"/>
              <a:gd name="T16" fmla="*/ 3450 w 24180"/>
              <a:gd name="T17" fmla="*/ 10368 h 22730"/>
              <a:gd name="T18" fmla="*/ 318 w 24180"/>
              <a:gd name="T19" fmla="*/ 12262 h 22730"/>
              <a:gd name="T20" fmla="*/ 398 w 24180"/>
              <a:gd name="T21" fmla="*/ 12854 h 22730"/>
              <a:gd name="T22" fmla="*/ 6101 w 24180"/>
              <a:gd name="T23" fmla="*/ 16972 h 22730"/>
              <a:gd name="T24" fmla="*/ 2316 w 24180"/>
              <a:gd name="T25" fmla="*/ 20300 h 22730"/>
              <a:gd name="T26" fmla="*/ 6547 w 24180"/>
              <a:gd name="T27" fmla="*/ 17367 h 22730"/>
              <a:gd name="T28" fmla="*/ 10750 w 24180"/>
              <a:gd name="T29" fmla="*/ 18864 h 22730"/>
              <a:gd name="T30" fmla="*/ 10825 w 24180"/>
              <a:gd name="T31" fmla="*/ 18863 h 22730"/>
              <a:gd name="T32" fmla="*/ 10676 w 24180"/>
              <a:gd name="T33" fmla="*/ 22503 h 22730"/>
              <a:gd name="T34" fmla="*/ 11295 w 24180"/>
              <a:gd name="T35" fmla="*/ 22418 h 22730"/>
              <a:gd name="T36" fmla="*/ 11527 w 24180"/>
              <a:gd name="T37" fmla="*/ 19271 h 22730"/>
              <a:gd name="T38" fmla="*/ 18178 w 24180"/>
              <a:gd name="T39" fmla="*/ 20164 h 22730"/>
              <a:gd name="T40" fmla="*/ 18737 w 24180"/>
              <a:gd name="T41" fmla="*/ 19836 h 22730"/>
              <a:gd name="T42" fmla="*/ 17063 w 24180"/>
              <a:gd name="T43" fmla="*/ 16911 h 22730"/>
              <a:gd name="T44" fmla="*/ 22322 w 24180"/>
              <a:gd name="T45" fmla="*/ 14042 h 22730"/>
              <a:gd name="T46" fmla="*/ 22483 w 24180"/>
              <a:gd name="T47" fmla="*/ 13455 h 22730"/>
              <a:gd name="T48" fmla="*/ 20023 w 24180"/>
              <a:gd name="T49" fmla="*/ 11403 h 22730"/>
              <a:gd name="T50" fmla="*/ 19498 w 24180"/>
              <a:gd name="T51" fmla="*/ 7191 h 22730"/>
              <a:gd name="T52" fmla="*/ 19694 w 24180"/>
              <a:gd name="T53" fmla="*/ 7249 h 22730"/>
              <a:gd name="T54" fmla="*/ 23729 w 24180"/>
              <a:gd name="T55" fmla="*/ 5554 h 22730"/>
              <a:gd name="T56" fmla="*/ 19573 w 24180"/>
              <a:gd name="T57" fmla="*/ 6808 h 22730"/>
              <a:gd name="T58" fmla="*/ 15790 w 24180"/>
              <a:gd name="T59" fmla="*/ 3077 h 22730"/>
              <a:gd name="T60" fmla="*/ 17530 w 24180"/>
              <a:gd name="T61" fmla="*/ 1212 h 22730"/>
              <a:gd name="T62" fmla="*/ 17092 w 24180"/>
              <a:gd name="T63" fmla="*/ 875 h 22730"/>
              <a:gd name="T64" fmla="*/ 15337 w 24180"/>
              <a:gd name="T65" fmla="*/ 2863 h 22730"/>
              <a:gd name="T66" fmla="*/ 12345 w 24180"/>
              <a:gd name="T67" fmla="*/ 2258 h 22730"/>
              <a:gd name="T68" fmla="*/ 8575 w 24180"/>
              <a:gd name="T69" fmla="*/ 152 h 22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4180" h="22730" extrusionOk="0">
                <a:moveTo>
                  <a:pt x="12323" y="3022"/>
                </a:moveTo>
                <a:cubicBezTo>
                  <a:pt x="12788" y="3022"/>
                  <a:pt x="13258" y="3065"/>
                  <a:pt x="13726" y="3154"/>
                </a:cubicBezTo>
                <a:cubicBezTo>
                  <a:pt x="17826" y="3937"/>
                  <a:pt x="20123" y="8357"/>
                  <a:pt x="19065" y="12265"/>
                </a:cubicBezTo>
                <a:cubicBezTo>
                  <a:pt x="18120" y="15756"/>
                  <a:pt x="15239" y="17764"/>
                  <a:pt x="11926" y="18511"/>
                </a:cubicBezTo>
                <a:cubicBezTo>
                  <a:pt x="11897" y="18406"/>
                  <a:pt x="11814" y="18309"/>
                  <a:pt x="11693" y="18300"/>
                </a:cubicBezTo>
                <a:cubicBezTo>
                  <a:pt x="7189" y="17948"/>
                  <a:pt x="3611" y="14644"/>
                  <a:pt x="4291" y="9865"/>
                </a:cubicBezTo>
                <a:cubicBezTo>
                  <a:pt x="4845" y="5972"/>
                  <a:pt x="8462" y="3022"/>
                  <a:pt x="12323" y="3022"/>
                </a:cubicBezTo>
                <a:close/>
                <a:moveTo>
                  <a:pt x="8370" y="1"/>
                </a:moveTo>
                <a:cubicBezTo>
                  <a:pt x="8206" y="1"/>
                  <a:pt x="8026" y="180"/>
                  <a:pt x="8053" y="373"/>
                </a:cubicBezTo>
                <a:cubicBezTo>
                  <a:pt x="8172" y="1247"/>
                  <a:pt x="8518" y="2172"/>
                  <a:pt x="8818" y="3002"/>
                </a:cubicBezTo>
                <a:cubicBezTo>
                  <a:pt x="7324" y="3655"/>
                  <a:pt x="6029" y="4692"/>
                  <a:pt x="5066" y="6006"/>
                </a:cubicBezTo>
                <a:cubicBezTo>
                  <a:pt x="4709" y="5676"/>
                  <a:pt x="4332" y="5369"/>
                  <a:pt x="3949" y="5070"/>
                </a:cubicBezTo>
                <a:cubicBezTo>
                  <a:pt x="3525" y="4738"/>
                  <a:pt x="3087" y="4347"/>
                  <a:pt x="2596" y="4123"/>
                </a:cubicBezTo>
                <a:cubicBezTo>
                  <a:pt x="2553" y="4104"/>
                  <a:pt x="2509" y="4095"/>
                  <a:pt x="2466" y="4095"/>
                </a:cubicBezTo>
                <a:cubicBezTo>
                  <a:pt x="2226" y="4095"/>
                  <a:pt x="2024" y="4373"/>
                  <a:pt x="2242" y="4583"/>
                </a:cubicBezTo>
                <a:cubicBezTo>
                  <a:pt x="2632" y="4960"/>
                  <a:pt x="3133" y="5238"/>
                  <a:pt x="3573" y="5560"/>
                </a:cubicBezTo>
                <a:cubicBezTo>
                  <a:pt x="3971" y="5853"/>
                  <a:pt x="4358" y="6164"/>
                  <a:pt x="4755" y="6461"/>
                </a:cubicBezTo>
                <a:cubicBezTo>
                  <a:pt x="4018" y="7614"/>
                  <a:pt x="3547" y="8942"/>
                  <a:pt x="3450" y="10368"/>
                </a:cubicBezTo>
                <a:cubicBezTo>
                  <a:pt x="3415" y="10901"/>
                  <a:pt x="3433" y="11435"/>
                  <a:pt x="3505" y="11965"/>
                </a:cubicBezTo>
                <a:cubicBezTo>
                  <a:pt x="2444" y="11967"/>
                  <a:pt x="1349" y="12051"/>
                  <a:pt x="318" y="12262"/>
                </a:cubicBezTo>
                <a:cubicBezTo>
                  <a:pt x="1" y="12328"/>
                  <a:pt x="54" y="12855"/>
                  <a:pt x="366" y="12855"/>
                </a:cubicBezTo>
                <a:cubicBezTo>
                  <a:pt x="376" y="12855"/>
                  <a:pt x="387" y="12855"/>
                  <a:pt x="398" y="12854"/>
                </a:cubicBezTo>
                <a:cubicBezTo>
                  <a:pt x="1465" y="12740"/>
                  <a:pt x="2530" y="12602"/>
                  <a:pt x="3597" y="12486"/>
                </a:cubicBezTo>
                <a:cubicBezTo>
                  <a:pt x="3946" y="14206"/>
                  <a:pt x="4841" y="15805"/>
                  <a:pt x="6101" y="16972"/>
                </a:cubicBezTo>
                <a:cubicBezTo>
                  <a:pt x="4741" y="17837"/>
                  <a:pt x="3309" y="18732"/>
                  <a:pt x="2081" y="19763"/>
                </a:cubicBezTo>
                <a:cubicBezTo>
                  <a:pt x="1845" y="19961"/>
                  <a:pt x="2061" y="20300"/>
                  <a:pt x="2316" y="20300"/>
                </a:cubicBezTo>
                <a:cubicBezTo>
                  <a:pt x="2365" y="20300"/>
                  <a:pt x="2415" y="20288"/>
                  <a:pt x="2464" y="20260"/>
                </a:cubicBezTo>
                <a:cubicBezTo>
                  <a:pt x="3884" y="19442"/>
                  <a:pt x="5247" y="18361"/>
                  <a:pt x="6547" y="17367"/>
                </a:cubicBezTo>
                <a:cubicBezTo>
                  <a:pt x="6550" y="17364"/>
                  <a:pt x="6552" y="17361"/>
                  <a:pt x="6553" y="17359"/>
                </a:cubicBezTo>
                <a:cubicBezTo>
                  <a:pt x="7731" y="18291"/>
                  <a:pt x="9170" y="18864"/>
                  <a:pt x="10750" y="18864"/>
                </a:cubicBezTo>
                <a:cubicBezTo>
                  <a:pt x="10775" y="18864"/>
                  <a:pt x="10800" y="18864"/>
                  <a:pt x="10825" y="18863"/>
                </a:cubicBezTo>
                <a:cubicBezTo>
                  <a:pt x="10809" y="18943"/>
                  <a:pt x="10823" y="19026"/>
                  <a:pt x="10863" y="19096"/>
                </a:cubicBezTo>
                <a:cubicBezTo>
                  <a:pt x="10623" y="20194"/>
                  <a:pt x="10517" y="21420"/>
                  <a:pt x="10676" y="22503"/>
                </a:cubicBezTo>
                <a:cubicBezTo>
                  <a:pt x="10700" y="22661"/>
                  <a:pt x="10813" y="22729"/>
                  <a:pt x="10937" y="22729"/>
                </a:cubicBezTo>
                <a:cubicBezTo>
                  <a:pt x="11101" y="22729"/>
                  <a:pt x="11283" y="22609"/>
                  <a:pt x="11295" y="22418"/>
                </a:cubicBezTo>
                <a:cubicBezTo>
                  <a:pt x="11361" y="21366"/>
                  <a:pt x="11378" y="20322"/>
                  <a:pt x="11456" y="19271"/>
                </a:cubicBezTo>
                <a:cubicBezTo>
                  <a:pt x="11479" y="19271"/>
                  <a:pt x="11503" y="19271"/>
                  <a:pt x="11527" y="19271"/>
                </a:cubicBezTo>
                <a:cubicBezTo>
                  <a:pt x="13402" y="19271"/>
                  <a:pt x="15194" y="18493"/>
                  <a:pt x="16652" y="17274"/>
                </a:cubicBezTo>
                <a:cubicBezTo>
                  <a:pt x="17129" y="18245"/>
                  <a:pt x="17623" y="19234"/>
                  <a:pt x="18178" y="20164"/>
                </a:cubicBezTo>
                <a:cubicBezTo>
                  <a:pt x="18245" y="20276"/>
                  <a:pt x="18342" y="20323"/>
                  <a:pt x="18438" y="20323"/>
                </a:cubicBezTo>
                <a:cubicBezTo>
                  <a:pt x="18653" y="20323"/>
                  <a:pt x="18865" y="20093"/>
                  <a:pt x="18737" y="19836"/>
                </a:cubicBezTo>
                <a:cubicBezTo>
                  <a:pt x="18253" y="18865"/>
                  <a:pt x="17686" y="17909"/>
                  <a:pt x="17124" y="16980"/>
                </a:cubicBezTo>
                <a:cubicBezTo>
                  <a:pt x="17107" y="16954"/>
                  <a:pt x="17087" y="16931"/>
                  <a:pt x="17063" y="16911"/>
                </a:cubicBezTo>
                <a:cubicBezTo>
                  <a:pt x="18175" y="15871"/>
                  <a:pt x="19048" y="14567"/>
                  <a:pt x="19567" y="13172"/>
                </a:cubicBezTo>
                <a:cubicBezTo>
                  <a:pt x="20448" y="13538"/>
                  <a:pt x="21399" y="13852"/>
                  <a:pt x="22322" y="14042"/>
                </a:cubicBezTo>
                <a:cubicBezTo>
                  <a:pt x="22347" y="14047"/>
                  <a:pt x="22371" y="14050"/>
                  <a:pt x="22394" y="14050"/>
                </a:cubicBezTo>
                <a:cubicBezTo>
                  <a:pt x="22721" y="14050"/>
                  <a:pt x="22838" y="13558"/>
                  <a:pt x="22483" y="13455"/>
                </a:cubicBezTo>
                <a:cubicBezTo>
                  <a:pt x="21573" y="13190"/>
                  <a:pt x="20644" y="12950"/>
                  <a:pt x="19723" y="12714"/>
                </a:cubicBezTo>
                <a:cubicBezTo>
                  <a:pt x="19860" y="12287"/>
                  <a:pt x="19959" y="11847"/>
                  <a:pt x="20023" y="11403"/>
                </a:cubicBezTo>
                <a:cubicBezTo>
                  <a:pt x="20216" y="9977"/>
                  <a:pt x="20034" y="8527"/>
                  <a:pt x="19498" y="7191"/>
                </a:cubicBezTo>
                <a:cubicBezTo>
                  <a:pt x="19542" y="7232"/>
                  <a:pt x="19599" y="7252"/>
                  <a:pt x="19657" y="7252"/>
                </a:cubicBezTo>
                <a:cubicBezTo>
                  <a:pt x="19669" y="7252"/>
                  <a:pt x="19682" y="7251"/>
                  <a:pt x="19694" y="7249"/>
                </a:cubicBezTo>
                <a:cubicBezTo>
                  <a:pt x="21086" y="7037"/>
                  <a:pt x="22597" y="6693"/>
                  <a:pt x="23886" y="6119"/>
                </a:cubicBezTo>
                <a:cubicBezTo>
                  <a:pt x="24179" y="5988"/>
                  <a:pt x="24010" y="5554"/>
                  <a:pt x="23729" y="5554"/>
                </a:cubicBezTo>
                <a:cubicBezTo>
                  <a:pt x="23705" y="5554"/>
                  <a:pt x="23679" y="5558"/>
                  <a:pt x="23653" y="5565"/>
                </a:cubicBezTo>
                <a:cubicBezTo>
                  <a:pt x="22287" y="5943"/>
                  <a:pt x="20942" y="6424"/>
                  <a:pt x="19573" y="6808"/>
                </a:cubicBezTo>
                <a:cubicBezTo>
                  <a:pt x="19469" y="6837"/>
                  <a:pt x="19420" y="6908"/>
                  <a:pt x="19412" y="6984"/>
                </a:cubicBezTo>
                <a:cubicBezTo>
                  <a:pt x="18685" y="5309"/>
                  <a:pt x="17417" y="3909"/>
                  <a:pt x="15790" y="3077"/>
                </a:cubicBezTo>
                <a:cubicBezTo>
                  <a:pt x="16081" y="2806"/>
                  <a:pt x="16349" y="2503"/>
                  <a:pt x="16622" y="2215"/>
                </a:cubicBezTo>
                <a:cubicBezTo>
                  <a:pt x="16930" y="1890"/>
                  <a:pt x="17270" y="1578"/>
                  <a:pt x="17530" y="1212"/>
                </a:cubicBezTo>
                <a:cubicBezTo>
                  <a:pt x="17676" y="1005"/>
                  <a:pt x="17479" y="808"/>
                  <a:pt x="17277" y="808"/>
                </a:cubicBezTo>
                <a:cubicBezTo>
                  <a:pt x="17212" y="808"/>
                  <a:pt x="17147" y="828"/>
                  <a:pt x="17092" y="875"/>
                </a:cubicBezTo>
                <a:cubicBezTo>
                  <a:pt x="16731" y="1181"/>
                  <a:pt x="16433" y="1584"/>
                  <a:pt x="16119" y="1941"/>
                </a:cubicBezTo>
                <a:cubicBezTo>
                  <a:pt x="15854" y="2243"/>
                  <a:pt x="15576" y="2540"/>
                  <a:pt x="15337" y="2863"/>
                </a:cubicBezTo>
                <a:cubicBezTo>
                  <a:pt x="14496" y="2503"/>
                  <a:pt x="13595" y="2299"/>
                  <a:pt x="12681" y="2264"/>
                </a:cubicBezTo>
                <a:cubicBezTo>
                  <a:pt x="12569" y="2260"/>
                  <a:pt x="12457" y="2258"/>
                  <a:pt x="12345" y="2258"/>
                </a:cubicBezTo>
                <a:cubicBezTo>
                  <a:pt x="11308" y="2258"/>
                  <a:pt x="10278" y="2443"/>
                  <a:pt x="9305" y="2805"/>
                </a:cubicBezTo>
                <a:cubicBezTo>
                  <a:pt x="9128" y="1930"/>
                  <a:pt x="8930" y="968"/>
                  <a:pt x="8575" y="152"/>
                </a:cubicBezTo>
                <a:cubicBezTo>
                  <a:pt x="8528" y="45"/>
                  <a:pt x="8451" y="1"/>
                  <a:pt x="837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7" name="Google Shape;364;p23">
            <a:extLst>
              <a:ext uri="{FF2B5EF4-FFF2-40B4-BE49-F238E27FC236}">
                <a16:creationId xmlns:a16="http://schemas.microsoft.com/office/drawing/2014/main" id="{F8119155-90AA-4E06-A08F-87CD049CCC1D}"/>
              </a:ext>
            </a:extLst>
          </p:cNvPr>
          <p:cNvSpPr/>
          <p:nvPr/>
        </p:nvSpPr>
        <p:spPr>
          <a:xfrm>
            <a:off x="8716544" y="6177682"/>
            <a:ext cx="448120" cy="401439"/>
          </a:xfrm>
          <a:custGeom>
            <a:avLst/>
            <a:gdLst/>
            <a:ahLst/>
            <a:cxnLst/>
            <a:rect l="l" t="t" r="r" b="b"/>
            <a:pathLst>
              <a:path w="32230" h="16148" extrusionOk="0">
                <a:moveTo>
                  <a:pt x="22013" y="0"/>
                </a:moveTo>
                <a:cubicBezTo>
                  <a:pt x="20179" y="0"/>
                  <a:pt x="18037" y="563"/>
                  <a:pt x="16955" y="1789"/>
                </a:cubicBezTo>
                <a:cubicBezTo>
                  <a:pt x="16780" y="1988"/>
                  <a:pt x="16633" y="2210"/>
                  <a:pt x="16520" y="2449"/>
                </a:cubicBezTo>
                <a:cubicBezTo>
                  <a:pt x="16033" y="2843"/>
                  <a:pt x="15581" y="3278"/>
                  <a:pt x="15170" y="3750"/>
                </a:cubicBezTo>
                <a:cubicBezTo>
                  <a:pt x="14976" y="3973"/>
                  <a:pt x="14829" y="4232"/>
                  <a:pt x="14737" y="4514"/>
                </a:cubicBezTo>
                <a:cubicBezTo>
                  <a:pt x="14258" y="4643"/>
                  <a:pt x="13820" y="4950"/>
                  <a:pt x="13526" y="5479"/>
                </a:cubicBezTo>
                <a:cubicBezTo>
                  <a:pt x="13469" y="5583"/>
                  <a:pt x="13403" y="5704"/>
                  <a:pt x="13333" y="5836"/>
                </a:cubicBezTo>
                <a:cubicBezTo>
                  <a:pt x="12240" y="3949"/>
                  <a:pt x="10659" y="2446"/>
                  <a:pt x="8225" y="2446"/>
                </a:cubicBezTo>
                <a:cubicBezTo>
                  <a:pt x="8215" y="2446"/>
                  <a:pt x="8206" y="2446"/>
                  <a:pt x="8196" y="2446"/>
                </a:cubicBezTo>
                <a:cubicBezTo>
                  <a:pt x="6473" y="2456"/>
                  <a:pt x="5287" y="3270"/>
                  <a:pt x="4544" y="4450"/>
                </a:cubicBezTo>
                <a:cubicBezTo>
                  <a:pt x="3854" y="4735"/>
                  <a:pt x="3324" y="5369"/>
                  <a:pt x="3334" y="6366"/>
                </a:cubicBezTo>
                <a:cubicBezTo>
                  <a:pt x="3350" y="7729"/>
                  <a:pt x="3437" y="9078"/>
                  <a:pt x="3573" y="10426"/>
                </a:cubicBezTo>
                <a:cubicBezTo>
                  <a:pt x="3336" y="10400"/>
                  <a:pt x="3098" y="10378"/>
                  <a:pt x="2861" y="10351"/>
                </a:cubicBezTo>
                <a:cubicBezTo>
                  <a:pt x="2779" y="10341"/>
                  <a:pt x="2700" y="10337"/>
                  <a:pt x="2622" y="10337"/>
                </a:cubicBezTo>
                <a:cubicBezTo>
                  <a:pt x="408" y="10337"/>
                  <a:pt x="0" y="14107"/>
                  <a:pt x="2285" y="14601"/>
                </a:cubicBezTo>
                <a:cubicBezTo>
                  <a:pt x="2945" y="14743"/>
                  <a:pt x="3575" y="14817"/>
                  <a:pt x="4197" y="14818"/>
                </a:cubicBezTo>
                <a:cubicBezTo>
                  <a:pt x="12530" y="15713"/>
                  <a:pt x="20909" y="15943"/>
                  <a:pt x="29283" y="16146"/>
                </a:cubicBezTo>
                <a:cubicBezTo>
                  <a:pt x="29301" y="16147"/>
                  <a:pt x="29320" y="16147"/>
                  <a:pt x="29338" y="16147"/>
                </a:cubicBezTo>
                <a:cubicBezTo>
                  <a:pt x="31712" y="16147"/>
                  <a:pt x="32229" y="12465"/>
                  <a:pt x="29858" y="11896"/>
                </a:cubicBezTo>
                <a:lnTo>
                  <a:pt x="27828" y="11409"/>
                </a:lnTo>
                <a:cubicBezTo>
                  <a:pt x="28227" y="10547"/>
                  <a:pt x="28410" y="9530"/>
                  <a:pt x="28544" y="8530"/>
                </a:cubicBezTo>
                <a:cubicBezTo>
                  <a:pt x="28840" y="6353"/>
                  <a:pt x="28590" y="4111"/>
                  <a:pt x="27128" y="2439"/>
                </a:cubicBezTo>
                <a:cubicBezTo>
                  <a:pt x="26290" y="1296"/>
                  <a:pt x="25049" y="489"/>
                  <a:pt x="23596" y="161"/>
                </a:cubicBezTo>
                <a:cubicBezTo>
                  <a:pt x="23126" y="55"/>
                  <a:pt x="22584" y="0"/>
                  <a:pt x="2201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65;p23">
            <a:extLst>
              <a:ext uri="{FF2B5EF4-FFF2-40B4-BE49-F238E27FC236}">
                <a16:creationId xmlns:a16="http://schemas.microsoft.com/office/drawing/2014/main" id="{75B43241-EE5F-451F-BA07-E3C3AC35FAF4}"/>
              </a:ext>
            </a:extLst>
          </p:cNvPr>
          <p:cNvSpPr/>
          <p:nvPr/>
        </p:nvSpPr>
        <p:spPr>
          <a:xfrm>
            <a:off x="8695012" y="6166009"/>
            <a:ext cx="455573" cy="424783"/>
          </a:xfrm>
          <a:custGeom>
            <a:avLst/>
            <a:gdLst/>
            <a:ahLst/>
            <a:cxnLst/>
            <a:rect l="l" t="t" r="r" b="b"/>
            <a:pathLst>
              <a:path w="32766" h="17087" extrusionOk="0">
                <a:moveTo>
                  <a:pt x="22601" y="764"/>
                </a:moveTo>
                <a:cubicBezTo>
                  <a:pt x="23317" y="764"/>
                  <a:pt x="24030" y="884"/>
                  <a:pt x="24717" y="1145"/>
                </a:cubicBezTo>
                <a:cubicBezTo>
                  <a:pt x="29369" y="2914"/>
                  <a:pt x="29387" y="8595"/>
                  <a:pt x="27194" y="12263"/>
                </a:cubicBezTo>
                <a:cubicBezTo>
                  <a:pt x="27017" y="12559"/>
                  <a:pt x="27279" y="12832"/>
                  <a:pt x="27543" y="12832"/>
                </a:cubicBezTo>
                <a:cubicBezTo>
                  <a:pt x="27638" y="12832"/>
                  <a:pt x="27733" y="12797"/>
                  <a:pt x="27808" y="12713"/>
                </a:cubicBezTo>
                <a:cubicBezTo>
                  <a:pt x="28352" y="12496"/>
                  <a:pt x="28936" y="12316"/>
                  <a:pt x="29506" y="12316"/>
                </a:cubicBezTo>
                <a:cubicBezTo>
                  <a:pt x="29983" y="12316"/>
                  <a:pt x="30449" y="12442"/>
                  <a:pt x="30871" y="12778"/>
                </a:cubicBezTo>
                <a:cubicBezTo>
                  <a:pt x="32152" y="13795"/>
                  <a:pt x="31389" y="15110"/>
                  <a:pt x="30700" y="16221"/>
                </a:cubicBezTo>
                <a:cubicBezTo>
                  <a:pt x="30683" y="16250"/>
                  <a:pt x="30671" y="16280"/>
                  <a:pt x="30666" y="16314"/>
                </a:cubicBezTo>
                <a:cubicBezTo>
                  <a:pt x="21461" y="16052"/>
                  <a:pt x="12267" y="15571"/>
                  <a:pt x="3067" y="15231"/>
                </a:cubicBezTo>
                <a:cubicBezTo>
                  <a:pt x="3058" y="15217"/>
                  <a:pt x="3045" y="15207"/>
                  <a:pt x="3033" y="15196"/>
                </a:cubicBezTo>
                <a:cubicBezTo>
                  <a:pt x="2090" y="14522"/>
                  <a:pt x="1143" y="13517"/>
                  <a:pt x="1388" y="12257"/>
                </a:cubicBezTo>
                <a:cubicBezTo>
                  <a:pt x="1542" y="11464"/>
                  <a:pt x="2140" y="10988"/>
                  <a:pt x="2774" y="10988"/>
                </a:cubicBezTo>
                <a:cubicBezTo>
                  <a:pt x="3156" y="10988"/>
                  <a:pt x="3550" y="11161"/>
                  <a:pt x="3868" y="11542"/>
                </a:cubicBezTo>
                <a:cubicBezTo>
                  <a:pt x="3871" y="11545"/>
                  <a:pt x="3874" y="11545"/>
                  <a:pt x="3877" y="11548"/>
                </a:cubicBezTo>
                <a:cubicBezTo>
                  <a:pt x="3894" y="11584"/>
                  <a:pt x="3908" y="11621"/>
                  <a:pt x="3924" y="11658"/>
                </a:cubicBezTo>
                <a:cubicBezTo>
                  <a:pt x="3971" y="11754"/>
                  <a:pt x="4057" y="11794"/>
                  <a:pt x="4147" y="11794"/>
                </a:cubicBezTo>
                <a:cubicBezTo>
                  <a:pt x="4323" y="11794"/>
                  <a:pt x="4512" y="11639"/>
                  <a:pt x="4439" y="11441"/>
                </a:cubicBezTo>
                <a:cubicBezTo>
                  <a:pt x="3313" y="8367"/>
                  <a:pt x="3382" y="4881"/>
                  <a:pt x="6859" y="3409"/>
                </a:cubicBezTo>
                <a:cubicBezTo>
                  <a:pt x="7480" y="3146"/>
                  <a:pt x="8095" y="3026"/>
                  <a:pt x="8687" y="3026"/>
                </a:cubicBezTo>
                <a:cubicBezTo>
                  <a:pt x="11160" y="3026"/>
                  <a:pt x="13229" y="5123"/>
                  <a:pt x="13688" y="7659"/>
                </a:cubicBezTo>
                <a:cubicBezTo>
                  <a:pt x="13719" y="7827"/>
                  <a:pt x="13862" y="7904"/>
                  <a:pt x="14009" y="7904"/>
                </a:cubicBezTo>
                <a:cubicBezTo>
                  <a:pt x="14193" y="7904"/>
                  <a:pt x="14382" y="7783"/>
                  <a:pt x="14364" y="7569"/>
                </a:cubicBezTo>
                <a:cubicBezTo>
                  <a:pt x="14353" y="7446"/>
                  <a:pt x="14338" y="7325"/>
                  <a:pt x="14319" y="7204"/>
                </a:cubicBezTo>
                <a:cubicBezTo>
                  <a:pt x="15288" y="3822"/>
                  <a:pt x="18986" y="764"/>
                  <a:pt x="22601" y="764"/>
                </a:cubicBezTo>
                <a:close/>
                <a:moveTo>
                  <a:pt x="22670" y="0"/>
                </a:moveTo>
                <a:cubicBezTo>
                  <a:pt x="19011" y="0"/>
                  <a:pt x="15203" y="2784"/>
                  <a:pt x="14077" y="6233"/>
                </a:cubicBezTo>
                <a:cubicBezTo>
                  <a:pt x="13279" y="3933"/>
                  <a:pt x="11034" y="2265"/>
                  <a:pt x="8622" y="2265"/>
                </a:cubicBezTo>
                <a:cubicBezTo>
                  <a:pt x="8030" y="2265"/>
                  <a:pt x="7428" y="2365"/>
                  <a:pt x="6834" y="2582"/>
                </a:cubicBezTo>
                <a:cubicBezTo>
                  <a:pt x="3352" y="3851"/>
                  <a:pt x="2472" y="7230"/>
                  <a:pt x="3419" y="10359"/>
                </a:cubicBezTo>
                <a:cubicBezTo>
                  <a:pt x="3233" y="10296"/>
                  <a:pt x="3034" y="10266"/>
                  <a:pt x="2833" y="10266"/>
                </a:cubicBezTo>
                <a:cubicBezTo>
                  <a:pt x="2096" y="10266"/>
                  <a:pt x="1320" y="10671"/>
                  <a:pt x="953" y="11332"/>
                </a:cubicBezTo>
                <a:cubicBezTo>
                  <a:pt x="0" y="13046"/>
                  <a:pt x="1273" y="14830"/>
                  <a:pt x="2763" y="15658"/>
                </a:cubicBezTo>
                <a:cubicBezTo>
                  <a:pt x="2767" y="15662"/>
                  <a:pt x="2771" y="15660"/>
                  <a:pt x="2776" y="15663"/>
                </a:cubicBezTo>
                <a:cubicBezTo>
                  <a:pt x="2816" y="15698"/>
                  <a:pt x="2866" y="15720"/>
                  <a:pt x="2920" y="15724"/>
                </a:cubicBezTo>
                <a:cubicBezTo>
                  <a:pt x="12190" y="16507"/>
                  <a:pt x="21512" y="16838"/>
                  <a:pt x="30810" y="17086"/>
                </a:cubicBezTo>
                <a:cubicBezTo>
                  <a:pt x="30814" y="17086"/>
                  <a:pt x="30818" y="17086"/>
                  <a:pt x="30822" y="17086"/>
                </a:cubicBezTo>
                <a:cubicBezTo>
                  <a:pt x="31106" y="17086"/>
                  <a:pt x="31217" y="16826"/>
                  <a:pt x="31164" y="16608"/>
                </a:cubicBezTo>
                <a:cubicBezTo>
                  <a:pt x="31168" y="16602"/>
                  <a:pt x="31176" y="16599"/>
                  <a:pt x="31181" y="16593"/>
                </a:cubicBezTo>
                <a:cubicBezTo>
                  <a:pt x="32101" y="15401"/>
                  <a:pt x="32766" y="13811"/>
                  <a:pt x="31560" y="12563"/>
                </a:cubicBezTo>
                <a:cubicBezTo>
                  <a:pt x="30999" y="11982"/>
                  <a:pt x="30256" y="11725"/>
                  <a:pt x="29499" y="11725"/>
                </a:cubicBezTo>
                <a:cubicBezTo>
                  <a:pt x="29075" y="11725"/>
                  <a:pt x="28647" y="11805"/>
                  <a:pt x="28243" y="11954"/>
                </a:cubicBezTo>
                <a:cubicBezTo>
                  <a:pt x="30275" y="7939"/>
                  <a:pt x="29802" y="2266"/>
                  <a:pt x="25042" y="430"/>
                </a:cubicBezTo>
                <a:cubicBezTo>
                  <a:pt x="24279" y="136"/>
                  <a:pt x="23478" y="0"/>
                  <a:pt x="2267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85;p23">
            <a:extLst>
              <a:ext uri="{FF2B5EF4-FFF2-40B4-BE49-F238E27FC236}">
                <a16:creationId xmlns:a16="http://schemas.microsoft.com/office/drawing/2014/main" id="{8FE03567-8EAE-49F3-A78F-832741F678FC}"/>
              </a:ext>
            </a:extLst>
          </p:cNvPr>
          <p:cNvSpPr>
            <a:spLocks/>
          </p:cNvSpPr>
          <p:nvPr/>
        </p:nvSpPr>
        <p:spPr bwMode="auto">
          <a:xfrm>
            <a:off x="11374147" y="2732876"/>
            <a:ext cx="371475" cy="447675"/>
          </a:xfrm>
          <a:custGeom>
            <a:avLst/>
            <a:gdLst>
              <a:gd name="T0" fmla="*/ 5069 w 10617"/>
              <a:gd name="T1" fmla="*/ 801 h 17142"/>
              <a:gd name="T2" fmla="*/ 5604 w 10617"/>
              <a:gd name="T3" fmla="*/ 1176 h 17142"/>
              <a:gd name="T4" fmla="*/ 6629 w 10617"/>
              <a:gd name="T5" fmla="*/ 4358 h 17142"/>
              <a:gd name="T6" fmla="*/ 9769 w 10617"/>
              <a:gd name="T7" fmla="*/ 15641 h 17142"/>
              <a:gd name="T8" fmla="*/ 7801 w 10617"/>
              <a:gd name="T9" fmla="*/ 16198 h 17142"/>
              <a:gd name="T10" fmla="*/ 7246 w 10617"/>
              <a:gd name="T11" fmla="*/ 16064 h 17142"/>
              <a:gd name="T12" fmla="*/ 6107 w 10617"/>
              <a:gd name="T13" fmla="*/ 12713 h 17142"/>
              <a:gd name="T14" fmla="*/ 4445 w 10617"/>
              <a:gd name="T15" fmla="*/ 6129 h 17142"/>
              <a:gd name="T16" fmla="*/ 4114 w 10617"/>
              <a:gd name="T17" fmla="*/ 5885 h 17142"/>
              <a:gd name="T18" fmla="*/ 3824 w 10617"/>
              <a:gd name="T19" fmla="*/ 6048 h 17142"/>
              <a:gd name="T20" fmla="*/ 2252 w 10617"/>
              <a:gd name="T21" fmla="*/ 7615 h 17142"/>
              <a:gd name="T22" fmla="*/ 2206 w 10617"/>
              <a:gd name="T23" fmla="*/ 7614 h 17142"/>
              <a:gd name="T24" fmla="*/ 559 w 10617"/>
              <a:gd name="T25" fmla="*/ 6803 h 17142"/>
              <a:gd name="T26" fmla="*/ 2849 w 10617"/>
              <a:gd name="T27" fmla="*/ 1853 h 17142"/>
              <a:gd name="T28" fmla="*/ 4361 w 10617"/>
              <a:gd name="T29" fmla="*/ 972 h 17142"/>
              <a:gd name="T30" fmla="*/ 5069 w 10617"/>
              <a:gd name="T31" fmla="*/ 801 h 17142"/>
              <a:gd name="T32" fmla="*/ 5172 w 10617"/>
              <a:gd name="T33" fmla="*/ 1 h 17142"/>
              <a:gd name="T34" fmla="*/ 2429 w 10617"/>
              <a:gd name="T35" fmla="*/ 796 h 17142"/>
              <a:gd name="T36" fmla="*/ 1625 w 10617"/>
              <a:gd name="T37" fmla="*/ 2310 h 17142"/>
              <a:gd name="T38" fmla="*/ 40 w 10617"/>
              <a:gd name="T39" fmla="*/ 6700 h 17142"/>
              <a:gd name="T40" fmla="*/ 156 w 10617"/>
              <a:gd name="T41" fmla="*/ 6980 h 17142"/>
              <a:gd name="T42" fmla="*/ 270 w 10617"/>
              <a:gd name="T43" fmla="*/ 7192 h 17142"/>
              <a:gd name="T44" fmla="*/ 2787 w 10617"/>
              <a:gd name="T45" fmla="*/ 8570 h 17142"/>
              <a:gd name="T46" fmla="*/ 2961 w 10617"/>
              <a:gd name="T47" fmla="*/ 8550 h 17142"/>
              <a:gd name="T48" fmla="*/ 4019 w 10617"/>
              <a:gd name="T49" fmla="*/ 7222 h 17142"/>
              <a:gd name="T50" fmla="*/ 5267 w 10617"/>
              <a:gd name="T51" fmla="*/ 12205 h 17142"/>
              <a:gd name="T52" fmla="*/ 6515 w 10617"/>
              <a:gd name="T53" fmla="*/ 16968 h 17142"/>
              <a:gd name="T54" fmla="*/ 6816 w 10617"/>
              <a:gd name="T55" fmla="*/ 17139 h 17142"/>
              <a:gd name="T56" fmla="*/ 6918 w 10617"/>
              <a:gd name="T57" fmla="*/ 17141 h 17142"/>
              <a:gd name="T58" fmla="*/ 10061 w 10617"/>
              <a:gd name="T59" fmla="*/ 16282 h 17142"/>
              <a:gd name="T60" fmla="*/ 10104 w 10617"/>
              <a:gd name="T61" fmla="*/ 16259 h 17142"/>
              <a:gd name="T62" fmla="*/ 10201 w 10617"/>
              <a:gd name="T63" fmla="*/ 16271 h 17142"/>
              <a:gd name="T64" fmla="*/ 10547 w 10617"/>
              <a:gd name="T65" fmla="*/ 15848 h 17142"/>
              <a:gd name="T66" fmla="*/ 8156 w 10617"/>
              <a:gd name="T67" fmla="*/ 7265 h 17142"/>
              <a:gd name="T68" fmla="*/ 6908 w 10617"/>
              <a:gd name="T69" fmla="*/ 2802 h 17142"/>
              <a:gd name="T70" fmla="*/ 6021 w 10617"/>
              <a:gd name="T71" fmla="*/ 186 h 17142"/>
              <a:gd name="T72" fmla="*/ 5172 w 10617"/>
              <a:gd name="T73" fmla="*/ 1 h 17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17" h="17142" extrusionOk="0">
                <a:moveTo>
                  <a:pt x="5069" y="801"/>
                </a:moveTo>
                <a:cubicBezTo>
                  <a:pt x="5234" y="801"/>
                  <a:pt x="5366" y="893"/>
                  <a:pt x="5604" y="1176"/>
                </a:cubicBezTo>
                <a:cubicBezTo>
                  <a:pt x="6229" y="1915"/>
                  <a:pt x="6375" y="3445"/>
                  <a:pt x="6629" y="4358"/>
                </a:cubicBezTo>
                <a:cubicBezTo>
                  <a:pt x="7672" y="8120"/>
                  <a:pt x="8686" y="11891"/>
                  <a:pt x="9769" y="15641"/>
                </a:cubicBezTo>
                <a:cubicBezTo>
                  <a:pt x="9190" y="15832"/>
                  <a:pt x="8427" y="16198"/>
                  <a:pt x="7801" y="16198"/>
                </a:cubicBezTo>
                <a:cubicBezTo>
                  <a:pt x="7598" y="16198"/>
                  <a:pt x="7409" y="16160"/>
                  <a:pt x="7246" y="16064"/>
                </a:cubicBezTo>
                <a:cubicBezTo>
                  <a:pt x="6512" y="15635"/>
                  <a:pt x="6312" y="13529"/>
                  <a:pt x="6107" y="12713"/>
                </a:cubicBezTo>
                <a:cubicBezTo>
                  <a:pt x="5552" y="10518"/>
                  <a:pt x="4999" y="8324"/>
                  <a:pt x="4445" y="6129"/>
                </a:cubicBezTo>
                <a:cubicBezTo>
                  <a:pt x="4405" y="5970"/>
                  <a:pt x="4259" y="5885"/>
                  <a:pt x="4114" y="5885"/>
                </a:cubicBezTo>
                <a:cubicBezTo>
                  <a:pt x="4000" y="5885"/>
                  <a:pt x="3887" y="5937"/>
                  <a:pt x="3824" y="6048"/>
                </a:cubicBezTo>
                <a:cubicBezTo>
                  <a:pt x="3448" y="6720"/>
                  <a:pt x="3207" y="7615"/>
                  <a:pt x="2252" y="7615"/>
                </a:cubicBezTo>
                <a:cubicBezTo>
                  <a:pt x="2236" y="7615"/>
                  <a:pt x="2221" y="7615"/>
                  <a:pt x="2206" y="7614"/>
                </a:cubicBezTo>
                <a:cubicBezTo>
                  <a:pt x="1749" y="7601"/>
                  <a:pt x="985" y="7020"/>
                  <a:pt x="559" y="6803"/>
                </a:cubicBezTo>
                <a:cubicBezTo>
                  <a:pt x="1265" y="5168"/>
                  <a:pt x="1742" y="3220"/>
                  <a:pt x="2849" y="1853"/>
                </a:cubicBezTo>
                <a:cubicBezTo>
                  <a:pt x="3428" y="1139"/>
                  <a:pt x="3556" y="1160"/>
                  <a:pt x="4361" y="972"/>
                </a:cubicBezTo>
                <a:cubicBezTo>
                  <a:pt x="4715" y="889"/>
                  <a:pt x="4908" y="801"/>
                  <a:pt x="5069" y="801"/>
                </a:cubicBezTo>
                <a:close/>
                <a:moveTo>
                  <a:pt x="5172" y="1"/>
                </a:moveTo>
                <a:cubicBezTo>
                  <a:pt x="4210" y="1"/>
                  <a:pt x="2909" y="426"/>
                  <a:pt x="2429" y="796"/>
                </a:cubicBezTo>
                <a:cubicBezTo>
                  <a:pt x="1971" y="1150"/>
                  <a:pt x="1821" y="1799"/>
                  <a:pt x="1625" y="2310"/>
                </a:cubicBezTo>
                <a:cubicBezTo>
                  <a:pt x="1066" y="3764"/>
                  <a:pt x="530" y="5222"/>
                  <a:pt x="40" y="6700"/>
                </a:cubicBezTo>
                <a:cubicBezTo>
                  <a:pt x="0" y="6819"/>
                  <a:pt x="64" y="6922"/>
                  <a:pt x="156" y="6980"/>
                </a:cubicBezTo>
                <a:cubicBezTo>
                  <a:pt x="150" y="7057"/>
                  <a:pt x="179" y="7137"/>
                  <a:pt x="270" y="7192"/>
                </a:cubicBezTo>
                <a:cubicBezTo>
                  <a:pt x="815" y="7523"/>
                  <a:pt x="2014" y="8570"/>
                  <a:pt x="2787" y="8570"/>
                </a:cubicBezTo>
                <a:cubicBezTo>
                  <a:pt x="2848" y="8570"/>
                  <a:pt x="2906" y="8564"/>
                  <a:pt x="2961" y="8550"/>
                </a:cubicBezTo>
                <a:cubicBezTo>
                  <a:pt x="3405" y="8440"/>
                  <a:pt x="3748" y="7806"/>
                  <a:pt x="4019" y="7222"/>
                </a:cubicBezTo>
                <a:cubicBezTo>
                  <a:pt x="4434" y="8884"/>
                  <a:pt x="4849" y="10544"/>
                  <a:pt x="5267" y="12205"/>
                </a:cubicBezTo>
                <a:cubicBezTo>
                  <a:pt x="5647" y="13722"/>
                  <a:pt x="5835" y="15559"/>
                  <a:pt x="6515" y="16968"/>
                </a:cubicBezTo>
                <a:cubicBezTo>
                  <a:pt x="6569" y="17078"/>
                  <a:pt x="6699" y="17135"/>
                  <a:pt x="6816" y="17139"/>
                </a:cubicBezTo>
                <a:cubicBezTo>
                  <a:pt x="6850" y="17141"/>
                  <a:pt x="6884" y="17141"/>
                  <a:pt x="6918" y="17141"/>
                </a:cubicBezTo>
                <a:cubicBezTo>
                  <a:pt x="7932" y="17141"/>
                  <a:pt x="9116" y="16566"/>
                  <a:pt x="10061" y="16282"/>
                </a:cubicBezTo>
                <a:cubicBezTo>
                  <a:pt x="10076" y="16276"/>
                  <a:pt x="10090" y="16268"/>
                  <a:pt x="10104" y="16259"/>
                </a:cubicBezTo>
                <a:cubicBezTo>
                  <a:pt x="10135" y="16267"/>
                  <a:pt x="10168" y="16271"/>
                  <a:pt x="10201" y="16271"/>
                </a:cubicBezTo>
                <a:cubicBezTo>
                  <a:pt x="10406" y="16271"/>
                  <a:pt x="10617" y="16107"/>
                  <a:pt x="10547" y="15848"/>
                </a:cubicBezTo>
                <a:cubicBezTo>
                  <a:pt x="9779" y="12980"/>
                  <a:pt x="8955" y="10123"/>
                  <a:pt x="8156" y="7265"/>
                </a:cubicBezTo>
                <a:cubicBezTo>
                  <a:pt x="7741" y="5776"/>
                  <a:pt x="7324" y="4289"/>
                  <a:pt x="6908" y="2802"/>
                </a:cubicBezTo>
                <a:cubicBezTo>
                  <a:pt x="6730" y="2167"/>
                  <a:pt x="6650" y="591"/>
                  <a:pt x="6021" y="186"/>
                </a:cubicBezTo>
                <a:cubicBezTo>
                  <a:pt x="5817" y="55"/>
                  <a:pt x="5516" y="1"/>
                  <a:pt x="51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10" name="Google Shape;397;p23">
            <a:extLst>
              <a:ext uri="{FF2B5EF4-FFF2-40B4-BE49-F238E27FC236}">
                <a16:creationId xmlns:a16="http://schemas.microsoft.com/office/drawing/2014/main" id="{6E85CC2D-DAE8-4B8E-B9C8-286776E5F8D4}"/>
              </a:ext>
            </a:extLst>
          </p:cNvPr>
          <p:cNvSpPr>
            <a:spLocks/>
          </p:cNvSpPr>
          <p:nvPr/>
        </p:nvSpPr>
        <p:spPr bwMode="auto">
          <a:xfrm>
            <a:off x="3231070" y="6177682"/>
            <a:ext cx="457200" cy="347663"/>
          </a:xfrm>
          <a:custGeom>
            <a:avLst/>
            <a:gdLst>
              <a:gd name="T0" fmla="*/ 13076 w 22087"/>
              <a:gd name="T1" fmla="*/ 718 h 12851"/>
              <a:gd name="T2" fmla="*/ 14375 w 22087"/>
              <a:gd name="T3" fmla="*/ 866 h 12851"/>
              <a:gd name="T4" fmla="*/ 17248 w 22087"/>
              <a:gd name="T5" fmla="*/ 2852 h 12851"/>
              <a:gd name="T6" fmla="*/ 615 w 22087"/>
              <a:gd name="T7" fmla="*/ 10509 h 12851"/>
              <a:gd name="T8" fmla="*/ 8374 w 22087"/>
              <a:gd name="T9" fmla="*/ 2350 h 12851"/>
              <a:gd name="T10" fmla="*/ 13076 w 22087"/>
              <a:gd name="T11" fmla="*/ 718 h 12851"/>
              <a:gd name="T12" fmla="*/ 17614 w 22087"/>
              <a:gd name="T13" fmla="*/ 3581 h 12851"/>
              <a:gd name="T14" fmla="*/ 17835 w 22087"/>
              <a:gd name="T15" fmla="*/ 5157 h 12851"/>
              <a:gd name="T16" fmla="*/ 10569 w 22087"/>
              <a:gd name="T17" fmla="*/ 11616 h 12851"/>
              <a:gd name="T18" fmla="*/ 6953 w 22087"/>
              <a:gd name="T19" fmla="*/ 12109 h 12851"/>
              <a:gd name="T20" fmla="*/ 1298 w 22087"/>
              <a:gd name="T21" fmla="*/ 10869 h 12851"/>
              <a:gd name="T22" fmla="*/ 17614 w 22087"/>
              <a:gd name="T23" fmla="*/ 3581 h 12851"/>
              <a:gd name="T24" fmla="*/ 21577 w 22087"/>
              <a:gd name="T25" fmla="*/ 1 h 12851"/>
              <a:gd name="T26" fmla="*/ 21374 w 22087"/>
              <a:gd name="T27" fmla="*/ 74 h 12851"/>
              <a:gd name="T28" fmla="*/ 17902 w 22087"/>
              <a:gd name="T29" fmla="*/ 2445 h 12851"/>
              <a:gd name="T30" fmla="*/ 12968 w 22087"/>
              <a:gd name="T31" fmla="*/ 96 h 12851"/>
              <a:gd name="T32" fmla="*/ 10232 w 22087"/>
              <a:gd name="T33" fmla="*/ 586 h 12851"/>
              <a:gd name="T34" fmla="*/ 172 w 22087"/>
              <a:gd name="T35" fmla="*/ 10326 h 12851"/>
              <a:gd name="T36" fmla="*/ 264 w 22087"/>
              <a:gd name="T37" fmla="*/ 10634 h 12851"/>
              <a:gd name="T38" fmla="*/ 329 w 22087"/>
              <a:gd name="T39" fmla="*/ 11097 h 12851"/>
              <a:gd name="T40" fmla="*/ 388 w 22087"/>
              <a:gd name="T41" fmla="*/ 11091 h 12851"/>
              <a:gd name="T42" fmla="*/ 568 w 22087"/>
              <a:gd name="T43" fmla="*/ 11339 h 12851"/>
              <a:gd name="T44" fmla="*/ 6973 w 22087"/>
              <a:gd name="T45" fmla="*/ 12851 h 12851"/>
              <a:gd name="T46" fmla="*/ 12290 w 22087"/>
              <a:gd name="T47" fmla="*/ 11815 h 12851"/>
              <a:gd name="T48" fmla="*/ 18542 w 22087"/>
              <a:gd name="T49" fmla="*/ 4150 h 12851"/>
              <a:gd name="T50" fmla="*/ 18268 w 22087"/>
              <a:gd name="T51" fmla="*/ 3162 h 12851"/>
              <a:gd name="T52" fmla="*/ 21762 w 22087"/>
              <a:gd name="T53" fmla="*/ 736 h 12851"/>
              <a:gd name="T54" fmla="*/ 21577 w 22087"/>
              <a:gd name="T55" fmla="*/ 1 h 1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087" h="12851" extrusionOk="0">
                <a:moveTo>
                  <a:pt x="13076" y="718"/>
                </a:moveTo>
                <a:cubicBezTo>
                  <a:pt x="13509" y="718"/>
                  <a:pt x="13943" y="764"/>
                  <a:pt x="14375" y="866"/>
                </a:cubicBezTo>
                <a:cubicBezTo>
                  <a:pt x="15560" y="1145"/>
                  <a:pt x="16620" y="1866"/>
                  <a:pt x="17248" y="2852"/>
                </a:cubicBezTo>
                <a:cubicBezTo>
                  <a:pt x="12030" y="6069"/>
                  <a:pt x="6472" y="8435"/>
                  <a:pt x="615" y="10509"/>
                </a:cubicBezTo>
                <a:cubicBezTo>
                  <a:pt x="2867" y="7586"/>
                  <a:pt x="5282" y="4439"/>
                  <a:pt x="8374" y="2350"/>
                </a:cubicBezTo>
                <a:cubicBezTo>
                  <a:pt x="9750" y="1420"/>
                  <a:pt x="11399" y="718"/>
                  <a:pt x="13076" y="718"/>
                </a:cubicBezTo>
                <a:close/>
                <a:moveTo>
                  <a:pt x="17614" y="3581"/>
                </a:moveTo>
                <a:cubicBezTo>
                  <a:pt x="17803" y="4084"/>
                  <a:pt x="17878" y="4621"/>
                  <a:pt x="17835" y="5157"/>
                </a:cubicBezTo>
                <a:cubicBezTo>
                  <a:pt x="17564" y="8544"/>
                  <a:pt x="13482" y="10809"/>
                  <a:pt x="10569" y="11616"/>
                </a:cubicBezTo>
                <a:cubicBezTo>
                  <a:pt x="9383" y="11946"/>
                  <a:pt x="8166" y="12109"/>
                  <a:pt x="6953" y="12109"/>
                </a:cubicBezTo>
                <a:cubicBezTo>
                  <a:pt x="5015" y="12109"/>
                  <a:pt x="3085" y="11692"/>
                  <a:pt x="1298" y="10869"/>
                </a:cubicBezTo>
                <a:cubicBezTo>
                  <a:pt x="7046" y="9441"/>
                  <a:pt x="12580" y="6798"/>
                  <a:pt x="17614" y="3581"/>
                </a:cubicBezTo>
                <a:close/>
                <a:moveTo>
                  <a:pt x="21577" y="1"/>
                </a:moveTo>
                <a:cubicBezTo>
                  <a:pt x="21513" y="1"/>
                  <a:pt x="21444" y="23"/>
                  <a:pt x="21374" y="74"/>
                </a:cubicBezTo>
                <a:cubicBezTo>
                  <a:pt x="20235" y="913"/>
                  <a:pt x="19077" y="1701"/>
                  <a:pt x="17902" y="2445"/>
                </a:cubicBezTo>
                <a:cubicBezTo>
                  <a:pt x="16885" y="828"/>
                  <a:pt x="14933" y="96"/>
                  <a:pt x="12968" y="96"/>
                </a:cubicBezTo>
                <a:cubicBezTo>
                  <a:pt x="12025" y="96"/>
                  <a:pt x="11079" y="265"/>
                  <a:pt x="10232" y="586"/>
                </a:cubicBezTo>
                <a:cubicBezTo>
                  <a:pt x="6008" y="2188"/>
                  <a:pt x="2525" y="6640"/>
                  <a:pt x="172" y="10326"/>
                </a:cubicBezTo>
                <a:cubicBezTo>
                  <a:pt x="85" y="10464"/>
                  <a:pt x="153" y="10584"/>
                  <a:pt x="264" y="10634"/>
                </a:cubicBezTo>
                <a:cubicBezTo>
                  <a:pt x="1" y="10728"/>
                  <a:pt x="78" y="11097"/>
                  <a:pt x="329" y="11097"/>
                </a:cubicBezTo>
                <a:cubicBezTo>
                  <a:pt x="348" y="11097"/>
                  <a:pt x="368" y="11095"/>
                  <a:pt x="388" y="11091"/>
                </a:cubicBezTo>
                <a:cubicBezTo>
                  <a:pt x="399" y="11189"/>
                  <a:pt x="451" y="11279"/>
                  <a:pt x="568" y="11339"/>
                </a:cubicBezTo>
                <a:cubicBezTo>
                  <a:pt x="2577" y="12341"/>
                  <a:pt x="4772" y="12851"/>
                  <a:pt x="6973" y="12851"/>
                </a:cubicBezTo>
                <a:cubicBezTo>
                  <a:pt x="8775" y="12851"/>
                  <a:pt x="10581" y="12509"/>
                  <a:pt x="12290" y="11815"/>
                </a:cubicBezTo>
                <a:cubicBezTo>
                  <a:pt x="15194" y="10636"/>
                  <a:pt x="19164" y="7787"/>
                  <a:pt x="18542" y="4150"/>
                </a:cubicBezTo>
                <a:cubicBezTo>
                  <a:pt x="18486" y="3813"/>
                  <a:pt x="18394" y="3482"/>
                  <a:pt x="18268" y="3162"/>
                </a:cubicBezTo>
                <a:cubicBezTo>
                  <a:pt x="19463" y="2381"/>
                  <a:pt x="20627" y="1572"/>
                  <a:pt x="21762" y="736"/>
                </a:cubicBezTo>
                <a:cubicBezTo>
                  <a:pt x="22087" y="497"/>
                  <a:pt x="21882" y="1"/>
                  <a:pt x="215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grpSp>
        <p:nvGrpSpPr>
          <p:cNvPr id="11" name="Google Shape;402;p23">
            <a:extLst>
              <a:ext uri="{FF2B5EF4-FFF2-40B4-BE49-F238E27FC236}">
                <a16:creationId xmlns:a16="http://schemas.microsoft.com/office/drawing/2014/main" id="{24A38F99-51B4-4DDF-996F-0057F9D85D3A}"/>
              </a:ext>
            </a:extLst>
          </p:cNvPr>
          <p:cNvGrpSpPr>
            <a:grpSpLocks/>
          </p:cNvGrpSpPr>
          <p:nvPr/>
        </p:nvGrpSpPr>
        <p:grpSpPr bwMode="auto">
          <a:xfrm>
            <a:off x="6628336" y="6200482"/>
            <a:ext cx="449556" cy="457200"/>
            <a:chOff x="1753572" y="566891"/>
            <a:chExt cx="838796" cy="594507"/>
          </a:xfrm>
        </p:grpSpPr>
        <p:sp>
          <p:nvSpPr>
            <p:cNvPr id="12" name="Google Shape;403;p23">
              <a:extLst>
                <a:ext uri="{FF2B5EF4-FFF2-40B4-BE49-F238E27FC236}">
                  <a16:creationId xmlns:a16="http://schemas.microsoft.com/office/drawing/2014/main" id="{F0982123-04BA-4AFE-9C47-F67512097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572" y="566891"/>
              <a:ext cx="838796" cy="594507"/>
            </a:xfrm>
            <a:custGeom>
              <a:avLst/>
              <a:gdLst>
                <a:gd name="T0" fmla="*/ 15325 w 25347"/>
                <a:gd name="T1" fmla="*/ 911 h 17965"/>
                <a:gd name="T2" fmla="*/ 23017 w 25347"/>
                <a:gd name="T3" fmla="*/ 17166 h 17965"/>
                <a:gd name="T4" fmla="*/ 21626 w 25347"/>
                <a:gd name="T5" fmla="*/ 16278 h 17965"/>
                <a:gd name="T6" fmla="*/ 21110 w 25347"/>
                <a:gd name="T7" fmla="*/ 16135 h 17965"/>
                <a:gd name="T8" fmla="*/ 19211 w 25347"/>
                <a:gd name="T9" fmla="*/ 16541 h 17965"/>
                <a:gd name="T10" fmla="*/ 19082 w 25347"/>
                <a:gd name="T11" fmla="*/ 15477 h 17965"/>
                <a:gd name="T12" fmla="*/ 18692 w 25347"/>
                <a:gd name="T13" fmla="*/ 16449 h 17965"/>
                <a:gd name="T14" fmla="*/ 17241 w 25347"/>
                <a:gd name="T15" fmla="*/ 15174 h 17965"/>
                <a:gd name="T16" fmla="*/ 16751 w 25347"/>
                <a:gd name="T17" fmla="*/ 15037 h 17965"/>
                <a:gd name="T18" fmla="*/ 16336 w 25347"/>
                <a:gd name="T19" fmla="*/ 16028 h 17965"/>
                <a:gd name="T20" fmla="*/ 14316 w 25347"/>
                <a:gd name="T21" fmla="*/ 15333 h 17965"/>
                <a:gd name="T22" fmla="*/ 14372 w 25347"/>
                <a:gd name="T23" fmla="*/ 14390 h 17965"/>
                <a:gd name="T24" fmla="*/ 13786 w 25347"/>
                <a:gd name="T25" fmla="*/ 15541 h 17965"/>
                <a:gd name="T26" fmla="*/ 12104 w 25347"/>
                <a:gd name="T27" fmla="*/ 14167 h 17965"/>
                <a:gd name="T28" fmla="*/ 11654 w 25347"/>
                <a:gd name="T29" fmla="*/ 13977 h 17965"/>
                <a:gd name="T30" fmla="*/ 9334 w 25347"/>
                <a:gd name="T31" fmla="*/ 14645 h 17965"/>
                <a:gd name="T32" fmla="*/ 9574 w 25347"/>
                <a:gd name="T33" fmla="*/ 13319 h 17965"/>
                <a:gd name="T34" fmla="*/ 8862 w 25347"/>
                <a:gd name="T35" fmla="*/ 14546 h 17965"/>
                <a:gd name="T36" fmla="*/ 7076 w 25347"/>
                <a:gd name="T37" fmla="*/ 13507 h 17965"/>
                <a:gd name="T38" fmla="*/ 6595 w 25347"/>
                <a:gd name="T39" fmla="*/ 13376 h 17965"/>
                <a:gd name="T40" fmla="*/ 4771 w 25347"/>
                <a:gd name="T41" fmla="*/ 13673 h 17965"/>
                <a:gd name="T42" fmla="*/ 4860 w 25347"/>
                <a:gd name="T43" fmla="*/ 12277 h 17965"/>
                <a:gd name="T44" fmla="*/ 4318 w 25347"/>
                <a:gd name="T45" fmla="*/ 13575 h 17965"/>
                <a:gd name="T46" fmla="*/ 3076 w 25347"/>
                <a:gd name="T47" fmla="*/ 12054 h 17965"/>
                <a:gd name="T48" fmla="*/ 2671 w 25347"/>
                <a:gd name="T49" fmla="*/ 11884 h 17965"/>
                <a:gd name="T50" fmla="*/ 535 w 25347"/>
                <a:gd name="T51" fmla="*/ 12751 h 17965"/>
                <a:gd name="T52" fmla="*/ 12832 w 25347"/>
                <a:gd name="T53" fmla="*/ 685 h 17965"/>
                <a:gd name="T54" fmla="*/ 5736 w 25347"/>
                <a:gd name="T55" fmla="*/ 2383 h 17965"/>
                <a:gd name="T56" fmla="*/ 120 w 25347"/>
                <a:gd name="T57" fmla="*/ 12817 h 17965"/>
                <a:gd name="T58" fmla="*/ 20975 w 25347"/>
                <a:gd name="T59" fmla="*/ 17644 h 17965"/>
                <a:gd name="T60" fmla="*/ 21263 w 25347"/>
                <a:gd name="T61" fmla="*/ 17685 h 17965"/>
                <a:gd name="T62" fmla="*/ 23196 w 25347"/>
                <a:gd name="T63" fmla="*/ 17964 h 17965"/>
                <a:gd name="T64" fmla="*/ 23722 w 25347"/>
                <a:gd name="T65" fmla="*/ 17368 h 17965"/>
                <a:gd name="T66" fmla="*/ 15224 w 25347"/>
                <a:gd name="T67" fmla="*/ 201 h 17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47" h="17965" extrusionOk="0">
                  <a:moveTo>
                    <a:pt x="12832" y="685"/>
                  </a:moveTo>
                  <a:cubicBezTo>
                    <a:pt x="13661" y="685"/>
                    <a:pt x="14497" y="764"/>
                    <a:pt x="15325" y="911"/>
                  </a:cubicBezTo>
                  <a:cubicBezTo>
                    <a:pt x="18804" y="1532"/>
                    <a:pt x="22034" y="3239"/>
                    <a:pt x="23291" y="6724"/>
                  </a:cubicBezTo>
                  <a:cubicBezTo>
                    <a:pt x="24519" y="10121"/>
                    <a:pt x="23761" y="13754"/>
                    <a:pt x="23017" y="17166"/>
                  </a:cubicBezTo>
                  <a:cubicBezTo>
                    <a:pt x="22507" y="17090"/>
                    <a:pt x="21998" y="17005"/>
                    <a:pt x="21490" y="16924"/>
                  </a:cubicBezTo>
                  <a:cubicBezTo>
                    <a:pt x="21537" y="16708"/>
                    <a:pt x="21582" y="16494"/>
                    <a:pt x="21626" y="16278"/>
                  </a:cubicBezTo>
                  <a:cubicBezTo>
                    <a:pt x="21668" y="16073"/>
                    <a:pt x="21492" y="15943"/>
                    <a:pt x="21333" y="15943"/>
                  </a:cubicBezTo>
                  <a:cubicBezTo>
                    <a:pt x="21226" y="15943"/>
                    <a:pt x="21128" y="16002"/>
                    <a:pt x="21110" y="16135"/>
                  </a:cubicBezTo>
                  <a:cubicBezTo>
                    <a:pt x="21078" y="16373"/>
                    <a:pt x="21046" y="16610"/>
                    <a:pt x="21017" y="16848"/>
                  </a:cubicBezTo>
                  <a:cubicBezTo>
                    <a:pt x="20415" y="16748"/>
                    <a:pt x="19813" y="16645"/>
                    <a:pt x="19211" y="16541"/>
                  </a:cubicBezTo>
                  <a:cubicBezTo>
                    <a:pt x="19289" y="16270"/>
                    <a:pt x="19363" y="15990"/>
                    <a:pt x="19358" y="15730"/>
                  </a:cubicBezTo>
                  <a:cubicBezTo>
                    <a:pt x="19356" y="15584"/>
                    <a:pt x="19214" y="15477"/>
                    <a:pt x="19082" y="15477"/>
                  </a:cubicBezTo>
                  <a:cubicBezTo>
                    <a:pt x="19005" y="15477"/>
                    <a:pt x="18931" y="15514"/>
                    <a:pt x="18891" y="15602"/>
                  </a:cubicBezTo>
                  <a:cubicBezTo>
                    <a:pt x="18776" y="15857"/>
                    <a:pt x="18730" y="16157"/>
                    <a:pt x="18692" y="16449"/>
                  </a:cubicBezTo>
                  <a:cubicBezTo>
                    <a:pt x="18064" y="16339"/>
                    <a:pt x="17436" y="16230"/>
                    <a:pt x="16809" y="16116"/>
                  </a:cubicBezTo>
                  <a:cubicBezTo>
                    <a:pt x="16999" y="15815"/>
                    <a:pt x="17154" y="15483"/>
                    <a:pt x="17241" y="15174"/>
                  </a:cubicBezTo>
                  <a:cubicBezTo>
                    <a:pt x="17295" y="14981"/>
                    <a:pt x="17151" y="14864"/>
                    <a:pt x="17002" y="14864"/>
                  </a:cubicBezTo>
                  <a:cubicBezTo>
                    <a:pt x="16901" y="14864"/>
                    <a:pt x="16798" y="14917"/>
                    <a:pt x="16751" y="15037"/>
                  </a:cubicBezTo>
                  <a:cubicBezTo>
                    <a:pt x="16658" y="15278"/>
                    <a:pt x="16587" y="15521"/>
                    <a:pt x="16479" y="15756"/>
                  </a:cubicBezTo>
                  <a:cubicBezTo>
                    <a:pt x="16434" y="15849"/>
                    <a:pt x="16385" y="15939"/>
                    <a:pt x="16336" y="16028"/>
                  </a:cubicBezTo>
                  <a:cubicBezTo>
                    <a:pt x="15622" y="15897"/>
                    <a:pt x="14910" y="15760"/>
                    <a:pt x="14198" y="15622"/>
                  </a:cubicBezTo>
                  <a:cubicBezTo>
                    <a:pt x="14236" y="15524"/>
                    <a:pt x="14275" y="15428"/>
                    <a:pt x="14316" y="15333"/>
                  </a:cubicBezTo>
                  <a:cubicBezTo>
                    <a:pt x="14409" y="15117"/>
                    <a:pt x="14547" y="14915"/>
                    <a:pt x="14610" y="14688"/>
                  </a:cubicBezTo>
                  <a:cubicBezTo>
                    <a:pt x="14653" y="14537"/>
                    <a:pt x="14511" y="14390"/>
                    <a:pt x="14372" y="14390"/>
                  </a:cubicBezTo>
                  <a:cubicBezTo>
                    <a:pt x="14318" y="14390"/>
                    <a:pt x="14266" y="14412"/>
                    <a:pt x="14224" y="14463"/>
                  </a:cubicBezTo>
                  <a:cubicBezTo>
                    <a:pt x="13996" y="14746"/>
                    <a:pt x="13860" y="15151"/>
                    <a:pt x="13786" y="15541"/>
                  </a:cubicBezTo>
                  <a:cubicBezTo>
                    <a:pt x="13097" y="15406"/>
                    <a:pt x="12408" y="15270"/>
                    <a:pt x="11718" y="15132"/>
                  </a:cubicBezTo>
                  <a:cubicBezTo>
                    <a:pt x="11823" y="14801"/>
                    <a:pt x="11944" y="14481"/>
                    <a:pt x="12104" y="14167"/>
                  </a:cubicBezTo>
                  <a:cubicBezTo>
                    <a:pt x="12208" y="13966"/>
                    <a:pt x="12051" y="13808"/>
                    <a:pt x="11888" y="13808"/>
                  </a:cubicBezTo>
                  <a:cubicBezTo>
                    <a:pt x="11797" y="13808"/>
                    <a:pt x="11704" y="13858"/>
                    <a:pt x="11654" y="13977"/>
                  </a:cubicBezTo>
                  <a:cubicBezTo>
                    <a:pt x="11509" y="14324"/>
                    <a:pt x="11397" y="14682"/>
                    <a:pt x="11322" y="15051"/>
                  </a:cubicBezTo>
                  <a:cubicBezTo>
                    <a:pt x="10659" y="14916"/>
                    <a:pt x="9995" y="14783"/>
                    <a:pt x="9334" y="14645"/>
                  </a:cubicBezTo>
                  <a:cubicBezTo>
                    <a:pt x="9513" y="14307"/>
                    <a:pt x="9692" y="13964"/>
                    <a:pt x="9807" y="13611"/>
                  </a:cubicBezTo>
                  <a:cubicBezTo>
                    <a:pt x="9862" y="13440"/>
                    <a:pt x="9718" y="13319"/>
                    <a:pt x="9574" y="13319"/>
                  </a:cubicBezTo>
                  <a:cubicBezTo>
                    <a:pt x="9498" y="13319"/>
                    <a:pt x="9422" y="13352"/>
                    <a:pt x="9375" y="13429"/>
                  </a:cubicBezTo>
                  <a:cubicBezTo>
                    <a:pt x="9165" y="13769"/>
                    <a:pt x="9012" y="14163"/>
                    <a:pt x="8862" y="14546"/>
                  </a:cubicBezTo>
                  <a:cubicBezTo>
                    <a:pt x="8202" y="14408"/>
                    <a:pt x="7540" y="14268"/>
                    <a:pt x="6880" y="14126"/>
                  </a:cubicBezTo>
                  <a:cubicBezTo>
                    <a:pt x="6946" y="13919"/>
                    <a:pt x="7009" y="13712"/>
                    <a:pt x="7076" y="13507"/>
                  </a:cubicBezTo>
                  <a:cubicBezTo>
                    <a:pt x="7136" y="13323"/>
                    <a:pt x="6976" y="13199"/>
                    <a:pt x="6823" y="13199"/>
                  </a:cubicBezTo>
                  <a:cubicBezTo>
                    <a:pt x="6723" y="13199"/>
                    <a:pt x="6626" y="13252"/>
                    <a:pt x="6595" y="13376"/>
                  </a:cubicBezTo>
                  <a:cubicBezTo>
                    <a:pt x="6540" y="13591"/>
                    <a:pt x="6480" y="13811"/>
                    <a:pt x="6422" y="14028"/>
                  </a:cubicBezTo>
                  <a:cubicBezTo>
                    <a:pt x="5872" y="13910"/>
                    <a:pt x="5323" y="13792"/>
                    <a:pt x="4771" y="13673"/>
                  </a:cubicBezTo>
                  <a:cubicBezTo>
                    <a:pt x="4898" y="13285"/>
                    <a:pt x="5009" y="12879"/>
                    <a:pt x="5058" y="12490"/>
                  </a:cubicBezTo>
                  <a:cubicBezTo>
                    <a:pt x="5076" y="12346"/>
                    <a:pt x="4972" y="12277"/>
                    <a:pt x="4860" y="12277"/>
                  </a:cubicBezTo>
                  <a:cubicBezTo>
                    <a:pt x="4761" y="12277"/>
                    <a:pt x="4654" y="12330"/>
                    <a:pt x="4615" y="12431"/>
                  </a:cubicBezTo>
                  <a:cubicBezTo>
                    <a:pt x="4477" y="12783"/>
                    <a:pt x="4388" y="13184"/>
                    <a:pt x="4318" y="13575"/>
                  </a:cubicBezTo>
                  <a:cubicBezTo>
                    <a:pt x="3743" y="13451"/>
                    <a:pt x="3169" y="13325"/>
                    <a:pt x="2595" y="13199"/>
                  </a:cubicBezTo>
                  <a:cubicBezTo>
                    <a:pt x="2775" y="12827"/>
                    <a:pt x="2947" y="12438"/>
                    <a:pt x="3076" y="12054"/>
                  </a:cubicBezTo>
                  <a:cubicBezTo>
                    <a:pt x="3127" y="11899"/>
                    <a:pt x="2981" y="11774"/>
                    <a:pt x="2845" y="11774"/>
                  </a:cubicBezTo>
                  <a:cubicBezTo>
                    <a:pt x="2775" y="11774"/>
                    <a:pt x="2708" y="11807"/>
                    <a:pt x="2671" y="11884"/>
                  </a:cubicBezTo>
                  <a:cubicBezTo>
                    <a:pt x="2486" y="12273"/>
                    <a:pt x="2336" y="12696"/>
                    <a:pt x="2201" y="13114"/>
                  </a:cubicBezTo>
                  <a:lnTo>
                    <a:pt x="535" y="12751"/>
                  </a:lnTo>
                  <a:cubicBezTo>
                    <a:pt x="1876" y="9530"/>
                    <a:pt x="2904" y="6293"/>
                    <a:pt x="5364" y="3685"/>
                  </a:cubicBezTo>
                  <a:cubicBezTo>
                    <a:pt x="7359" y="1569"/>
                    <a:pt x="10052" y="685"/>
                    <a:pt x="12832" y="685"/>
                  </a:cubicBezTo>
                  <a:close/>
                  <a:moveTo>
                    <a:pt x="12796" y="1"/>
                  </a:moveTo>
                  <a:cubicBezTo>
                    <a:pt x="10248" y="1"/>
                    <a:pt x="7710" y="688"/>
                    <a:pt x="5736" y="2383"/>
                  </a:cubicBezTo>
                  <a:cubicBezTo>
                    <a:pt x="2935" y="4789"/>
                    <a:pt x="578" y="9076"/>
                    <a:pt x="115" y="12743"/>
                  </a:cubicBezTo>
                  <a:cubicBezTo>
                    <a:pt x="112" y="12767"/>
                    <a:pt x="114" y="12792"/>
                    <a:pt x="120" y="12817"/>
                  </a:cubicBezTo>
                  <a:cubicBezTo>
                    <a:pt x="0" y="12959"/>
                    <a:pt x="14" y="13210"/>
                    <a:pt x="250" y="13279"/>
                  </a:cubicBezTo>
                  <a:cubicBezTo>
                    <a:pt x="7001" y="15267"/>
                    <a:pt x="14004" y="16604"/>
                    <a:pt x="20975" y="17644"/>
                  </a:cubicBezTo>
                  <a:cubicBezTo>
                    <a:pt x="21012" y="17695"/>
                    <a:pt x="21076" y="17723"/>
                    <a:pt x="21140" y="17723"/>
                  </a:cubicBezTo>
                  <a:cubicBezTo>
                    <a:pt x="21184" y="17723"/>
                    <a:pt x="21227" y="17711"/>
                    <a:pt x="21263" y="17685"/>
                  </a:cubicBezTo>
                  <a:cubicBezTo>
                    <a:pt x="21887" y="17779"/>
                    <a:pt x="22512" y="17872"/>
                    <a:pt x="23133" y="17960"/>
                  </a:cubicBezTo>
                  <a:cubicBezTo>
                    <a:pt x="23155" y="17963"/>
                    <a:pt x="23176" y="17964"/>
                    <a:pt x="23196" y="17964"/>
                  </a:cubicBezTo>
                  <a:cubicBezTo>
                    <a:pt x="23444" y="17964"/>
                    <a:pt x="23601" y="17749"/>
                    <a:pt x="23613" y="17548"/>
                  </a:cubicBezTo>
                  <a:cubicBezTo>
                    <a:pt x="23668" y="17502"/>
                    <a:pt x="23705" y="17439"/>
                    <a:pt x="23722" y="17368"/>
                  </a:cubicBezTo>
                  <a:cubicBezTo>
                    <a:pt x="24572" y="13628"/>
                    <a:pt x="25347" y="9588"/>
                    <a:pt x="23763" y="5926"/>
                  </a:cubicBezTo>
                  <a:cubicBezTo>
                    <a:pt x="22259" y="2449"/>
                    <a:pt x="18807" y="783"/>
                    <a:pt x="15224" y="201"/>
                  </a:cubicBezTo>
                  <a:cubicBezTo>
                    <a:pt x="14426" y="71"/>
                    <a:pt x="13610" y="1"/>
                    <a:pt x="127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13" name="Google Shape;404;p23">
              <a:extLst>
                <a:ext uri="{FF2B5EF4-FFF2-40B4-BE49-F238E27FC236}">
                  <a16:creationId xmlns:a16="http://schemas.microsoft.com/office/drawing/2014/main" id="{AB3F3CA0-F7DF-4133-9062-D1E6A85BE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502" y="690823"/>
              <a:ext cx="424312" cy="302234"/>
            </a:xfrm>
            <a:custGeom>
              <a:avLst/>
              <a:gdLst>
                <a:gd name="T0" fmla="*/ 6900 w 12822"/>
                <a:gd name="T1" fmla="*/ 673 h 9133"/>
                <a:gd name="T2" fmla="*/ 7234 w 12822"/>
                <a:gd name="T3" fmla="*/ 681 h 9133"/>
                <a:gd name="T4" fmla="*/ 11720 w 12822"/>
                <a:gd name="T5" fmla="*/ 8162 h 9133"/>
                <a:gd name="T6" fmla="*/ 10247 w 12822"/>
                <a:gd name="T7" fmla="*/ 7906 h 9133"/>
                <a:gd name="T8" fmla="*/ 6854 w 12822"/>
                <a:gd name="T9" fmla="*/ 7264 h 9133"/>
                <a:gd name="T10" fmla="*/ 573 w 12822"/>
                <a:gd name="T11" fmla="*/ 6168 h 9133"/>
                <a:gd name="T12" fmla="*/ 6900 w 12822"/>
                <a:gd name="T13" fmla="*/ 673 h 9133"/>
                <a:gd name="T14" fmla="*/ 6928 w 12822"/>
                <a:gd name="T15" fmla="*/ 1 h 9133"/>
                <a:gd name="T16" fmla="*/ 11 w 12822"/>
                <a:gd name="T17" fmla="*/ 6336 h 9133"/>
                <a:gd name="T18" fmla="*/ 154 w 12822"/>
                <a:gd name="T19" fmla="*/ 6561 h 9133"/>
                <a:gd name="T20" fmla="*/ 252 w 12822"/>
                <a:gd name="T21" fmla="*/ 6607 h 9133"/>
                <a:gd name="T22" fmla="*/ 5983 w 12822"/>
                <a:gd name="T23" fmla="*/ 7836 h 9133"/>
                <a:gd name="T24" fmla="*/ 8691 w 12822"/>
                <a:gd name="T25" fmla="*/ 8373 h 9133"/>
                <a:gd name="T26" fmla="*/ 11550 w 12822"/>
                <a:gd name="T27" fmla="*/ 8903 h 9133"/>
                <a:gd name="T28" fmla="*/ 11702 w 12822"/>
                <a:gd name="T29" fmla="*/ 9058 h 9133"/>
                <a:gd name="T30" fmla="*/ 11758 w 12822"/>
                <a:gd name="T31" fmla="*/ 9085 h 9133"/>
                <a:gd name="T32" fmla="*/ 11947 w 12822"/>
                <a:gd name="T33" fmla="*/ 9133 h 9133"/>
                <a:gd name="T34" fmla="*/ 12273 w 12822"/>
                <a:gd name="T35" fmla="*/ 8951 h 9133"/>
                <a:gd name="T36" fmla="*/ 12321 w 12822"/>
                <a:gd name="T37" fmla="*/ 8886 h 9133"/>
                <a:gd name="T38" fmla="*/ 12374 w 12822"/>
                <a:gd name="T39" fmla="*/ 8675 h 9133"/>
                <a:gd name="T40" fmla="*/ 12391 w 12822"/>
                <a:gd name="T41" fmla="*/ 8618 h 9133"/>
                <a:gd name="T42" fmla="*/ 7524 w 12822"/>
                <a:gd name="T43" fmla="*/ 26 h 9133"/>
                <a:gd name="T44" fmla="*/ 6928 w 12822"/>
                <a:gd name="T45" fmla="*/ 1 h 9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22" h="9133" extrusionOk="0">
                  <a:moveTo>
                    <a:pt x="6900" y="673"/>
                  </a:moveTo>
                  <a:cubicBezTo>
                    <a:pt x="7010" y="673"/>
                    <a:pt x="7122" y="676"/>
                    <a:pt x="7234" y="681"/>
                  </a:cubicBezTo>
                  <a:cubicBezTo>
                    <a:pt x="11530" y="896"/>
                    <a:pt x="12036" y="4720"/>
                    <a:pt x="11720" y="8162"/>
                  </a:cubicBezTo>
                  <a:cubicBezTo>
                    <a:pt x="11248" y="8021"/>
                    <a:pt x="10697" y="7992"/>
                    <a:pt x="10247" y="7906"/>
                  </a:cubicBezTo>
                  <a:cubicBezTo>
                    <a:pt x="9116" y="7688"/>
                    <a:pt x="7986" y="7476"/>
                    <a:pt x="6854" y="7264"/>
                  </a:cubicBezTo>
                  <a:cubicBezTo>
                    <a:pt x="4765" y="6871"/>
                    <a:pt x="2675" y="6482"/>
                    <a:pt x="573" y="6168"/>
                  </a:cubicBezTo>
                  <a:cubicBezTo>
                    <a:pt x="1244" y="3083"/>
                    <a:pt x="3626" y="673"/>
                    <a:pt x="6900" y="673"/>
                  </a:cubicBezTo>
                  <a:close/>
                  <a:moveTo>
                    <a:pt x="6928" y="1"/>
                  </a:moveTo>
                  <a:cubicBezTo>
                    <a:pt x="3349" y="1"/>
                    <a:pt x="357" y="2743"/>
                    <a:pt x="11" y="6336"/>
                  </a:cubicBezTo>
                  <a:cubicBezTo>
                    <a:pt x="0" y="6446"/>
                    <a:pt x="66" y="6524"/>
                    <a:pt x="154" y="6561"/>
                  </a:cubicBezTo>
                  <a:cubicBezTo>
                    <a:pt x="183" y="6583"/>
                    <a:pt x="216" y="6598"/>
                    <a:pt x="252" y="6607"/>
                  </a:cubicBezTo>
                  <a:cubicBezTo>
                    <a:pt x="2152" y="7064"/>
                    <a:pt x="4067" y="7451"/>
                    <a:pt x="5983" y="7836"/>
                  </a:cubicBezTo>
                  <a:cubicBezTo>
                    <a:pt x="6885" y="8018"/>
                    <a:pt x="7787" y="8197"/>
                    <a:pt x="8691" y="8373"/>
                  </a:cubicBezTo>
                  <a:cubicBezTo>
                    <a:pt x="9472" y="8528"/>
                    <a:pt x="10760" y="8561"/>
                    <a:pt x="11550" y="8903"/>
                  </a:cubicBezTo>
                  <a:cubicBezTo>
                    <a:pt x="11581" y="8970"/>
                    <a:pt x="11634" y="9026"/>
                    <a:pt x="11702" y="9058"/>
                  </a:cubicBezTo>
                  <a:lnTo>
                    <a:pt x="11758" y="9085"/>
                  </a:lnTo>
                  <a:cubicBezTo>
                    <a:pt x="11822" y="9117"/>
                    <a:pt x="11886" y="9133"/>
                    <a:pt x="11947" y="9133"/>
                  </a:cubicBezTo>
                  <a:cubicBezTo>
                    <a:pt x="12073" y="9133"/>
                    <a:pt x="12189" y="9068"/>
                    <a:pt x="12273" y="8951"/>
                  </a:cubicBezTo>
                  <a:lnTo>
                    <a:pt x="12321" y="8886"/>
                  </a:lnTo>
                  <a:cubicBezTo>
                    <a:pt x="12363" y="8825"/>
                    <a:pt x="12382" y="8750"/>
                    <a:pt x="12374" y="8675"/>
                  </a:cubicBezTo>
                  <a:cubicBezTo>
                    <a:pt x="12382" y="8656"/>
                    <a:pt x="12388" y="8638"/>
                    <a:pt x="12391" y="8618"/>
                  </a:cubicBezTo>
                  <a:cubicBezTo>
                    <a:pt x="12821" y="4733"/>
                    <a:pt x="12224" y="424"/>
                    <a:pt x="7524" y="26"/>
                  </a:cubicBezTo>
                  <a:cubicBezTo>
                    <a:pt x="7323" y="9"/>
                    <a:pt x="7125" y="1"/>
                    <a:pt x="69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</p:grpSp>
      <p:sp>
        <p:nvSpPr>
          <p:cNvPr id="14" name="Google Shape;409;p23">
            <a:extLst>
              <a:ext uri="{FF2B5EF4-FFF2-40B4-BE49-F238E27FC236}">
                <a16:creationId xmlns:a16="http://schemas.microsoft.com/office/drawing/2014/main" id="{0341C6CA-9B0A-4A0D-A75E-074F831B1B88}"/>
              </a:ext>
            </a:extLst>
          </p:cNvPr>
          <p:cNvSpPr>
            <a:spLocks/>
          </p:cNvSpPr>
          <p:nvPr/>
        </p:nvSpPr>
        <p:spPr bwMode="auto">
          <a:xfrm>
            <a:off x="3058228" y="335247"/>
            <a:ext cx="457200" cy="354012"/>
          </a:xfrm>
          <a:custGeom>
            <a:avLst/>
            <a:gdLst>
              <a:gd name="T0" fmla="*/ 8495 w 12720"/>
              <a:gd name="T1" fmla="*/ 811 h 15057"/>
              <a:gd name="T2" fmla="*/ 9433 w 12720"/>
              <a:gd name="T3" fmla="*/ 2770 h 15057"/>
              <a:gd name="T4" fmla="*/ 2592 w 12720"/>
              <a:gd name="T5" fmla="*/ 5934 h 15057"/>
              <a:gd name="T6" fmla="*/ 2588 w 12720"/>
              <a:gd name="T7" fmla="*/ 5935 h 15057"/>
              <a:gd name="T8" fmla="*/ 1150 w 12720"/>
              <a:gd name="T9" fmla="*/ 4116 h 15057"/>
              <a:gd name="T10" fmla="*/ 1157 w 12720"/>
              <a:gd name="T11" fmla="*/ 4115 h 15057"/>
              <a:gd name="T12" fmla="*/ 1163 w 12720"/>
              <a:gd name="T13" fmla="*/ 4114 h 15057"/>
              <a:gd name="T14" fmla="*/ 8495 w 12720"/>
              <a:gd name="T15" fmla="*/ 811 h 15057"/>
              <a:gd name="T16" fmla="*/ 10658 w 12720"/>
              <a:gd name="T17" fmla="*/ 8127 h 15057"/>
              <a:gd name="T18" fmla="*/ 11512 w 12720"/>
              <a:gd name="T19" fmla="*/ 8227 h 15057"/>
              <a:gd name="T20" fmla="*/ 11969 w 12720"/>
              <a:gd name="T21" fmla="*/ 9738 h 15057"/>
              <a:gd name="T22" fmla="*/ 12119 w 12720"/>
              <a:gd name="T23" fmla="*/ 9942 h 15057"/>
              <a:gd name="T24" fmla="*/ 10157 w 12720"/>
              <a:gd name="T25" fmla="*/ 11516 h 15057"/>
              <a:gd name="T26" fmla="*/ 8812 w 12720"/>
              <a:gd name="T27" fmla="*/ 10455 h 15057"/>
              <a:gd name="T28" fmla="*/ 9368 w 12720"/>
              <a:gd name="T29" fmla="*/ 8590 h 15057"/>
              <a:gd name="T30" fmla="*/ 10658 w 12720"/>
              <a:gd name="T31" fmla="*/ 8127 h 15057"/>
              <a:gd name="T32" fmla="*/ 3446 w 12720"/>
              <a:gd name="T33" fmla="*/ 11407 h 15057"/>
              <a:gd name="T34" fmla="*/ 4303 w 12720"/>
              <a:gd name="T35" fmla="*/ 11734 h 15057"/>
              <a:gd name="T36" fmla="*/ 4497 w 12720"/>
              <a:gd name="T37" fmla="*/ 11821 h 15057"/>
              <a:gd name="T38" fmla="*/ 4533 w 12720"/>
              <a:gd name="T39" fmla="*/ 11818 h 15057"/>
              <a:gd name="T40" fmla="*/ 4901 w 12720"/>
              <a:gd name="T41" fmla="*/ 13212 h 15057"/>
              <a:gd name="T42" fmla="*/ 5097 w 12720"/>
              <a:gd name="T43" fmla="*/ 13434 h 15057"/>
              <a:gd name="T44" fmla="*/ 3368 w 12720"/>
              <a:gd name="T45" fmla="*/ 14389 h 15057"/>
              <a:gd name="T46" fmla="*/ 1758 w 12720"/>
              <a:gd name="T47" fmla="*/ 13704 h 15057"/>
              <a:gd name="T48" fmla="*/ 3446 w 12720"/>
              <a:gd name="T49" fmla="*/ 11407 h 15057"/>
              <a:gd name="T50" fmla="*/ 8465 w 12720"/>
              <a:gd name="T51" fmla="*/ 1 h 15057"/>
              <a:gd name="T52" fmla="*/ 8230 w 12720"/>
              <a:gd name="T53" fmla="*/ 252 h 15057"/>
              <a:gd name="T54" fmla="*/ 8178 w 12720"/>
              <a:gd name="T55" fmla="*/ 270 h 15057"/>
              <a:gd name="T56" fmla="*/ 1030 w 12720"/>
              <a:gd name="T57" fmla="*/ 3630 h 15057"/>
              <a:gd name="T58" fmla="*/ 865 w 12720"/>
              <a:gd name="T59" fmla="*/ 3830 h 15057"/>
              <a:gd name="T60" fmla="*/ 794 w 12720"/>
              <a:gd name="T61" fmla="*/ 3818 h 15057"/>
              <a:gd name="T62" fmla="*/ 575 w 12720"/>
              <a:gd name="T63" fmla="*/ 4171 h 15057"/>
              <a:gd name="T64" fmla="*/ 4230 w 12720"/>
              <a:gd name="T65" fmla="*/ 10869 h 15057"/>
              <a:gd name="T66" fmla="*/ 3445 w 12720"/>
              <a:gd name="T67" fmla="*/ 10698 h 15057"/>
              <a:gd name="T68" fmla="*/ 889 w 12720"/>
              <a:gd name="T69" fmla="*/ 13754 h 15057"/>
              <a:gd name="T70" fmla="*/ 3366 w 12720"/>
              <a:gd name="T71" fmla="*/ 15057 h 15057"/>
              <a:gd name="T72" fmla="*/ 5723 w 12720"/>
              <a:gd name="T73" fmla="*/ 12968 h 15057"/>
              <a:gd name="T74" fmla="*/ 5728 w 12720"/>
              <a:gd name="T75" fmla="*/ 12936 h 15057"/>
              <a:gd name="T76" fmla="*/ 5723 w 12720"/>
              <a:gd name="T77" fmla="*/ 12918 h 15057"/>
              <a:gd name="T78" fmla="*/ 5691 w 12720"/>
              <a:gd name="T79" fmla="*/ 12589 h 15057"/>
              <a:gd name="T80" fmla="*/ 5558 w 12720"/>
              <a:gd name="T81" fmla="*/ 12472 h 15057"/>
              <a:gd name="T82" fmla="*/ 5550 w 12720"/>
              <a:gd name="T83" fmla="*/ 12472 h 15057"/>
              <a:gd name="T84" fmla="*/ 5418 w 12720"/>
              <a:gd name="T85" fmla="*/ 12203 h 15057"/>
              <a:gd name="T86" fmla="*/ 5394 w 12720"/>
              <a:gd name="T87" fmla="*/ 12169 h 15057"/>
              <a:gd name="T88" fmla="*/ 5233 w 12720"/>
              <a:gd name="T89" fmla="*/ 11564 h 15057"/>
              <a:gd name="T90" fmla="*/ 4864 w 12720"/>
              <a:gd name="T91" fmla="*/ 10420 h 15057"/>
              <a:gd name="T92" fmla="*/ 3890 w 12720"/>
              <a:gd name="T93" fmla="*/ 8124 h 15057"/>
              <a:gd name="T94" fmla="*/ 2877 w 12720"/>
              <a:gd name="T95" fmla="*/ 6377 h 15057"/>
              <a:gd name="T96" fmla="*/ 9696 w 12720"/>
              <a:gd name="T97" fmla="*/ 3367 h 15057"/>
              <a:gd name="T98" fmla="*/ 11269 w 12720"/>
              <a:gd name="T99" fmla="*/ 7495 h 15057"/>
              <a:gd name="T100" fmla="*/ 10710 w 12720"/>
              <a:gd name="T101" fmla="*/ 7425 h 15057"/>
              <a:gd name="T102" fmla="*/ 8362 w 12720"/>
              <a:gd name="T103" fmla="*/ 11120 h 15057"/>
              <a:gd name="T104" fmla="*/ 10273 w 12720"/>
              <a:gd name="T105" fmla="*/ 12210 h 15057"/>
              <a:gd name="T106" fmla="*/ 11056 w 12720"/>
              <a:gd name="T107" fmla="*/ 12057 h 15057"/>
              <a:gd name="T108" fmla="*/ 12643 w 12720"/>
              <a:gd name="T109" fmla="*/ 9789 h 15057"/>
              <a:gd name="T110" fmla="*/ 12675 w 12720"/>
              <a:gd name="T111" fmla="*/ 9542 h 15057"/>
              <a:gd name="T112" fmla="*/ 8654 w 12720"/>
              <a:gd name="T113" fmla="*/ 109 h 15057"/>
              <a:gd name="T114" fmla="*/ 8465 w 12720"/>
              <a:gd name="T115" fmla="*/ 1 h 15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20" h="15057" extrusionOk="0">
                <a:moveTo>
                  <a:pt x="8495" y="811"/>
                </a:moveTo>
                <a:cubicBezTo>
                  <a:pt x="8826" y="1462"/>
                  <a:pt x="9135" y="2114"/>
                  <a:pt x="9433" y="2770"/>
                </a:cubicBezTo>
                <a:cubicBezTo>
                  <a:pt x="7201" y="4197"/>
                  <a:pt x="5260" y="5404"/>
                  <a:pt x="2592" y="5934"/>
                </a:cubicBezTo>
                <a:cubicBezTo>
                  <a:pt x="2591" y="5934"/>
                  <a:pt x="2589" y="5935"/>
                  <a:pt x="2588" y="5935"/>
                </a:cubicBezTo>
                <a:cubicBezTo>
                  <a:pt x="2148" y="5298"/>
                  <a:pt x="1667" y="4690"/>
                  <a:pt x="1150" y="4116"/>
                </a:cubicBezTo>
                <a:cubicBezTo>
                  <a:pt x="1152" y="4115"/>
                  <a:pt x="1154" y="4115"/>
                  <a:pt x="1157" y="4115"/>
                </a:cubicBezTo>
                <a:cubicBezTo>
                  <a:pt x="1159" y="4115"/>
                  <a:pt x="1161" y="4115"/>
                  <a:pt x="1163" y="4114"/>
                </a:cubicBezTo>
                <a:cubicBezTo>
                  <a:pt x="3740" y="3350"/>
                  <a:pt x="6202" y="2209"/>
                  <a:pt x="8495" y="811"/>
                </a:cubicBezTo>
                <a:close/>
                <a:moveTo>
                  <a:pt x="10658" y="8127"/>
                </a:moveTo>
                <a:cubicBezTo>
                  <a:pt x="10937" y="8127"/>
                  <a:pt x="11224" y="8170"/>
                  <a:pt x="11512" y="8227"/>
                </a:cubicBezTo>
                <a:cubicBezTo>
                  <a:pt x="11670" y="8726"/>
                  <a:pt x="11823" y="9228"/>
                  <a:pt x="11969" y="9738"/>
                </a:cubicBezTo>
                <a:cubicBezTo>
                  <a:pt x="11990" y="9823"/>
                  <a:pt x="12044" y="9896"/>
                  <a:pt x="12119" y="9942"/>
                </a:cubicBezTo>
                <a:cubicBezTo>
                  <a:pt x="11914" y="10848"/>
                  <a:pt x="10995" y="11516"/>
                  <a:pt x="10157" y="11516"/>
                </a:cubicBezTo>
                <a:cubicBezTo>
                  <a:pt x="9588" y="11516"/>
                  <a:pt x="9056" y="11208"/>
                  <a:pt x="8812" y="10455"/>
                </a:cubicBezTo>
                <a:cubicBezTo>
                  <a:pt x="8602" y="9804"/>
                  <a:pt x="8863" y="9035"/>
                  <a:pt x="9368" y="8590"/>
                </a:cubicBezTo>
                <a:cubicBezTo>
                  <a:pt x="9764" y="8240"/>
                  <a:pt x="10202" y="8127"/>
                  <a:pt x="10658" y="8127"/>
                </a:cubicBezTo>
                <a:close/>
                <a:moveTo>
                  <a:pt x="3446" y="11407"/>
                </a:moveTo>
                <a:cubicBezTo>
                  <a:pt x="3786" y="11407"/>
                  <a:pt x="4095" y="11506"/>
                  <a:pt x="4303" y="11734"/>
                </a:cubicBezTo>
                <a:cubicBezTo>
                  <a:pt x="4353" y="11789"/>
                  <a:pt x="4424" y="11821"/>
                  <a:pt x="4497" y="11821"/>
                </a:cubicBezTo>
                <a:cubicBezTo>
                  <a:pt x="4509" y="11821"/>
                  <a:pt x="4521" y="11820"/>
                  <a:pt x="4533" y="11818"/>
                </a:cubicBezTo>
                <a:cubicBezTo>
                  <a:pt x="4669" y="12275"/>
                  <a:pt x="4793" y="12737"/>
                  <a:pt x="4901" y="13212"/>
                </a:cubicBezTo>
                <a:cubicBezTo>
                  <a:pt x="4925" y="13322"/>
                  <a:pt x="5003" y="13394"/>
                  <a:pt x="5097" y="13434"/>
                </a:cubicBezTo>
                <a:cubicBezTo>
                  <a:pt x="4734" y="14057"/>
                  <a:pt x="4065" y="14389"/>
                  <a:pt x="3368" y="14389"/>
                </a:cubicBezTo>
                <a:cubicBezTo>
                  <a:pt x="2800" y="14389"/>
                  <a:pt x="2212" y="14168"/>
                  <a:pt x="1758" y="13704"/>
                </a:cubicBezTo>
                <a:cubicBezTo>
                  <a:pt x="689" y="12614"/>
                  <a:pt x="2256" y="11407"/>
                  <a:pt x="3446" y="11407"/>
                </a:cubicBezTo>
                <a:close/>
                <a:moveTo>
                  <a:pt x="8465" y="1"/>
                </a:moveTo>
                <a:cubicBezTo>
                  <a:pt x="8337" y="1"/>
                  <a:pt x="8214" y="111"/>
                  <a:pt x="8230" y="252"/>
                </a:cubicBezTo>
                <a:cubicBezTo>
                  <a:pt x="8213" y="256"/>
                  <a:pt x="8195" y="262"/>
                  <a:pt x="8178" y="270"/>
                </a:cubicBezTo>
                <a:cubicBezTo>
                  <a:pt x="5885" y="1618"/>
                  <a:pt x="3521" y="2698"/>
                  <a:pt x="1030" y="3630"/>
                </a:cubicBezTo>
                <a:cubicBezTo>
                  <a:pt x="941" y="3661"/>
                  <a:pt x="879" y="3738"/>
                  <a:pt x="865" y="3830"/>
                </a:cubicBezTo>
                <a:cubicBezTo>
                  <a:pt x="842" y="3821"/>
                  <a:pt x="818" y="3818"/>
                  <a:pt x="794" y="3818"/>
                </a:cubicBezTo>
                <a:cubicBezTo>
                  <a:pt x="625" y="3818"/>
                  <a:pt x="452" y="4006"/>
                  <a:pt x="575" y="4171"/>
                </a:cubicBezTo>
                <a:cubicBezTo>
                  <a:pt x="2148" y="6262"/>
                  <a:pt x="3390" y="8455"/>
                  <a:pt x="4230" y="10869"/>
                </a:cubicBezTo>
                <a:cubicBezTo>
                  <a:pt x="3996" y="10752"/>
                  <a:pt x="3728" y="10698"/>
                  <a:pt x="3445" y="10698"/>
                </a:cubicBezTo>
                <a:cubicBezTo>
                  <a:pt x="1925" y="10698"/>
                  <a:pt x="1" y="12248"/>
                  <a:pt x="889" y="13754"/>
                </a:cubicBezTo>
                <a:cubicBezTo>
                  <a:pt x="1404" y="14627"/>
                  <a:pt x="2407" y="15057"/>
                  <a:pt x="3366" y="15057"/>
                </a:cubicBezTo>
                <a:cubicBezTo>
                  <a:pt x="4595" y="15057"/>
                  <a:pt x="5753" y="14352"/>
                  <a:pt x="5723" y="12968"/>
                </a:cubicBezTo>
                <a:cubicBezTo>
                  <a:pt x="5723" y="12958"/>
                  <a:pt x="5729" y="12949"/>
                  <a:pt x="5728" y="12936"/>
                </a:cubicBezTo>
                <a:cubicBezTo>
                  <a:pt x="5726" y="12930"/>
                  <a:pt x="5723" y="12924"/>
                  <a:pt x="5723" y="12918"/>
                </a:cubicBezTo>
                <a:cubicBezTo>
                  <a:pt x="5718" y="12808"/>
                  <a:pt x="5708" y="12697"/>
                  <a:pt x="5691" y="12589"/>
                </a:cubicBezTo>
                <a:cubicBezTo>
                  <a:pt x="5676" y="12505"/>
                  <a:pt x="5619" y="12472"/>
                  <a:pt x="5558" y="12472"/>
                </a:cubicBezTo>
                <a:cubicBezTo>
                  <a:pt x="5555" y="12472"/>
                  <a:pt x="5553" y="12472"/>
                  <a:pt x="5550" y="12472"/>
                </a:cubicBezTo>
                <a:cubicBezTo>
                  <a:pt x="5504" y="12380"/>
                  <a:pt x="5458" y="12290"/>
                  <a:pt x="5418" y="12203"/>
                </a:cubicBezTo>
                <a:cubicBezTo>
                  <a:pt x="5412" y="12189"/>
                  <a:pt x="5404" y="12178"/>
                  <a:pt x="5394" y="12169"/>
                </a:cubicBezTo>
                <a:cubicBezTo>
                  <a:pt x="5343" y="11965"/>
                  <a:pt x="5293" y="11763"/>
                  <a:pt x="5233" y="11564"/>
                </a:cubicBezTo>
                <a:cubicBezTo>
                  <a:pt x="5121" y="11178"/>
                  <a:pt x="4999" y="10797"/>
                  <a:pt x="4864" y="10420"/>
                </a:cubicBezTo>
                <a:cubicBezTo>
                  <a:pt x="4587" y="9636"/>
                  <a:pt x="4260" y="8868"/>
                  <a:pt x="3890" y="8124"/>
                </a:cubicBezTo>
                <a:cubicBezTo>
                  <a:pt x="3585" y="7524"/>
                  <a:pt x="3248" y="6940"/>
                  <a:pt x="2877" y="6377"/>
                </a:cubicBezTo>
                <a:cubicBezTo>
                  <a:pt x="5262" y="6043"/>
                  <a:pt x="7959" y="5098"/>
                  <a:pt x="9696" y="3367"/>
                </a:cubicBezTo>
                <a:cubicBezTo>
                  <a:pt x="10284" y="4718"/>
                  <a:pt x="10802" y="6090"/>
                  <a:pt x="11269" y="7495"/>
                </a:cubicBezTo>
                <a:cubicBezTo>
                  <a:pt x="11084" y="7447"/>
                  <a:pt x="10897" y="7425"/>
                  <a:pt x="10710" y="7425"/>
                </a:cubicBezTo>
                <a:cubicBezTo>
                  <a:pt x="8966" y="7425"/>
                  <a:pt x="7318" y="9384"/>
                  <a:pt x="8362" y="11120"/>
                </a:cubicBezTo>
                <a:cubicBezTo>
                  <a:pt x="8771" y="11798"/>
                  <a:pt x="9512" y="12210"/>
                  <a:pt x="10273" y="12210"/>
                </a:cubicBezTo>
                <a:cubicBezTo>
                  <a:pt x="10536" y="12210"/>
                  <a:pt x="10801" y="12161"/>
                  <a:pt x="11056" y="12057"/>
                </a:cubicBezTo>
                <a:cubicBezTo>
                  <a:pt x="11947" y="11694"/>
                  <a:pt x="12719" y="10766"/>
                  <a:pt x="12643" y="9789"/>
                </a:cubicBezTo>
                <a:cubicBezTo>
                  <a:pt x="12683" y="9714"/>
                  <a:pt x="12693" y="9625"/>
                  <a:pt x="12675" y="9542"/>
                </a:cubicBezTo>
                <a:cubicBezTo>
                  <a:pt x="11950" y="6207"/>
                  <a:pt x="10541" y="2950"/>
                  <a:pt x="8654" y="109"/>
                </a:cubicBezTo>
                <a:cubicBezTo>
                  <a:pt x="8604" y="33"/>
                  <a:pt x="8534" y="1"/>
                  <a:pt x="846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grpSp>
        <p:nvGrpSpPr>
          <p:cNvPr id="15" name="Google Shape;449;p23">
            <a:extLst>
              <a:ext uri="{FF2B5EF4-FFF2-40B4-BE49-F238E27FC236}">
                <a16:creationId xmlns:a16="http://schemas.microsoft.com/office/drawing/2014/main" id="{5F20FACA-C56B-416E-85AC-5E767AA8DA3C}"/>
              </a:ext>
            </a:extLst>
          </p:cNvPr>
          <p:cNvGrpSpPr>
            <a:grpSpLocks/>
          </p:cNvGrpSpPr>
          <p:nvPr/>
        </p:nvGrpSpPr>
        <p:grpSpPr bwMode="auto">
          <a:xfrm>
            <a:off x="5365625" y="6265159"/>
            <a:ext cx="444314" cy="457200"/>
            <a:chOff x="4368" y="4500332"/>
            <a:chExt cx="1507264" cy="1347924"/>
          </a:xfrm>
        </p:grpSpPr>
        <p:sp>
          <p:nvSpPr>
            <p:cNvPr id="16" name="Google Shape;450;p23">
              <a:extLst>
                <a:ext uri="{FF2B5EF4-FFF2-40B4-BE49-F238E27FC236}">
                  <a16:creationId xmlns:a16="http://schemas.microsoft.com/office/drawing/2014/main" id="{24516A7E-B469-4BE7-BEFF-81DEF57A6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4500332"/>
              <a:ext cx="1507264" cy="1347924"/>
            </a:xfrm>
            <a:custGeom>
              <a:avLst/>
              <a:gdLst>
                <a:gd name="T0" fmla="*/ 32179 w 45547"/>
                <a:gd name="T1" fmla="*/ 1063 h 40732"/>
                <a:gd name="T2" fmla="*/ 41673 w 45547"/>
                <a:gd name="T3" fmla="*/ 16480 h 40732"/>
                <a:gd name="T4" fmla="*/ 28469 w 45547"/>
                <a:gd name="T5" fmla="*/ 22406 h 40732"/>
                <a:gd name="T6" fmla="*/ 39465 w 45547"/>
                <a:gd name="T7" fmla="*/ 15962 h 40732"/>
                <a:gd name="T8" fmla="*/ 30001 w 45547"/>
                <a:gd name="T9" fmla="*/ 1622 h 40732"/>
                <a:gd name="T10" fmla="*/ 28349 w 45547"/>
                <a:gd name="T11" fmla="*/ 776 h 40732"/>
                <a:gd name="T12" fmla="*/ 28541 w 45547"/>
                <a:gd name="T13" fmla="*/ 902 h 40732"/>
                <a:gd name="T14" fmla="*/ 26820 w 45547"/>
                <a:gd name="T15" fmla="*/ 24089 h 40732"/>
                <a:gd name="T16" fmla="*/ 20323 w 45547"/>
                <a:gd name="T17" fmla="*/ 3298 h 40732"/>
                <a:gd name="T18" fmla="*/ 12428 w 45547"/>
                <a:gd name="T19" fmla="*/ 10408 h 40732"/>
                <a:gd name="T20" fmla="*/ 14788 w 45547"/>
                <a:gd name="T21" fmla="*/ 10789 h 40732"/>
                <a:gd name="T22" fmla="*/ 26219 w 45547"/>
                <a:gd name="T23" fmla="*/ 24605 h 40732"/>
                <a:gd name="T24" fmla="*/ 25934 w 45547"/>
                <a:gd name="T25" fmla="*/ 24625 h 40732"/>
                <a:gd name="T26" fmla="*/ 13976 w 45547"/>
                <a:gd name="T27" fmla="*/ 32748 h 40732"/>
                <a:gd name="T28" fmla="*/ 6828 w 45547"/>
                <a:gd name="T29" fmla="*/ 11850 h 40732"/>
                <a:gd name="T30" fmla="*/ 2611 w 45547"/>
                <a:gd name="T31" fmla="*/ 20372 h 40732"/>
                <a:gd name="T32" fmla="*/ 13798 w 45547"/>
                <a:gd name="T33" fmla="*/ 33260 h 40732"/>
                <a:gd name="T34" fmla="*/ 14091 w 45547"/>
                <a:gd name="T35" fmla="*/ 33219 h 40732"/>
                <a:gd name="T36" fmla="*/ 19405 w 45547"/>
                <a:gd name="T37" fmla="*/ 28454 h 40732"/>
                <a:gd name="T38" fmla="*/ 22251 w 45547"/>
                <a:gd name="T39" fmla="*/ 26850 h 40732"/>
                <a:gd name="T40" fmla="*/ 8287 w 45547"/>
                <a:gd name="T41" fmla="*/ 29229 h 40732"/>
                <a:gd name="T42" fmla="*/ 1634 w 45547"/>
                <a:gd name="T43" fmla="*/ 21935 h 40732"/>
                <a:gd name="T44" fmla="*/ 2611 w 45547"/>
                <a:gd name="T45" fmla="*/ 20372 h 40732"/>
                <a:gd name="T46" fmla="*/ 34694 w 45547"/>
                <a:gd name="T47" fmla="*/ 1314 h 40732"/>
                <a:gd name="T48" fmla="*/ 29381 w 45547"/>
                <a:gd name="T49" fmla="*/ 23518 h 40732"/>
                <a:gd name="T50" fmla="*/ 29186 w 45547"/>
                <a:gd name="T51" fmla="*/ 24136 h 40732"/>
                <a:gd name="T52" fmla="*/ 28179 w 45547"/>
                <a:gd name="T53" fmla="*/ 26917 h 40732"/>
                <a:gd name="T54" fmla="*/ 26505 w 45547"/>
                <a:gd name="T55" fmla="*/ 26411 h 40732"/>
                <a:gd name="T56" fmla="*/ 26253 w 45547"/>
                <a:gd name="T57" fmla="*/ 26447 h 40732"/>
                <a:gd name="T58" fmla="*/ 15022 w 45547"/>
                <a:gd name="T59" fmla="*/ 40117 h 40732"/>
                <a:gd name="T60" fmla="*/ 714 w 45547"/>
                <a:gd name="T61" fmla="*/ 24997 h 40732"/>
                <a:gd name="T62" fmla="*/ 1754 w 45547"/>
                <a:gd name="T63" fmla="*/ 23155 h 40732"/>
                <a:gd name="T64" fmla="*/ 14449 w 45547"/>
                <a:gd name="T65" fmla="*/ 36936 h 40732"/>
                <a:gd name="T66" fmla="*/ 14802 w 45547"/>
                <a:gd name="T67" fmla="*/ 37145 h 40732"/>
                <a:gd name="T68" fmla="*/ 25987 w 45547"/>
                <a:gd name="T69" fmla="*/ 25463 h 40732"/>
                <a:gd name="T70" fmla="*/ 26974 w 45547"/>
                <a:gd name="T71" fmla="*/ 24922 h 40732"/>
                <a:gd name="T72" fmla="*/ 27221 w 45547"/>
                <a:gd name="T73" fmla="*/ 24695 h 40732"/>
                <a:gd name="T74" fmla="*/ 27432 w 45547"/>
                <a:gd name="T75" fmla="*/ 24637 h 40732"/>
                <a:gd name="T76" fmla="*/ 42393 w 45547"/>
                <a:gd name="T77" fmla="*/ 16609 h 40732"/>
                <a:gd name="T78" fmla="*/ 33442 w 45547"/>
                <a:gd name="T79" fmla="*/ 1826 h 40732"/>
                <a:gd name="T80" fmla="*/ 28437 w 45547"/>
                <a:gd name="T81" fmla="*/ 1 h 40732"/>
                <a:gd name="T82" fmla="*/ 12193 w 45547"/>
                <a:gd name="T83" fmla="*/ 9613 h 40732"/>
                <a:gd name="T84" fmla="*/ 571 w 45547"/>
                <a:gd name="T85" fmla="*/ 17958 h 40732"/>
                <a:gd name="T86" fmla="*/ 991 w 45547"/>
                <a:gd name="T87" fmla="*/ 21909 h 40732"/>
                <a:gd name="T88" fmla="*/ 1106 w 45547"/>
                <a:gd name="T89" fmla="*/ 22441 h 40732"/>
                <a:gd name="T90" fmla="*/ 23 w 45547"/>
                <a:gd name="T91" fmla="*/ 24927 h 40732"/>
                <a:gd name="T92" fmla="*/ 153 w 45547"/>
                <a:gd name="T93" fmla="*/ 25454 h 40732"/>
                <a:gd name="T94" fmla="*/ 14781 w 45547"/>
                <a:gd name="T95" fmla="*/ 40392 h 40732"/>
                <a:gd name="T96" fmla="*/ 14928 w 45547"/>
                <a:gd name="T97" fmla="*/ 40331 h 40732"/>
                <a:gd name="T98" fmla="*/ 15139 w 45547"/>
                <a:gd name="T99" fmla="*/ 40731 h 40732"/>
                <a:gd name="T100" fmla="*/ 26506 w 45547"/>
                <a:gd name="T101" fmla="*/ 27115 h 40732"/>
                <a:gd name="T102" fmla="*/ 28023 w 45547"/>
                <a:gd name="T103" fmla="*/ 27618 h 40732"/>
                <a:gd name="T104" fmla="*/ 29842 w 45547"/>
                <a:gd name="T105" fmla="*/ 23812 h 40732"/>
                <a:gd name="T106" fmla="*/ 45262 w 45547"/>
                <a:gd name="T107" fmla="*/ 16685 h 40732"/>
                <a:gd name="T108" fmla="*/ 35322 w 45547"/>
                <a:gd name="T109" fmla="*/ 1031 h 40732"/>
                <a:gd name="T110" fmla="*/ 34816 w 45547"/>
                <a:gd name="T111" fmla="*/ 566 h 40732"/>
                <a:gd name="T112" fmla="*/ 33203 w 45547"/>
                <a:gd name="T113" fmla="*/ 1412 h 40732"/>
                <a:gd name="T114" fmla="*/ 32850 w 45547"/>
                <a:gd name="T115" fmla="*/ 813 h 40732"/>
                <a:gd name="T116" fmla="*/ 31592 w 45547"/>
                <a:gd name="T117" fmla="*/ 243 h 40732"/>
                <a:gd name="T118" fmla="*/ 29132 w 45547"/>
                <a:gd name="T119" fmla="*/ 421 h 40732"/>
                <a:gd name="T120" fmla="*/ 28599 w 45547"/>
                <a:gd name="T121" fmla="*/ 2 h 40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547" h="40732" extrusionOk="0">
                  <a:moveTo>
                    <a:pt x="31515" y="965"/>
                  </a:moveTo>
                  <a:cubicBezTo>
                    <a:pt x="31734" y="965"/>
                    <a:pt x="31957" y="998"/>
                    <a:pt x="32179" y="1063"/>
                  </a:cubicBezTo>
                  <a:cubicBezTo>
                    <a:pt x="32185" y="1107"/>
                    <a:pt x="32199" y="1152"/>
                    <a:pt x="32222" y="1192"/>
                  </a:cubicBezTo>
                  <a:cubicBezTo>
                    <a:pt x="35043" y="6335"/>
                    <a:pt x="37777" y="12031"/>
                    <a:pt x="41673" y="16480"/>
                  </a:cubicBezTo>
                  <a:cubicBezTo>
                    <a:pt x="38633" y="16685"/>
                    <a:pt x="35775" y="17685"/>
                    <a:pt x="33101" y="19137"/>
                  </a:cubicBezTo>
                  <a:cubicBezTo>
                    <a:pt x="31463" y="20027"/>
                    <a:pt x="29739" y="21023"/>
                    <a:pt x="28469" y="22406"/>
                  </a:cubicBezTo>
                  <a:cubicBezTo>
                    <a:pt x="30868" y="18808"/>
                    <a:pt x="34672" y="16687"/>
                    <a:pt x="39172" y="16342"/>
                  </a:cubicBezTo>
                  <a:cubicBezTo>
                    <a:pt x="39379" y="16325"/>
                    <a:pt x="39474" y="16141"/>
                    <a:pt x="39465" y="15962"/>
                  </a:cubicBezTo>
                  <a:cubicBezTo>
                    <a:pt x="39593" y="15840"/>
                    <a:pt x="39639" y="15610"/>
                    <a:pt x="39466" y="15457"/>
                  </a:cubicBezTo>
                  <a:cubicBezTo>
                    <a:pt x="35193" y="11657"/>
                    <a:pt x="33190" y="6237"/>
                    <a:pt x="30001" y="1622"/>
                  </a:cubicBezTo>
                  <a:cubicBezTo>
                    <a:pt x="30419" y="1181"/>
                    <a:pt x="30954" y="965"/>
                    <a:pt x="31515" y="965"/>
                  </a:cubicBezTo>
                  <a:close/>
                  <a:moveTo>
                    <a:pt x="28349" y="776"/>
                  </a:moveTo>
                  <a:cubicBezTo>
                    <a:pt x="28391" y="776"/>
                    <a:pt x="28433" y="776"/>
                    <a:pt x="28475" y="777"/>
                  </a:cubicBezTo>
                  <a:cubicBezTo>
                    <a:pt x="28489" y="821"/>
                    <a:pt x="28512" y="864"/>
                    <a:pt x="28541" y="902"/>
                  </a:cubicBezTo>
                  <a:cubicBezTo>
                    <a:pt x="32183" y="5619"/>
                    <a:pt x="34167" y="11629"/>
                    <a:pt x="38705" y="15633"/>
                  </a:cubicBezTo>
                  <a:cubicBezTo>
                    <a:pt x="33572" y="15768"/>
                    <a:pt x="28659" y="19324"/>
                    <a:pt x="26820" y="24089"/>
                  </a:cubicBezTo>
                  <a:cubicBezTo>
                    <a:pt x="23394" y="19191"/>
                    <a:pt x="19424" y="14552"/>
                    <a:pt x="15282" y="10249"/>
                  </a:cubicBezTo>
                  <a:cubicBezTo>
                    <a:pt x="16468" y="7534"/>
                    <a:pt x="17857" y="5070"/>
                    <a:pt x="20323" y="3298"/>
                  </a:cubicBezTo>
                  <a:cubicBezTo>
                    <a:pt x="22678" y="1605"/>
                    <a:pt x="25466" y="776"/>
                    <a:pt x="28349" y="776"/>
                  </a:cubicBezTo>
                  <a:close/>
                  <a:moveTo>
                    <a:pt x="12428" y="10408"/>
                  </a:moveTo>
                  <a:cubicBezTo>
                    <a:pt x="13219" y="10408"/>
                    <a:pt x="14002" y="10521"/>
                    <a:pt x="14754" y="10784"/>
                  </a:cubicBezTo>
                  <a:cubicBezTo>
                    <a:pt x="14765" y="10789"/>
                    <a:pt x="14775" y="10786"/>
                    <a:pt x="14788" y="10789"/>
                  </a:cubicBezTo>
                  <a:cubicBezTo>
                    <a:pt x="18852" y="15242"/>
                    <a:pt x="22638" y="19857"/>
                    <a:pt x="26406" y="24562"/>
                  </a:cubicBezTo>
                  <a:cubicBezTo>
                    <a:pt x="26343" y="24576"/>
                    <a:pt x="26282" y="24591"/>
                    <a:pt x="26219" y="24605"/>
                  </a:cubicBezTo>
                  <a:cubicBezTo>
                    <a:pt x="26184" y="24591"/>
                    <a:pt x="26145" y="24583"/>
                    <a:pt x="26103" y="24583"/>
                  </a:cubicBezTo>
                  <a:cubicBezTo>
                    <a:pt x="26050" y="24583"/>
                    <a:pt x="25994" y="24596"/>
                    <a:pt x="25934" y="24625"/>
                  </a:cubicBezTo>
                  <a:cubicBezTo>
                    <a:pt x="25869" y="24657"/>
                    <a:pt x="25803" y="24694"/>
                    <a:pt x="25737" y="24728"/>
                  </a:cubicBezTo>
                  <a:cubicBezTo>
                    <a:pt x="21350" y="25876"/>
                    <a:pt x="16177" y="28748"/>
                    <a:pt x="13976" y="32748"/>
                  </a:cubicBezTo>
                  <a:cubicBezTo>
                    <a:pt x="10130" y="27440"/>
                    <a:pt x="5574" y="22481"/>
                    <a:pt x="1244" y="17563"/>
                  </a:cubicBezTo>
                  <a:cubicBezTo>
                    <a:pt x="2343" y="14904"/>
                    <a:pt x="4198" y="13049"/>
                    <a:pt x="6828" y="11850"/>
                  </a:cubicBezTo>
                  <a:cubicBezTo>
                    <a:pt x="8529" y="11074"/>
                    <a:pt x="10503" y="10408"/>
                    <a:pt x="12428" y="10408"/>
                  </a:cubicBezTo>
                  <a:close/>
                  <a:moveTo>
                    <a:pt x="2611" y="20372"/>
                  </a:moveTo>
                  <a:cubicBezTo>
                    <a:pt x="6212" y="24677"/>
                    <a:pt x="9755" y="29093"/>
                    <a:pt x="13588" y="33164"/>
                  </a:cubicBezTo>
                  <a:cubicBezTo>
                    <a:pt x="13652" y="33232"/>
                    <a:pt x="13727" y="33260"/>
                    <a:pt x="13798" y="33260"/>
                  </a:cubicBezTo>
                  <a:cubicBezTo>
                    <a:pt x="13866" y="33260"/>
                    <a:pt x="13931" y="33234"/>
                    <a:pt x="13982" y="33191"/>
                  </a:cubicBezTo>
                  <a:cubicBezTo>
                    <a:pt x="14017" y="33209"/>
                    <a:pt x="14054" y="33219"/>
                    <a:pt x="14091" y="33219"/>
                  </a:cubicBezTo>
                  <a:cubicBezTo>
                    <a:pt x="14135" y="33219"/>
                    <a:pt x="14178" y="33205"/>
                    <a:pt x="14213" y="33173"/>
                  </a:cubicBezTo>
                  <a:cubicBezTo>
                    <a:pt x="15982" y="31588"/>
                    <a:pt x="17411" y="29805"/>
                    <a:pt x="19405" y="28454"/>
                  </a:cubicBezTo>
                  <a:cubicBezTo>
                    <a:pt x="20310" y="27846"/>
                    <a:pt x="21262" y="27310"/>
                    <a:pt x="22251" y="26850"/>
                  </a:cubicBezTo>
                  <a:cubicBezTo>
                    <a:pt x="18920" y="29286"/>
                    <a:pt x="16125" y="32614"/>
                    <a:pt x="14723" y="36427"/>
                  </a:cubicBezTo>
                  <a:cubicBezTo>
                    <a:pt x="12789" y="33886"/>
                    <a:pt x="10435" y="31591"/>
                    <a:pt x="8287" y="29229"/>
                  </a:cubicBezTo>
                  <a:cubicBezTo>
                    <a:pt x="6088" y="26807"/>
                    <a:pt x="3887" y="24389"/>
                    <a:pt x="1683" y="21972"/>
                  </a:cubicBezTo>
                  <a:cubicBezTo>
                    <a:pt x="1668" y="21958"/>
                    <a:pt x="1653" y="21946"/>
                    <a:pt x="1634" y="21935"/>
                  </a:cubicBezTo>
                  <a:cubicBezTo>
                    <a:pt x="1738" y="21617"/>
                    <a:pt x="1847" y="21312"/>
                    <a:pt x="2037" y="21027"/>
                  </a:cubicBezTo>
                  <a:cubicBezTo>
                    <a:pt x="2201" y="20779"/>
                    <a:pt x="2411" y="20583"/>
                    <a:pt x="2611" y="20372"/>
                  </a:cubicBezTo>
                  <a:close/>
                  <a:moveTo>
                    <a:pt x="34666" y="1238"/>
                  </a:moveTo>
                  <a:cubicBezTo>
                    <a:pt x="34672" y="1264"/>
                    <a:pt x="34681" y="1290"/>
                    <a:pt x="34694" y="1314"/>
                  </a:cubicBezTo>
                  <a:cubicBezTo>
                    <a:pt x="37866" y="6522"/>
                    <a:pt x="41019" y="11922"/>
                    <a:pt x="44768" y="16740"/>
                  </a:cubicBezTo>
                  <a:cubicBezTo>
                    <a:pt x="39396" y="18096"/>
                    <a:pt x="33847" y="20186"/>
                    <a:pt x="29381" y="23518"/>
                  </a:cubicBezTo>
                  <a:cubicBezTo>
                    <a:pt x="29350" y="23542"/>
                    <a:pt x="29325" y="23573"/>
                    <a:pt x="29313" y="23610"/>
                  </a:cubicBezTo>
                  <a:cubicBezTo>
                    <a:pt x="29131" y="23698"/>
                    <a:pt x="29021" y="23922"/>
                    <a:pt x="29186" y="24136"/>
                  </a:cubicBezTo>
                  <a:cubicBezTo>
                    <a:pt x="29653" y="24740"/>
                    <a:pt x="29382" y="25977"/>
                    <a:pt x="28920" y="26532"/>
                  </a:cubicBezTo>
                  <a:cubicBezTo>
                    <a:pt x="28681" y="26818"/>
                    <a:pt x="28433" y="26917"/>
                    <a:pt x="28179" y="26917"/>
                  </a:cubicBezTo>
                  <a:cubicBezTo>
                    <a:pt x="27644" y="26917"/>
                    <a:pt x="27083" y="26478"/>
                    <a:pt x="26530" y="26412"/>
                  </a:cubicBezTo>
                  <a:cubicBezTo>
                    <a:pt x="26522" y="26411"/>
                    <a:pt x="26513" y="26411"/>
                    <a:pt x="26505" y="26411"/>
                  </a:cubicBezTo>
                  <a:cubicBezTo>
                    <a:pt x="26454" y="26411"/>
                    <a:pt x="26405" y="26430"/>
                    <a:pt x="26368" y="26466"/>
                  </a:cubicBezTo>
                  <a:cubicBezTo>
                    <a:pt x="26331" y="26454"/>
                    <a:pt x="26293" y="26447"/>
                    <a:pt x="26253" y="26447"/>
                  </a:cubicBezTo>
                  <a:cubicBezTo>
                    <a:pt x="26180" y="26447"/>
                    <a:pt x="26103" y="26471"/>
                    <a:pt x="26029" y="26529"/>
                  </a:cubicBezTo>
                  <a:cubicBezTo>
                    <a:pt x="21517" y="30065"/>
                    <a:pt x="17289" y="34786"/>
                    <a:pt x="15022" y="40117"/>
                  </a:cubicBezTo>
                  <a:cubicBezTo>
                    <a:pt x="15020" y="40071"/>
                    <a:pt x="15005" y="40027"/>
                    <a:pt x="14977" y="39990"/>
                  </a:cubicBezTo>
                  <a:cubicBezTo>
                    <a:pt x="10752" y="34622"/>
                    <a:pt x="5549" y="29811"/>
                    <a:pt x="714" y="24997"/>
                  </a:cubicBezTo>
                  <a:cubicBezTo>
                    <a:pt x="680" y="24962"/>
                    <a:pt x="639" y="24934"/>
                    <a:pt x="593" y="24916"/>
                  </a:cubicBezTo>
                  <a:cubicBezTo>
                    <a:pt x="914" y="24271"/>
                    <a:pt x="1279" y="23703"/>
                    <a:pt x="1754" y="23155"/>
                  </a:cubicBezTo>
                  <a:cubicBezTo>
                    <a:pt x="3820" y="25421"/>
                    <a:pt x="5884" y="27688"/>
                    <a:pt x="7952" y="29955"/>
                  </a:cubicBezTo>
                  <a:cubicBezTo>
                    <a:pt x="10076" y="32283"/>
                    <a:pt x="12120" y="34810"/>
                    <a:pt x="14449" y="36936"/>
                  </a:cubicBezTo>
                  <a:cubicBezTo>
                    <a:pt x="14484" y="36966"/>
                    <a:pt x="14529" y="36988"/>
                    <a:pt x="14576" y="36993"/>
                  </a:cubicBezTo>
                  <a:cubicBezTo>
                    <a:pt x="14608" y="37088"/>
                    <a:pt x="14703" y="37145"/>
                    <a:pt x="14802" y="37145"/>
                  </a:cubicBezTo>
                  <a:cubicBezTo>
                    <a:pt x="14889" y="37145"/>
                    <a:pt x="14979" y="37101"/>
                    <a:pt x="15033" y="37002"/>
                  </a:cubicBezTo>
                  <a:cubicBezTo>
                    <a:pt x="17665" y="32052"/>
                    <a:pt x="20990" y="28108"/>
                    <a:pt x="25987" y="25463"/>
                  </a:cubicBezTo>
                  <a:cubicBezTo>
                    <a:pt x="26219" y="25394"/>
                    <a:pt x="26451" y="25326"/>
                    <a:pt x="26686" y="25264"/>
                  </a:cubicBezTo>
                  <a:cubicBezTo>
                    <a:pt x="26870" y="25215"/>
                    <a:pt x="26961" y="25071"/>
                    <a:pt x="26974" y="24922"/>
                  </a:cubicBezTo>
                  <a:cubicBezTo>
                    <a:pt x="27074" y="24908"/>
                    <a:pt x="27158" y="24844"/>
                    <a:pt x="27193" y="24751"/>
                  </a:cubicBezTo>
                  <a:cubicBezTo>
                    <a:pt x="27203" y="24732"/>
                    <a:pt x="27213" y="24714"/>
                    <a:pt x="27221" y="24695"/>
                  </a:cubicBezTo>
                  <a:cubicBezTo>
                    <a:pt x="27245" y="24704"/>
                    <a:pt x="27270" y="24710"/>
                    <a:pt x="27295" y="24710"/>
                  </a:cubicBezTo>
                  <a:cubicBezTo>
                    <a:pt x="27346" y="24710"/>
                    <a:pt x="27396" y="24689"/>
                    <a:pt x="27432" y="24637"/>
                  </a:cubicBezTo>
                  <a:cubicBezTo>
                    <a:pt x="30477" y="20206"/>
                    <a:pt x="36936" y="17446"/>
                    <a:pt x="42186" y="17215"/>
                  </a:cubicBezTo>
                  <a:cubicBezTo>
                    <a:pt x="42532" y="17200"/>
                    <a:pt x="42568" y="16828"/>
                    <a:pt x="42393" y="16609"/>
                  </a:cubicBezTo>
                  <a:cubicBezTo>
                    <a:pt x="42401" y="16540"/>
                    <a:pt x="42384" y="16471"/>
                    <a:pt x="42344" y="16414"/>
                  </a:cubicBezTo>
                  <a:cubicBezTo>
                    <a:pt x="39192" y="11631"/>
                    <a:pt x="36290" y="6787"/>
                    <a:pt x="33442" y="1826"/>
                  </a:cubicBezTo>
                  <a:cubicBezTo>
                    <a:pt x="33828" y="1588"/>
                    <a:pt x="34236" y="1379"/>
                    <a:pt x="34666" y="1238"/>
                  </a:cubicBezTo>
                  <a:close/>
                  <a:moveTo>
                    <a:pt x="28437" y="1"/>
                  </a:moveTo>
                  <a:cubicBezTo>
                    <a:pt x="22427" y="1"/>
                    <a:pt x="16158" y="3857"/>
                    <a:pt x="14801" y="9989"/>
                  </a:cubicBezTo>
                  <a:cubicBezTo>
                    <a:pt x="13986" y="9734"/>
                    <a:pt x="13104" y="9613"/>
                    <a:pt x="12193" y="9613"/>
                  </a:cubicBezTo>
                  <a:cubicBezTo>
                    <a:pt x="7406" y="9613"/>
                    <a:pt x="1802" y="12929"/>
                    <a:pt x="712" y="17384"/>
                  </a:cubicBezTo>
                  <a:cubicBezTo>
                    <a:pt x="509" y="17482"/>
                    <a:pt x="381" y="17736"/>
                    <a:pt x="571" y="17958"/>
                  </a:cubicBezTo>
                  <a:cubicBezTo>
                    <a:pt x="1115" y="18594"/>
                    <a:pt x="1657" y="19232"/>
                    <a:pt x="2196" y="19875"/>
                  </a:cubicBezTo>
                  <a:cubicBezTo>
                    <a:pt x="1558" y="20326"/>
                    <a:pt x="1109" y="21162"/>
                    <a:pt x="991" y="21909"/>
                  </a:cubicBezTo>
                  <a:cubicBezTo>
                    <a:pt x="979" y="21978"/>
                    <a:pt x="996" y="22050"/>
                    <a:pt x="1038" y="22107"/>
                  </a:cubicBezTo>
                  <a:cubicBezTo>
                    <a:pt x="1000" y="22211"/>
                    <a:pt x="1005" y="22331"/>
                    <a:pt x="1106" y="22441"/>
                  </a:cubicBezTo>
                  <a:lnTo>
                    <a:pt x="1349" y="22709"/>
                  </a:lnTo>
                  <a:cubicBezTo>
                    <a:pt x="737" y="23314"/>
                    <a:pt x="244" y="24090"/>
                    <a:pt x="23" y="24927"/>
                  </a:cubicBezTo>
                  <a:cubicBezTo>
                    <a:pt x="0" y="25006"/>
                    <a:pt x="17" y="25094"/>
                    <a:pt x="69" y="25159"/>
                  </a:cubicBezTo>
                  <a:cubicBezTo>
                    <a:pt x="41" y="25254"/>
                    <a:pt x="57" y="25359"/>
                    <a:pt x="153" y="25454"/>
                  </a:cubicBezTo>
                  <a:cubicBezTo>
                    <a:pt x="5065" y="30310"/>
                    <a:pt x="9608" y="35625"/>
                    <a:pt x="14650" y="40336"/>
                  </a:cubicBezTo>
                  <a:cubicBezTo>
                    <a:pt x="14692" y="40376"/>
                    <a:pt x="14737" y="40392"/>
                    <a:pt x="14781" y="40392"/>
                  </a:cubicBezTo>
                  <a:cubicBezTo>
                    <a:pt x="14834" y="40392"/>
                    <a:pt x="14886" y="40368"/>
                    <a:pt x="14928" y="40331"/>
                  </a:cubicBezTo>
                  <a:cubicBezTo>
                    <a:pt x="14918" y="40356"/>
                    <a:pt x="14905" y="40380"/>
                    <a:pt x="14895" y="40405"/>
                  </a:cubicBezTo>
                  <a:cubicBezTo>
                    <a:pt x="14826" y="40575"/>
                    <a:pt x="14987" y="40731"/>
                    <a:pt x="15139" y="40731"/>
                  </a:cubicBezTo>
                  <a:cubicBezTo>
                    <a:pt x="15205" y="40731"/>
                    <a:pt x="15270" y="40701"/>
                    <a:pt x="15313" y="40630"/>
                  </a:cubicBezTo>
                  <a:cubicBezTo>
                    <a:pt x="18420" y="35443"/>
                    <a:pt x="21713" y="30906"/>
                    <a:pt x="26506" y="27115"/>
                  </a:cubicBezTo>
                  <a:cubicBezTo>
                    <a:pt x="26526" y="27100"/>
                    <a:pt x="26543" y="27083"/>
                    <a:pt x="26559" y="27065"/>
                  </a:cubicBezTo>
                  <a:cubicBezTo>
                    <a:pt x="26937" y="27428"/>
                    <a:pt x="27484" y="27618"/>
                    <a:pt x="28023" y="27618"/>
                  </a:cubicBezTo>
                  <a:cubicBezTo>
                    <a:pt x="28564" y="27618"/>
                    <a:pt x="29097" y="27426"/>
                    <a:pt x="29442" y="27026"/>
                  </a:cubicBezTo>
                  <a:cubicBezTo>
                    <a:pt x="30084" y="26281"/>
                    <a:pt x="30483" y="24677"/>
                    <a:pt x="29842" y="23812"/>
                  </a:cubicBezTo>
                  <a:cubicBezTo>
                    <a:pt x="34813" y="21147"/>
                    <a:pt x="39638" y="18771"/>
                    <a:pt x="45165" y="17413"/>
                  </a:cubicBezTo>
                  <a:cubicBezTo>
                    <a:pt x="45546" y="17319"/>
                    <a:pt x="45534" y="16806"/>
                    <a:pt x="45262" y="16685"/>
                  </a:cubicBezTo>
                  <a:cubicBezTo>
                    <a:pt x="45280" y="16627"/>
                    <a:pt x="45271" y="16564"/>
                    <a:pt x="45239" y="16514"/>
                  </a:cubicBezTo>
                  <a:cubicBezTo>
                    <a:pt x="42082" y="11268"/>
                    <a:pt x="38506" y="6266"/>
                    <a:pt x="35322" y="1031"/>
                  </a:cubicBezTo>
                  <a:cubicBezTo>
                    <a:pt x="35266" y="939"/>
                    <a:pt x="35173" y="876"/>
                    <a:pt x="35067" y="862"/>
                  </a:cubicBezTo>
                  <a:cubicBezTo>
                    <a:pt x="35063" y="711"/>
                    <a:pt x="34975" y="566"/>
                    <a:pt x="34816" y="566"/>
                  </a:cubicBezTo>
                  <a:cubicBezTo>
                    <a:pt x="34789" y="566"/>
                    <a:pt x="34760" y="570"/>
                    <a:pt x="34729" y="579"/>
                  </a:cubicBezTo>
                  <a:cubicBezTo>
                    <a:pt x="34153" y="749"/>
                    <a:pt x="33640" y="1011"/>
                    <a:pt x="33203" y="1412"/>
                  </a:cubicBezTo>
                  <a:cubicBezTo>
                    <a:pt x="33102" y="1236"/>
                    <a:pt x="33001" y="1060"/>
                    <a:pt x="32900" y="884"/>
                  </a:cubicBezTo>
                  <a:cubicBezTo>
                    <a:pt x="32885" y="858"/>
                    <a:pt x="32868" y="835"/>
                    <a:pt x="32850" y="813"/>
                  </a:cubicBezTo>
                  <a:cubicBezTo>
                    <a:pt x="32863" y="703"/>
                    <a:pt x="32828" y="591"/>
                    <a:pt x="32706" y="524"/>
                  </a:cubicBezTo>
                  <a:cubicBezTo>
                    <a:pt x="32362" y="334"/>
                    <a:pt x="31977" y="243"/>
                    <a:pt x="31592" y="243"/>
                  </a:cubicBezTo>
                  <a:cubicBezTo>
                    <a:pt x="30859" y="243"/>
                    <a:pt x="30126" y="573"/>
                    <a:pt x="29688" y="1176"/>
                  </a:cubicBezTo>
                  <a:cubicBezTo>
                    <a:pt x="29506" y="922"/>
                    <a:pt x="29322" y="669"/>
                    <a:pt x="29132" y="421"/>
                  </a:cubicBezTo>
                  <a:cubicBezTo>
                    <a:pt x="29083" y="354"/>
                    <a:pt x="29013" y="306"/>
                    <a:pt x="28933" y="286"/>
                  </a:cubicBezTo>
                  <a:cubicBezTo>
                    <a:pt x="28910" y="133"/>
                    <a:pt x="28803" y="3"/>
                    <a:pt x="28599" y="2"/>
                  </a:cubicBezTo>
                  <a:cubicBezTo>
                    <a:pt x="28545" y="1"/>
                    <a:pt x="28491" y="1"/>
                    <a:pt x="28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17" name="Google Shape;451;p23">
              <a:extLst>
                <a:ext uri="{FF2B5EF4-FFF2-40B4-BE49-F238E27FC236}">
                  <a16:creationId xmlns:a16="http://schemas.microsoft.com/office/drawing/2014/main" id="{105B39A0-7EF6-441F-8AD4-9D380B76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90" y="5262949"/>
              <a:ext cx="305477" cy="214175"/>
            </a:xfrm>
            <a:custGeom>
              <a:avLst/>
              <a:gdLst>
                <a:gd name="T0" fmla="*/ 8889 w 9231"/>
                <a:gd name="T1" fmla="*/ 1 h 6472"/>
                <a:gd name="T2" fmla="*/ 8881 w 9231"/>
                <a:gd name="T3" fmla="*/ 1 h 6472"/>
                <a:gd name="T4" fmla="*/ 51 w 9231"/>
                <a:gd name="T5" fmla="*/ 6248 h 6472"/>
                <a:gd name="T6" fmla="*/ 211 w 9231"/>
                <a:gd name="T7" fmla="*/ 6472 h 6472"/>
                <a:gd name="T8" fmla="*/ 373 w 9231"/>
                <a:gd name="T9" fmla="*/ 6369 h 6472"/>
                <a:gd name="T10" fmla="*/ 8903 w 9231"/>
                <a:gd name="T11" fmla="*/ 586 h 6472"/>
                <a:gd name="T12" fmla="*/ 8889 w 9231"/>
                <a:gd name="T13" fmla="*/ 1 h 6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31" h="6472" extrusionOk="0">
                  <a:moveTo>
                    <a:pt x="8889" y="1"/>
                  </a:moveTo>
                  <a:cubicBezTo>
                    <a:pt x="8886" y="1"/>
                    <a:pt x="8883" y="1"/>
                    <a:pt x="8881" y="1"/>
                  </a:cubicBezTo>
                  <a:cubicBezTo>
                    <a:pt x="5016" y="123"/>
                    <a:pt x="1414" y="2612"/>
                    <a:pt x="51" y="6248"/>
                  </a:cubicBezTo>
                  <a:cubicBezTo>
                    <a:pt x="1" y="6381"/>
                    <a:pt x="104" y="6472"/>
                    <a:pt x="211" y="6472"/>
                  </a:cubicBezTo>
                  <a:cubicBezTo>
                    <a:pt x="273" y="6472"/>
                    <a:pt x="337" y="6441"/>
                    <a:pt x="373" y="6369"/>
                  </a:cubicBezTo>
                  <a:cubicBezTo>
                    <a:pt x="2066" y="2961"/>
                    <a:pt x="5111" y="886"/>
                    <a:pt x="8903" y="586"/>
                  </a:cubicBezTo>
                  <a:cubicBezTo>
                    <a:pt x="9230" y="560"/>
                    <a:pt x="9216" y="1"/>
                    <a:pt x="88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18" name="Google Shape;452;p23">
              <a:extLst>
                <a:ext uri="{FF2B5EF4-FFF2-40B4-BE49-F238E27FC236}">
                  <a16:creationId xmlns:a16="http://schemas.microsoft.com/office/drawing/2014/main" id="{2FF986AF-6A16-4430-8996-927957EEA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05" y="5156755"/>
              <a:ext cx="306900" cy="223209"/>
            </a:xfrm>
            <a:custGeom>
              <a:avLst/>
              <a:gdLst>
                <a:gd name="T0" fmla="*/ 8838 w 9274"/>
                <a:gd name="T1" fmla="*/ 1 h 6745"/>
                <a:gd name="T2" fmla="*/ 8763 w 9274"/>
                <a:gd name="T3" fmla="*/ 9 h 6745"/>
                <a:gd name="T4" fmla="*/ 72 w 9274"/>
                <a:gd name="T5" fmla="*/ 6465 h 6745"/>
                <a:gd name="T6" fmla="*/ 281 w 9274"/>
                <a:gd name="T7" fmla="*/ 6744 h 6745"/>
                <a:gd name="T8" fmla="*/ 436 w 9274"/>
                <a:gd name="T9" fmla="*/ 6661 h 6745"/>
                <a:gd name="T10" fmla="*/ 8877 w 9274"/>
                <a:gd name="T11" fmla="*/ 669 h 6745"/>
                <a:gd name="T12" fmla="*/ 8838 w 9274"/>
                <a:gd name="T13" fmla="*/ 1 h 6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4" h="6745" extrusionOk="0">
                  <a:moveTo>
                    <a:pt x="8838" y="1"/>
                  </a:moveTo>
                  <a:cubicBezTo>
                    <a:pt x="8814" y="1"/>
                    <a:pt x="8790" y="4"/>
                    <a:pt x="8763" y="9"/>
                  </a:cubicBezTo>
                  <a:cubicBezTo>
                    <a:pt x="5080" y="769"/>
                    <a:pt x="1744" y="3038"/>
                    <a:pt x="72" y="6465"/>
                  </a:cubicBezTo>
                  <a:cubicBezTo>
                    <a:pt x="0" y="6611"/>
                    <a:pt x="144" y="6744"/>
                    <a:pt x="281" y="6744"/>
                  </a:cubicBezTo>
                  <a:cubicBezTo>
                    <a:pt x="340" y="6744"/>
                    <a:pt x="398" y="6720"/>
                    <a:pt x="436" y="6661"/>
                  </a:cubicBezTo>
                  <a:cubicBezTo>
                    <a:pt x="2441" y="3577"/>
                    <a:pt x="5216" y="1387"/>
                    <a:pt x="8877" y="669"/>
                  </a:cubicBezTo>
                  <a:cubicBezTo>
                    <a:pt x="9274" y="591"/>
                    <a:pt x="9199" y="1"/>
                    <a:pt x="88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19" name="Google Shape;453;p23">
              <a:extLst>
                <a:ext uri="{FF2B5EF4-FFF2-40B4-BE49-F238E27FC236}">
                  <a16:creationId xmlns:a16="http://schemas.microsoft.com/office/drawing/2014/main" id="{25FCA2EC-3BEB-4818-8A60-3F18C912D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10" y="5058404"/>
              <a:ext cx="287441" cy="225989"/>
            </a:xfrm>
            <a:custGeom>
              <a:avLst/>
              <a:gdLst>
                <a:gd name="T0" fmla="*/ 8294 w 8686"/>
                <a:gd name="T1" fmla="*/ 1 h 6829"/>
                <a:gd name="T2" fmla="*/ 8213 w 8686"/>
                <a:gd name="T3" fmla="*/ 10 h 6829"/>
                <a:gd name="T4" fmla="*/ 57 w 8686"/>
                <a:gd name="T5" fmla="*/ 6566 h 6829"/>
                <a:gd name="T6" fmla="*/ 251 w 8686"/>
                <a:gd name="T7" fmla="*/ 6828 h 6829"/>
                <a:gd name="T8" fmla="*/ 397 w 8686"/>
                <a:gd name="T9" fmla="*/ 6749 h 6829"/>
                <a:gd name="T10" fmla="*/ 8323 w 8686"/>
                <a:gd name="T11" fmla="*/ 648 h 6829"/>
                <a:gd name="T12" fmla="*/ 8294 w 8686"/>
                <a:gd name="T13" fmla="*/ 1 h 6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6" h="6829" extrusionOk="0">
                  <a:moveTo>
                    <a:pt x="8294" y="1"/>
                  </a:moveTo>
                  <a:cubicBezTo>
                    <a:pt x="8268" y="1"/>
                    <a:pt x="8242" y="3"/>
                    <a:pt x="8213" y="10"/>
                  </a:cubicBezTo>
                  <a:cubicBezTo>
                    <a:pt x="4782" y="751"/>
                    <a:pt x="1382" y="3252"/>
                    <a:pt x="57" y="6566"/>
                  </a:cubicBezTo>
                  <a:cubicBezTo>
                    <a:pt x="1" y="6706"/>
                    <a:pt x="127" y="6828"/>
                    <a:pt x="251" y="6828"/>
                  </a:cubicBezTo>
                  <a:cubicBezTo>
                    <a:pt x="306" y="6828"/>
                    <a:pt x="360" y="6805"/>
                    <a:pt x="397" y="6749"/>
                  </a:cubicBezTo>
                  <a:cubicBezTo>
                    <a:pt x="2441" y="3724"/>
                    <a:pt x="4767" y="1682"/>
                    <a:pt x="8323" y="648"/>
                  </a:cubicBezTo>
                  <a:cubicBezTo>
                    <a:pt x="8686" y="543"/>
                    <a:pt x="8640" y="1"/>
                    <a:pt x="8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20" name="Google Shape;454;p23">
              <a:extLst>
                <a:ext uri="{FF2B5EF4-FFF2-40B4-BE49-F238E27FC236}">
                  <a16:creationId xmlns:a16="http://schemas.microsoft.com/office/drawing/2014/main" id="{16574954-F082-4A62-90A2-BC97C6A11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39" y="4971867"/>
              <a:ext cx="284331" cy="227345"/>
            </a:xfrm>
            <a:custGeom>
              <a:avLst/>
              <a:gdLst>
                <a:gd name="T0" fmla="*/ 8135 w 8592"/>
                <a:gd name="T1" fmla="*/ 1 h 6870"/>
                <a:gd name="T2" fmla="*/ 7908 w 8592"/>
                <a:gd name="T3" fmla="*/ 85 h 6870"/>
                <a:gd name="T4" fmla="*/ 5431 w 8592"/>
                <a:gd name="T5" fmla="*/ 869 h 6870"/>
                <a:gd name="T6" fmla="*/ 3163 w 8592"/>
                <a:gd name="T7" fmla="*/ 2288 h 6870"/>
                <a:gd name="T8" fmla="*/ 69 w 8592"/>
                <a:gd name="T9" fmla="*/ 6567 h 6870"/>
                <a:gd name="T10" fmla="*/ 285 w 8592"/>
                <a:gd name="T11" fmla="*/ 6869 h 6870"/>
                <a:gd name="T12" fmla="*/ 506 w 8592"/>
                <a:gd name="T13" fmla="*/ 6731 h 6870"/>
                <a:gd name="T14" fmla="*/ 4800 w 8592"/>
                <a:gd name="T15" fmla="*/ 1984 h 6870"/>
                <a:gd name="T16" fmla="*/ 7138 w 8592"/>
                <a:gd name="T17" fmla="*/ 998 h 6870"/>
                <a:gd name="T18" fmla="*/ 8424 w 8592"/>
                <a:gd name="T19" fmla="*/ 522 h 6870"/>
                <a:gd name="T20" fmla="*/ 8188 w 8592"/>
                <a:gd name="T21" fmla="*/ 1 h 6870"/>
                <a:gd name="T22" fmla="*/ 8141 w 8592"/>
                <a:gd name="T23" fmla="*/ 1 h 6870"/>
                <a:gd name="T24" fmla="*/ 8135 w 8592"/>
                <a:gd name="T25" fmla="*/ 1 h 6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92" h="6870" extrusionOk="0">
                  <a:moveTo>
                    <a:pt x="8135" y="1"/>
                  </a:moveTo>
                  <a:cubicBezTo>
                    <a:pt x="8051" y="1"/>
                    <a:pt x="7971" y="31"/>
                    <a:pt x="7908" y="85"/>
                  </a:cubicBezTo>
                  <a:cubicBezTo>
                    <a:pt x="7184" y="445"/>
                    <a:pt x="6177" y="523"/>
                    <a:pt x="5431" y="869"/>
                  </a:cubicBezTo>
                  <a:cubicBezTo>
                    <a:pt x="4620" y="1248"/>
                    <a:pt x="3859" y="1724"/>
                    <a:pt x="3163" y="2288"/>
                  </a:cubicBezTo>
                  <a:cubicBezTo>
                    <a:pt x="1756" y="3423"/>
                    <a:pt x="713" y="4882"/>
                    <a:pt x="69" y="6567"/>
                  </a:cubicBezTo>
                  <a:cubicBezTo>
                    <a:pt x="1" y="6747"/>
                    <a:pt x="140" y="6869"/>
                    <a:pt x="285" y="6869"/>
                  </a:cubicBezTo>
                  <a:cubicBezTo>
                    <a:pt x="370" y="6869"/>
                    <a:pt x="457" y="6827"/>
                    <a:pt x="506" y="6731"/>
                  </a:cubicBezTo>
                  <a:cubicBezTo>
                    <a:pt x="1481" y="4784"/>
                    <a:pt x="2900" y="3090"/>
                    <a:pt x="4800" y="1984"/>
                  </a:cubicBezTo>
                  <a:cubicBezTo>
                    <a:pt x="5536" y="1560"/>
                    <a:pt x="6320" y="1228"/>
                    <a:pt x="7138" y="998"/>
                  </a:cubicBezTo>
                  <a:cubicBezTo>
                    <a:pt x="7622" y="862"/>
                    <a:pt x="8081" y="888"/>
                    <a:pt x="8424" y="522"/>
                  </a:cubicBezTo>
                  <a:cubicBezTo>
                    <a:pt x="8591" y="341"/>
                    <a:pt x="8423" y="4"/>
                    <a:pt x="8188" y="1"/>
                  </a:cubicBezTo>
                  <a:lnTo>
                    <a:pt x="8141" y="1"/>
                  </a:lnTo>
                  <a:cubicBezTo>
                    <a:pt x="8139" y="1"/>
                    <a:pt x="8137" y="1"/>
                    <a:pt x="8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21" name="Google Shape;455;p23">
              <a:extLst>
                <a:ext uri="{FF2B5EF4-FFF2-40B4-BE49-F238E27FC236}">
                  <a16:creationId xmlns:a16="http://schemas.microsoft.com/office/drawing/2014/main" id="{7787EFC8-CEBB-4299-B309-9CEDB1BD5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23" y="4893206"/>
              <a:ext cx="328873" cy="206530"/>
            </a:xfrm>
            <a:custGeom>
              <a:avLst/>
              <a:gdLst>
                <a:gd name="T0" fmla="*/ 9460 w 9938"/>
                <a:gd name="T1" fmla="*/ 1 h 6241"/>
                <a:gd name="T2" fmla="*/ 9398 w 9938"/>
                <a:gd name="T3" fmla="*/ 6 h 6241"/>
                <a:gd name="T4" fmla="*/ 75 w 9938"/>
                <a:gd name="T5" fmla="*/ 5954 h 6241"/>
                <a:gd name="T6" fmla="*/ 288 w 9938"/>
                <a:gd name="T7" fmla="*/ 6240 h 6241"/>
                <a:gd name="T8" fmla="*/ 446 w 9938"/>
                <a:gd name="T9" fmla="*/ 6153 h 6241"/>
                <a:gd name="T10" fmla="*/ 9516 w 9938"/>
                <a:gd name="T11" fmla="*/ 692 h 6241"/>
                <a:gd name="T12" fmla="*/ 9460 w 9938"/>
                <a:gd name="T13" fmla="*/ 1 h 6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38" h="6241" extrusionOk="0">
                  <a:moveTo>
                    <a:pt x="9460" y="1"/>
                  </a:moveTo>
                  <a:cubicBezTo>
                    <a:pt x="9440" y="1"/>
                    <a:pt x="9419" y="2"/>
                    <a:pt x="9398" y="6"/>
                  </a:cubicBezTo>
                  <a:cubicBezTo>
                    <a:pt x="5592" y="598"/>
                    <a:pt x="1854" y="2360"/>
                    <a:pt x="75" y="5954"/>
                  </a:cubicBezTo>
                  <a:cubicBezTo>
                    <a:pt x="1" y="6104"/>
                    <a:pt x="148" y="6240"/>
                    <a:pt x="288" y="6240"/>
                  </a:cubicBezTo>
                  <a:cubicBezTo>
                    <a:pt x="348" y="6240"/>
                    <a:pt x="407" y="6214"/>
                    <a:pt x="446" y="6153"/>
                  </a:cubicBezTo>
                  <a:cubicBezTo>
                    <a:pt x="2544" y="2899"/>
                    <a:pt x="5771" y="1292"/>
                    <a:pt x="9516" y="692"/>
                  </a:cubicBezTo>
                  <a:cubicBezTo>
                    <a:pt x="9938" y="625"/>
                    <a:pt x="9852" y="1"/>
                    <a:pt x="9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22" name="Google Shape;456;p23">
              <a:extLst>
                <a:ext uri="{FF2B5EF4-FFF2-40B4-BE49-F238E27FC236}">
                  <a16:creationId xmlns:a16="http://schemas.microsoft.com/office/drawing/2014/main" id="{89B757D4-6DE4-4BAF-A449-D7CC8BC6A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98" y="4962469"/>
              <a:ext cx="304054" cy="210667"/>
            </a:xfrm>
            <a:custGeom>
              <a:avLst/>
              <a:gdLst>
                <a:gd name="T0" fmla="*/ 8737 w 9188"/>
                <a:gd name="T1" fmla="*/ 0 h 6366"/>
                <a:gd name="T2" fmla="*/ 8686 w 9188"/>
                <a:gd name="T3" fmla="*/ 3 h 6366"/>
                <a:gd name="T4" fmla="*/ 47 w 9188"/>
                <a:gd name="T5" fmla="*/ 6149 h 6366"/>
                <a:gd name="T6" fmla="*/ 201 w 9188"/>
                <a:gd name="T7" fmla="*/ 6366 h 6366"/>
                <a:gd name="T8" fmla="*/ 336 w 9188"/>
                <a:gd name="T9" fmla="*/ 6306 h 6366"/>
                <a:gd name="T10" fmla="*/ 3831 w 9188"/>
                <a:gd name="T11" fmla="*/ 2740 h 6366"/>
                <a:gd name="T12" fmla="*/ 8797 w 9188"/>
                <a:gd name="T13" fmla="*/ 651 h 6366"/>
                <a:gd name="T14" fmla="*/ 8737 w 9188"/>
                <a:gd name="T15" fmla="*/ 0 h 6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8" h="6366" extrusionOk="0">
                  <a:moveTo>
                    <a:pt x="8737" y="0"/>
                  </a:moveTo>
                  <a:cubicBezTo>
                    <a:pt x="8720" y="0"/>
                    <a:pt x="8704" y="1"/>
                    <a:pt x="8686" y="3"/>
                  </a:cubicBezTo>
                  <a:cubicBezTo>
                    <a:pt x="5361" y="398"/>
                    <a:pt x="1228" y="2872"/>
                    <a:pt x="47" y="6149"/>
                  </a:cubicBezTo>
                  <a:cubicBezTo>
                    <a:pt x="1" y="6278"/>
                    <a:pt x="97" y="6366"/>
                    <a:pt x="201" y="6366"/>
                  </a:cubicBezTo>
                  <a:cubicBezTo>
                    <a:pt x="249" y="6366"/>
                    <a:pt x="298" y="6347"/>
                    <a:pt x="336" y="6306"/>
                  </a:cubicBezTo>
                  <a:cubicBezTo>
                    <a:pt x="1488" y="5065"/>
                    <a:pt x="2430" y="3734"/>
                    <a:pt x="3831" y="2740"/>
                  </a:cubicBezTo>
                  <a:cubicBezTo>
                    <a:pt x="5355" y="1659"/>
                    <a:pt x="7003" y="1104"/>
                    <a:pt x="8797" y="651"/>
                  </a:cubicBezTo>
                  <a:cubicBezTo>
                    <a:pt x="9188" y="551"/>
                    <a:pt x="9118" y="0"/>
                    <a:pt x="8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23" name="Google Shape;457;p23">
              <a:extLst>
                <a:ext uri="{FF2B5EF4-FFF2-40B4-BE49-F238E27FC236}">
                  <a16:creationId xmlns:a16="http://schemas.microsoft.com/office/drawing/2014/main" id="{36FD04B8-89AD-4112-A503-AECEF3FE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94" y="4865475"/>
              <a:ext cx="315338" cy="236280"/>
            </a:xfrm>
            <a:custGeom>
              <a:avLst/>
              <a:gdLst>
                <a:gd name="T0" fmla="*/ 9009 w 9529"/>
                <a:gd name="T1" fmla="*/ 1 h 7140"/>
                <a:gd name="T2" fmla="*/ 8970 w 9529"/>
                <a:gd name="T3" fmla="*/ 3 h 7140"/>
                <a:gd name="T4" fmla="*/ 49 w 9529"/>
                <a:gd name="T5" fmla="*/ 6872 h 7140"/>
                <a:gd name="T6" fmla="*/ 240 w 9529"/>
                <a:gd name="T7" fmla="*/ 7139 h 7140"/>
                <a:gd name="T8" fmla="*/ 430 w 9529"/>
                <a:gd name="T9" fmla="*/ 7016 h 7140"/>
                <a:gd name="T10" fmla="*/ 9088 w 9529"/>
                <a:gd name="T11" fmla="*/ 697 h 7140"/>
                <a:gd name="T12" fmla="*/ 9009 w 9529"/>
                <a:gd name="T13" fmla="*/ 1 h 7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29" h="7140" extrusionOk="0">
                  <a:moveTo>
                    <a:pt x="9009" y="1"/>
                  </a:moveTo>
                  <a:cubicBezTo>
                    <a:pt x="8996" y="1"/>
                    <a:pt x="8983" y="2"/>
                    <a:pt x="8970" y="3"/>
                  </a:cubicBezTo>
                  <a:cubicBezTo>
                    <a:pt x="5058" y="366"/>
                    <a:pt x="1220" y="3018"/>
                    <a:pt x="49" y="6872"/>
                  </a:cubicBezTo>
                  <a:cubicBezTo>
                    <a:pt x="1" y="7033"/>
                    <a:pt x="117" y="7139"/>
                    <a:pt x="240" y="7139"/>
                  </a:cubicBezTo>
                  <a:cubicBezTo>
                    <a:pt x="312" y="7139"/>
                    <a:pt x="387" y="7102"/>
                    <a:pt x="430" y="7016"/>
                  </a:cubicBezTo>
                  <a:cubicBezTo>
                    <a:pt x="2214" y="3504"/>
                    <a:pt x="5084" y="1122"/>
                    <a:pt x="9088" y="697"/>
                  </a:cubicBezTo>
                  <a:cubicBezTo>
                    <a:pt x="9528" y="650"/>
                    <a:pt x="9426" y="1"/>
                    <a:pt x="9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24" name="Google Shape;458;p23">
              <a:extLst>
                <a:ext uri="{FF2B5EF4-FFF2-40B4-BE49-F238E27FC236}">
                  <a16:creationId xmlns:a16="http://schemas.microsoft.com/office/drawing/2014/main" id="{12489706-A540-4026-AEEA-5FAAB64F3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37" y="4757031"/>
              <a:ext cx="309216" cy="243098"/>
            </a:xfrm>
            <a:custGeom>
              <a:avLst/>
              <a:gdLst>
                <a:gd name="T0" fmla="*/ 8861 w 9344"/>
                <a:gd name="T1" fmla="*/ 1 h 7346"/>
                <a:gd name="T2" fmla="*/ 8830 w 9344"/>
                <a:gd name="T3" fmla="*/ 2 h 7346"/>
                <a:gd name="T4" fmla="*/ 28 w 9344"/>
                <a:gd name="T5" fmla="*/ 7138 h 7346"/>
                <a:gd name="T6" fmla="*/ 216 w 9344"/>
                <a:gd name="T7" fmla="*/ 7345 h 7346"/>
                <a:gd name="T8" fmla="*/ 412 w 9344"/>
                <a:gd name="T9" fmla="*/ 7227 h 7346"/>
                <a:gd name="T10" fmla="*/ 8939 w 9344"/>
                <a:gd name="T11" fmla="*/ 641 h 7346"/>
                <a:gd name="T12" fmla="*/ 8861 w 9344"/>
                <a:gd name="T13" fmla="*/ 1 h 7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44" h="7346" extrusionOk="0">
                  <a:moveTo>
                    <a:pt x="8861" y="1"/>
                  </a:moveTo>
                  <a:cubicBezTo>
                    <a:pt x="8851" y="1"/>
                    <a:pt x="8841" y="1"/>
                    <a:pt x="8830" y="2"/>
                  </a:cubicBezTo>
                  <a:cubicBezTo>
                    <a:pt x="4877" y="316"/>
                    <a:pt x="873" y="3101"/>
                    <a:pt x="28" y="7138"/>
                  </a:cubicBezTo>
                  <a:cubicBezTo>
                    <a:pt x="0" y="7272"/>
                    <a:pt x="106" y="7345"/>
                    <a:pt x="216" y="7345"/>
                  </a:cubicBezTo>
                  <a:cubicBezTo>
                    <a:pt x="295" y="7345"/>
                    <a:pt x="377" y="7307"/>
                    <a:pt x="412" y="7227"/>
                  </a:cubicBezTo>
                  <a:cubicBezTo>
                    <a:pt x="2031" y="3597"/>
                    <a:pt x="4822" y="961"/>
                    <a:pt x="8939" y="641"/>
                  </a:cubicBezTo>
                  <a:cubicBezTo>
                    <a:pt x="9343" y="609"/>
                    <a:pt x="9249" y="1"/>
                    <a:pt x="88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25" name="Google Shape;459;p23">
              <a:extLst>
                <a:ext uri="{FF2B5EF4-FFF2-40B4-BE49-F238E27FC236}">
                  <a16:creationId xmlns:a16="http://schemas.microsoft.com/office/drawing/2014/main" id="{15DAA88F-2834-4010-A8B3-7B35E5ED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22" y="4663743"/>
              <a:ext cx="319740" cy="244719"/>
            </a:xfrm>
            <a:custGeom>
              <a:avLst/>
              <a:gdLst>
                <a:gd name="T0" fmla="*/ 9162 w 9662"/>
                <a:gd name="T1" fmla="*/ 0 h 7395"/>
                <a:gd name="T2" fmla="*/ 9132 w 9662"/>
                <a:gd name="T3" fmla="*/ 1 h 7395"/>
                <a:gd name="T4" fmla="*/ 67 w 9662"/>
                <a:gd name="T5" fmla="*/ 7154 h 7395"/>
                <a:gd name="T6" fmla="*/ 245 w 9662"/>
                <a:gd name="T7" fmla="*/ 7395 h 7395"/>
                <a:gd name="T8" fmla="*/ 385 w 9662"/>
                <a:gd name="T9" fmla="*/ 7327 h 7395"/>
                <a:gd name="T10" fmla="*/ 9244 w 9662"/>
                <a:gd name="T11" fmla="*/ 659 h 7395"/>
                <a:gd name="T12" fmla="*/ 9162 w 9662"/>
                <a:gd name="T13" fmla="*/ 0 h 7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2" h="7395" extrusionOk="0">
                  <a:moveTo>
                    <a:pt x="9162" y="0"/>
                  </a:moveTo>
                  <a:cubicBezTo>
                    <a:pt x="9152" y="0"/>
                    <a:pt x="9142" y="1"/>
                    <a:pt x="9132" y="1"/>
                  </a:cubicBezTo>
                  <a:cubicBezTo>
                    <a:pt x="4959" y="317"/>
                    <a:pt x="1872" y="3604"/>
                    <a:pt x="67" y="7154"/>
                  </a:cubicBezTo>
                  <a:cubicBezTo>
                    <a:pt x="0" y="7286"/>
                    <a:pt x="124" y="7395"/>
                    <a:pt x="245" y="7395"/>
                  </a:cubicBezTo>
                  <a:cubicBezTo>
                    <a:pt x="298" y="7395"/>
                    <a:pt x="349" y="7375"/>
                    <a:pt x="385" y="7327"/>
                  </a:cubicBezTo>
                  <a:cubicBezTo>
                    <a:pt x="2723" y="4229"/>
                    <a:pt x="5034" y="963"/>
                    <a:pt x="9244" y="659"/>
                  </a:cubicBezTo>
                  <a:cubicBezTo>
                    <a:pt x="9661" y="629"/>
                    <a:pt x="9563" y="0"/>
                    <a:pt x="9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26" name="Google Shape;460;p23">
              <a:extLst>
                <a:ext uri="{FF2B5EF4-FFF2-40B4-BE49-F238E27FC236}">
                  <a16:creationId xmlns:a16="http://schemas.microsoft.com/office/drawing/2014/main" id="{74E6B473-F966-4638-A2CF-C1854C774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41" y="4582997"/>
              <a:ext cx="320335" cy="251768"/>
            </a:xfrm>
            <a:custGeom>
              <a:avLst/>
              <a:gdLst>
                <a:gd name="T0" fmla="*/ 9301 w 9680"/>
                <a:gd name="T1" fmla="*/ 1 h 7608"/>
                <a:gd name="T2" fmla="*/ 9204 w 9680"/>
                <a:gd name="T3" fmla="*/ 15 h 7608"/>
                <a:gd name="T4" fmla="*/ 68 w 9680"/>
                <a:gd name="T5" fmla="*/ 7350 h 7608"/>
                <a:gd name="T6" fmla="*/ 260 w 9680"/>
                <a:gd name="T7" fmla="*/ 7608 h 7608"/>
                <a:gd name="T8" fmla="*/ 406 w 9680"/>
                <a:gd name="T9" fmla="*/ 7531 h 7608"/>
                <a:gd name="T10" fmla="*/ 9314 w 9680"/>
                <a:gd name="T11" fmla="*/ 666 h 7608"/>
                <a:gd name="T12" fmla="*/ 9301 w 9680"/>
                <a:gd name="T13" fmla="*/ 1 h 7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0" h="7608" extrusionOk="0">
                  <a:moveTo>
                    <a:pt x="9301" y="1"/>
                  </a:moveTo>
                  <a:cubicBezTo>
                    <a:pt x="9271" y="1"/>
                    <a:pt x="9238" y="5"/>
                    <a:pt x="9204" y="15"/>
                  </a:cubicBezTo>
                  <a:cubicBezTo>
                    <a:pt x="5334" y="1121"/>
                    <a:pt x="1872" y="3705"/>
                    <a:pt x="68" y="7350"/>
                  </a:cubicBezTo>
                  <a:cubicBezTo>
                    <a:pt x="1" y="7487"/>
                    <a:pt x="133" y="7608"/>
                    <a:pt x="260" y="7608"/>
                  </a:cubicBezTo>
                  <a:cubicBezTo>
                    <a:pt x="316" y="7608"/>
                    <a:pt x="370" y="7585"/>
                    <a:pt x="406" y="7531"/>
                  </a:cubicBezTo>
                  <a:cubicBezTo>
                    <a:pt x="2627" y="4241"/>
                    <a:pt x="5479" y="1836"/>
                    <a:pt x="9314" y="666"/>
                  </a:cubicBezTo>
                  <a:cubicBezTo>
                    <a:pt x="9679" y="554"/>
                    <a:pt x="9629" y="1"/>
                    <a:pt x="9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</p:grpSp>
      <p:sp>
        <p:nvSpPr>
          <p:cNvPr id="27" name="Google Shape;476;p23">
            <a:extLst>
              <a:ext uri="{FF2B5EF4-FFF2-40B4-BE49-F238E27FC236}">
                <a16:creationId xmlns:a16="http://schemas.microsoft.com/office/drawing/2014/main" id="{17E10C59-FC7C-49EF-8C28-7123A1F5B7D1}"/>
              </a:ext>
            </a:extLst>
          </p:cNvPr>
          <p:cNvSpPr>
            <a:spLocks/>
          </p:cNvSpPr>
          <p:nvPr/>
        </p:nvSpPr>
        <p:spPr bwMode="auto">
          <a:xfrm>
            <a:off x="11275043" y="3875890"/>
            <a:ext cx="378357" cy="452072"/>
          </a:xfrm>
          <a:custGeom>
            <a:avLst/>
            <a:gdLst>
              <a:gd name="T0" fmla="*/ 6413 w 15913"/>
              <a:gd name="T1" fmla="*/ 0 h 18340"/>
              <a:gd name="T2" fmla="*/ 8 w 15913"/>
              <a:gd name="T3" fmla="*/ 6636 h 18340"/>
              <a:gd name="T4" fmla="*/ 211 w 15913"/>
              <a:gd name="T5" fmla="*/ 6866 h 18340"/>
              <a:gd name="T6" fmla="*/ 400 w 15913"/>
              <a:gd name="T7" fmla="*/ 7148 h 18340"/>
              <a:gd name="T8" fmla="*/ 2955 w 15913"/>
              <a:gd name="T9" fmla="*/ 8241 h 18340"/>
              <a:gd name="T10" fmla="*/ 3102 w 15913"/>
              <a:gd name="T11" fmla="*/ 8277 h 18340"/>
              <a:gd name="T12" fmla="*/ 3183 w 15913"/>
              <a:gd name="T13" fmla="*/ 8267 h 18340"/>
              <a:gd name="T14" fmla="*/ 3203 w 15913"/>
              <a:gd name="T15" fmla="*/ 8264 h 18340"/>
              <a:gd name="T16" fmla="*/ 3229 w 15913"/>
              <a:gd name="T17" fmla="*/ 8258 h 18340"/>
              <a:gd name="T18" fmla="*/ 3314 w 15913"/>
              <a:gd name="T19" fmla="*/ 8207 h 18340"/>
              <a:gd name="T20" fmla="*/ 3391 w 15913"/>
              <a:gd name="T21" fmla="*/ 7742 h 18340"/>
              <a:gd name="T22" fmla="*/ 4420 w 15913"/>
              <a:gd name="T23" fmla="*/ 6799 h 18340"/>
              <a:gd name="T24" fmla="*/ 5142 w 15913"/>
              <a:gd name="T25" fmla="*/ 7122 h 18340"/>
              <a:gd name="T26" fmla="*/ 4532 w 15913"/>
              <a:gd name="T27" fmla="*/ 9252 h 18340"/>
              <a:gd name="T28" fmla="*/ 4678 w 15913"/>
              <a:gd name="T29" fmla="*/ 9844 h 18340"/>
              <a:gd name="T30" fmla="*/ 4720 w 15913"/>
              <a:gd name="T31" fmla="*/ 9840 h 18340"/>
              <a:gd name="T32" fmla="*/ 4964 w 15913"/>
              <a:gd name="T33" fmla="*/ 9998 h 18340"/>
              <a:gd name="T34" fmla="*/ 9286 w 15913"/>
              <a:gd name="T35" fmla="*/ 11477 h 18340"/>
              <a:gd name="T36" fmla="*/ 8580 w 15913"/>
              <a:gd name="T37" fmla="*/ 13769 h 18340"/>
              <a:gd name="T38" fmla="*/ 7898 w 15913"/>
              <a:gd name="T39" fmla="*/ 13891 h 18340"/>
              <a:gd name="T40" fmla="*/ 6473 w 15913"/>
              <a:gd name="T41" fmla="*/ 13606 h 18340"/>
              <a:gd name="T42" fmla="*/ 6260 w 15913"/>
              <a:gd name="T43" fmla="*/ 13500 h 18340"/>
              <a:gd name="T44" fmla="*/ 6143 w 15913"/>
              <a:gd name="T45" fmla="*/ 13534 h 18340"/>
              <a:gd name="T46" fmla="*/ 6137 w 15913"/>
              <a:gd name="T47" fmla="*/ 13534 h 18340"/>
              <a:gd name="T48" fmla="*/ 5966 w 15913"/>
              <a:gd name="T49" fmla="*/ 14087 h 18340"/>
              <a:gd name="T50" fmla="*/ 5203 w 15913"/>
              <a:gd name="T51" fmla="*/ 16669 h 18340"/>
              <a:gd name="T52" fmla="*/ 5547 w 15913"/>
              <a:gd name="T53" fmla="*/ 17206 h 18340"/>
              <a:gd name="T54" fmla="*/ 5806 w 15913"/>
              <a:gd name="T55" fmla="*/ 17023 h 18340"/>
              <a:gd name="T56" fmla="*/ 6519 w 15913"/>
              <a:gd name="T57" fmla="*/ 14352 h 18340"/>
              <a:gd name="T58" fmla="*/ 7763 w 15913"/>
              <a:gd name="T59" fmla="*/ 14573 h 18340"/>
              <a:gd name="T60" fmla="*/ 10236 w 15913"/>
              <a:gd name="T61" fmla="*/ 12128 h 18340"/>
              <a:gd name="T62" fmla="*/ 5755 w 15913"/>
              <a:gd name="T63" fmla="*/ 9417 h 18340"/>
              <a:gd name="T64" fmla="*/ 5425 w 15913"/>
              <a:gd name="T65" fmla="*/ 9422 h 18340"/>
              <a:gd name="T66" fmla="*/ 5382 w 15913"/>
              <a:gd name="T67" fmla="*/ 6533 h 18340"/>
              <a:gd name="T68" fmla="*/ 4465 w 15913"/>
              <a:gd name="T69" fmla="*/ 6243 h 18340"/>
              <a:gd name="T70" fmla="*/ 2873 w 15913"/>
              <a:gd name="T71" fmla="*/ 7448 h 18340"/>
              <a:gd name="T72" fmla="*/ 547 w 15913"/>
              <a:gd name="T73" fmla="*/ 6615 h 18340"/>
              <a:gd name="T74" fmla="*/ 498 w 15913"/>
              <a:gd name="T75" fmla="*/ 6612 h 18340"/>
              <a:gd name="T76" fmla="*/ 5607 w 15913"/>
              <a:gd name="T77" fmla="*/ 877 h 18340"/>
              <a:gd name="T78" fmla="*/ 6411 w 15913"/>
              <a:gd name="T79" fmla="*/ 799 h 18340"/>
              <a:gd name="T80" fmla="*/ 9596 w 15913"/>
              <a:gd name="T81" fmla="*/ 2830 h 18340"/>
              <a:gd name="T82" fmla="*/ 8167 w 15913"/>
              <a:gd name="T83" fmla="*/ 7111 h 18340"/>
              <a:gd name="T84" fmla="*/ 8432 w 15913"/>
              <a:gd name="T85" fmla="*/ 7715 h 18340"/>
              <a:gd name="T86" fmla="*/ 8477 w 15913"/>
              <a:gd name="T87" fmla="*/ 7711 h 18340"/>
              <a:gd name="T88" fmla="*/ 8524 w 15913"/>
              <a:gd name="T89" fmla="*/ 7716 h 18340"/>
              <a:gd name="T90" fmla="*/ 8591 w 15913"/>
              <a:gd name="T91" fmla="*/ 7705 h 18340"/>
              <a:gd name="T92" fmla="*/ 10156 w 15913"/>
              <a:gd name="T93" fmla="*/ 7462 h 18340"/>
              <a:gd name="T94" fmla="*/ 14279 w 15913"/>
              <a:gd name="T95" fmla="*/ 13740 h 18340"/>
              <a:gd name="T96" fmla="*/ 8514 w 15913"/>
              <a:gd name="T97" fmla="*/ 17479 h 18340"/>
              <a:gd name="T98" fmla="*/ 6088 w 15913"/>
              <a:gd name="T99" fmla="*/ 17170 h 18340"/>
              <a:gd name="T100" fmla="*/ 5993 w 15913"/>
              <a:gd name="T101" fmla="*/ 17159 h 18340"/>
              <a:gd name="T102" fmla="*/ 5894 w 15913"/>
              <a:gd name="T103" fmla="*/ 17872 h 18340"/>
              <a:gd name="T104" fmla="*/ 8910 w 15913"/>
              <a:gd name="T105" fmla="*/ 18339 h 18340"/>
              <a:gd name="T106" fmla="*/ 12371 w 15913"/>
              <a:gd name="T107" fmla="*/ 17291 h 18340"/>
              <a:gd name="T108" fmla="*/ 15488 w 15913"/>
              <a:gd name="T109" fmla="*/ 12395 h 18340"/>
              <a:gd name="T110" fmla="*/ 10508 w 15913"/>
              <a:gd name="T111" fmla="*/ 6756 h 18340"/>
              <a:gd name="T112" fmla="*/ 9277 w 15913"/>
              <a:gd name="T113" fmla="*/ 6910 h 18340"/>
              <a:gd name="T114" fmla="*/ 10510 w 15913"/>
              <a:gd name="T115" fmla="*/ 3302 h 18340"/>
              <a:gd name="T116" fmla="*/ 7341 w 15913"/>
              <a:gd name="T117" fmla="*/ 99 h 18340"/>
              <a:gd name="T118" fmla="*/ 6413 w 15913"/>
              <a:gd name="T119" fmla="*/ 0 h 18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913" h="18340" extrusionOk="0">
                <a:moveTo>
                  <a:pt x="6413" y="0"/>
                </a:moveTo>
                <a:cubicBezTo>
                  <a:pt x="3152" y="0"/>
                  <a:pt x="187" y="3584"/>
                  <a:pt x="8" y="6636"/>
                </a:cubicBezTo>
                <a:cubicBezTo>
                  <a:pt x="0" y="6771"/>
                  <a:pt x="101" y="6850"/>
                  <a:pt x="211" y="6866"/>
                </a:cubicBezTo>
                <a:cubicBezTo>
                  <a:pt x="201" y="6993"/>
                  <a:pt x="279" y="7111"/>
                  <a:pt x="400" y="7148"/>
                </a:cubicBezTo>
                <a:cubicBezTo>
                  <a:pt x="1273" y="7460"/>
                  <a:pt x="2126" y="7825"/>
                  <a:pt x="2955" y="8241"/>
                </a:cubicBezTo>
                <a:cubicBezTo>
                  <a:pt x="3001" y="8265"/>
                  <a:pt x="3051" y="8277"/>
                  <a:pt x="3102" y="8277"/>
                </a:cubicBezTo>
                <a:cubicBezTo>
                  <a:pt x="3129" y="8277"/>
                  <a:pt x="3156" y="8274"/>
                  <a:pt x="3183" y="8267"/>
                </a:cubicBezTo>
                <a:cubicBezTo>
                  <a:pt x="3189" y="8267"/>
                  <a:pt x="3197" y="8266"/>
                  <a:pt x="3203" y="8264"/>
                </a:cubicBezTo>
                <a:cubicBezTo>
                  <a:pt x="3212" y="8263"/>
                  <a:pt x="3221" y="8261"/>
                  <a:pt x="3229" y="8258"/>
                </a:cubicBezTo>
                <a:cubicBezTo>
                  <a:pt x="3262" y="8249"/>
                  <a:pt x="3292" y="8232"/>
                  <a:pt x="3314" y="8207"/>
                </a:cubicBezTo>
                <a:cubicBezTo>
                  <a:pt x="3457" y="8097"/>
                  <a:pt x="3515" y="7889"/>
                  <a:pt x="3391" y="7742"/>
                </a:cubicBezTo>
                <a:cubicBezTo>
                  <a:pt x="3504" y="7207"/>
                  <a:pt x="3934" y="6799"/>
                  <a:pt x="4420" y="6799"/>
                </a:cubicBezTo>
                <a:cubicBezTo>
                  <a:pt x="4657" y="6799"/>
                  <a:pt x="4908" y="6896"/>
                  <a:pt x="5142" y="7122"/>
                </a:cubicBezTo>
                <a:cubicBezTo>
                  <a:pt x="5918" y="7869"/>
                  <a:pt x="5341" y="8874"/>
                  <a:pt x="4532" y="9252"/>
                </a:cubicBezTo>
                <a:cubicBezTo>
                  <a:pt x="4245" y="9386"/>
                  <a:pt x="4400" y="9844"/>
                  <a:pt x="4678" y="9844"/>
                </a:cubicBezTo>
                <a:cubicBezTo>
                  <a:pt x="4692" y="9844"/>
                  <a:pt x="4706" y="9843"/>
                  <a:pt x="4720" y="9840"/>
                </a:cubicBezTo>
                <a:cubicBezTo>
                  <a:pt x="4757" y="9926"/>
                  <a:pt x="4835" y="9995"/>
                  <a:pt x="4964" y="9998"/>
                </a:cubicBezTo>
                <a:cubicBezTo>
                  <a:pt x="6431" y="10041"/>
                  <a:pt x="8444" y="9995"/>
                  <a:pt x="9286" y="11477"/>
                </a:cubicBezTo>
                <a:cubicBezTo>
                  <a:pt x="9770" y="12332"/>
                  <a:pt x="9545" y="13398"/>
                  <a:pt x="8580" y="13769"/>
                </a:cubicBezTo>
                <a:cubicBezTo>
                  <a:pt x="8352" y="13857"/>
                  <a:pt x="8124" y="13891"/>
                  <a:pt x="7898" y="13891"/>
                </a:cubicBezTo>
                <a:cubicBezTo>
                  <a:pt x="7418" y="13891"/>
                  <a:pt x="6943" y="13735"/>
                  <a:pt x="6473" y="13606"/>
                </a:cubicBezTo>
                <a:cubicBezTo>
                  <a:pt x="6422" y="13539"/>
                  <a:pt x="6339" y="13500"/>
                  <a:pt x="6260" y="13500"/>
                </a:cubicBezTo>
                <a:cubicBezTo>
                  <a:pt x="6218" y="13500"/>
                  <a:pt x="6178" y="13511"/>
                  <a:pt x="6143" y="13534"/>
                </a:cubicBezTo>
                <a:cubicBezTo>
                  <a:pt x="6141" y="13534"/>
                  <a:pt x="6139" y="13534"/>
                  <a:pt x="6137" y="13534"/>
                </a:cubicBezTo>
                <a:cubicBezTo>
                  <a:pt x="5853" y="13534"/>
                  <a:pt x="5704" y="13916"/>
                  <a:pt x="5966" y="14087"/>
                </a:cubicBezTo>
                <a:cubicBezTo>
                  <a:pt x="5774" y="14971"/>
                  <a:pt x="5564" y="15826"/>
                  <a:pt x="5203" y="16669"/>
                </a:cubicBezTo>
                <a:cubicBezTo>
                  <a:pt x="5083" y="16949"/>
                  <a:pt x="5323" y="17206"/>
                  <a:pt x="5547" y="17206"/>
                </a:cubicBezTo>
                <a:cubicBezTo>
                  <a:pt x="5649" y="17206"/>
                  <a:pt x="5747" y="17152"/>
                  <a:pt x="5806" y="17023"/>
                </a:cubicBezTo>
                <a:cubicBezTo>
                  <a:pt x="6188" y="16190"/>
                  <a:pt x="6467" y="15276"/>
                  <a:pt x="6519" y="14352"/>
                </a:cubicBezTo>
                <a:cubicBezTo>
                  <a:pt x="6914" y="14498"/>
                  <a:pt x="7342" y="14573"/>
                  <a:pt x="7763" y="14573"/>
                </a:cubicBezTo>
                <a:cubicBezTo>
                  <a:pt x="9133" y="14573"/>
                  <a:pt x="10422" y="13785"/>
                  <a:pt x="10236" y="12128"/>
                </a:cubicBezTo>
                <a:cubicBezTo>
                  <a:pt x="9988" y="9922"/>
                  <a:pt x="7659" y="9417"/>
                  <a:pt x="5755" y="9417"/>
                </a:cubicBezTo>
                <a:cubicBezTo>
                  <a:pt x="5643" y="9417"/>
                  <a:pt x="5533" y="9419"/>
                  <a:pt x="5425" y="9422"/>
                </a:cubicBezTo>
                <a:cubicBezTo>
                  <a:pt x="6254" y="8661"/>
                  <a:pt x="6416" y="7293"/>
                  <a:pt x="5382" y="6533"/>
                </a:cubicBezTo>
                <a:cubicBezTo>
                  <a:pt x="5109" y="6333"/>
                  <a:pt x="4787" y="6243"/>
                  <a:pt x="4465" y="6243"/>
                </a:cubicBezTo>
                <a:cubicBezTo>
                  <a:pt x="3720" y="6243"/>
                  <a:pt x="2979" y="6729"/>
                  <a:pt x="2873" y="7448"/>
                </a:cubicBezTo>
                <a:cubicBezTo>
                  <a:pt x="2135" y="7085"/>
                  <a:pt x="1342" y="6792"/>
                  <a:pt x="547" y="6615"/>
                </a:cubicBezTo>
                <a:cubicBezTo>
                  <a:pt x="532" y="6612"/>
                  <a:pt x="515" y="6612"/>
                  <a:pt x="498" y="6612"/>
                </a:cubicBezTo>
                <a:cubicBezTo>
                  <a:pt x="1111" y="4218"/>
                  <a:pt x="3050" y="1378"/>
                  <a:pt x="5607" y="877"/>
                </a:cubicBezTo>
                <a:cubicBezTo>
                  <a:pt x="5875" y="825"/>
                  <a:pt x="6145" y="799"/>
                  <a:pt x="6411" y="799"/>
                </a:cubicBezTo>
                <a:cubicBezTo>
                  <a:pt x="7774" y="799"/>
                  <a:pt x="9054" y="1485"/>
                  <a:pt x="9596" y="2830"/>
                </a:cubicBezTo>
                <a:cubicBezTo>
                  <a:pt x="10308" y="4591"/>
                  <a:pt x="9268" y="5867"/>
                  <a:pt x="8167" y="7111"/>
                </a:cubicBezTo>
                <a:cubicBezTo>
                  <a:pt x="7938" y="7370"/>
                  <a:pt x="8171" y="7715"/>
                  <a:pt x="8432" y="7715"/>
                </a:cubicBezTo>
                <a:cubicBezTo>
                  <a:pt x="8447" y="7715"/>
                  <a:pt x="8462" y="7714"/>
                  <a:pt x="8477" y="7711"/>
                </a:cubicBezTo>
                <a:cubicBezTo>
                  <a:pt x="8493" y="7714"/>
                  <a:pt x="8508" y="7716"/>
                  <a:pt x="8524" y="7716"/>
                </a:cubicBezTo>
                <a:cubicBezTo>
                  <a:pt x="8546" y="7716"/>
                  <a:pt x="8569" y="7712"/>
                  <a:pt x="8591" y="7705"/>
                </a:cubicBezTo>
                <a:cubicBezTo>
                  <a:pt x="9118" y="7540"/>
                  <a:pt x="9645" y="7462"/>
                  <a:pt x="10156" y="7462"/>
                </a:cubicBezTo>
                <a:cubicBezTo>
                  <a:pt x="13306" y="7462"/>
                  <a:pt x="15848" y="10406"/>
                  <a:pt x="14279" y="13740"/>
                </a:cubicBezTo>
                <a:cubicBezTo>
                  <a:pt x="13035" y="16386"/>
                  <a:pt x="10978" y="17479"/>
                  <a:pt x="8514" y="17479"/>
                </a:cubicBezTo>
                <a:cubicBezTo>
                  <a:pt x="7742" y="17479"/>
                  <a:pt x="6929" y="17371"/>
                  <a:pt x="6088" y="17170"/>
                </a:cubicBezTo>
                <a:cubicBezTo>
                  <a:pt x="6055" y="17162"/>
                  <a:pt x="6023" y="17159"/>
                  <a:pt x="5993" y="17159"/>
                </a:cubicBezTo>
                <a:cubicBezTo>
                  <a:pt x="5609" y="17159"/>
                  <a:pt x="5475" y="17754"/>
                  <a:pt x="5894" y="17872"/>
                </a:cubicBezTo>
                <a:cubicBezTo>
                  <a:pt x="6868" y="18146"/>
                  <a:pt x="7898" y="18339"/>
                  <a:pt x="8910" y="18339"/>
                </a:cubicBezTo>
                <a:cubicBezTo>
                  <a:pt x="10134" y="18339"/>
                  <a:pt x="11331" y="18057"/>
                  <a:pt x="12371" y="17291"/>
                </a:cubicBezTo>
                <a:cubicBezTo>
                  <a:pt x="13878" y="16184"/>
                  <a:pt x="15236" y="14273"/>
                  <a:pt x="15488" y="12395"/>
                </a:cubicBezTo>
                <a:cubicBezTo>
                  <a:pt x="15913" y="9217"/>
                  <a:pt x="13365" y="6756"/>
                  <a:pt x="10508" y="6756"/>
                </a:cubicBezTo>
                <a:cubicBezTo>
                  <a:pt x="10101" y="6756"/>
                  <a:pt x="9688" y="6805"/>
                  <a:pt x="9277" y="6910"/>
                </a:cubicBezTo>
                <a:cubicBezTo>
                  <a:pt x="10125" y="5875"/>
                  <a:pt x="10775" y="4712"/>
                  <a:pt x="10510" y="3302"/>
                </a:cubicBezTo>
                <a:cubicBezTo>
                  <a:pt x="10208" y="1689"/>
                  <a:pt x="8934" y="442"/>
                  <a:pt x="7341" y="99"/>
                </a:cubicBezTo>
                <a:cubicBezTo>
                  <a:pt x="7030" y="32"/>
                  <a:pt x="6720" y="0"/>
                  <a:pt x="6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grpSp>
        <p:nvGrpSpPr>
          <p:cNvPr id="28" name="Google Shape;480;p23">
            <a:extLst>
              <a:ext uri="{FF2B5EF4-FFF2-40B4-BE49-F238E27FC236}">
                <a16:creationId xmlns:a16="http://schemas.microsoft.com/office/drawing/2014/main" id="{82AAE8EE-CE0C-4D58-91D5-BDFE8C986939}"/>
              </a:ext>
            </a:extLst>
          </p:cNvPr>
          <p:cNvGrpSpPr>
            <a:grpSpLocks/>
          </p:cNvGrpSpPr>
          <p:nvPr/>
        </p:nvGrpSpPr>
        <p:grpSpPr bwMode="auto">
          <a:xfrm>
            <a:off x="10309574" y="5910270"/>
            <a:ext cx="457200" cy="457200"/>
            <a:chOff x="3260869" y="4155210"/>
            <a:chExt cx="1065612" cy="1051580"/>
          </a:xfrm>
        </p:grpSpPr>
        <p:sp>
          <p:nvSpPr>
            <p:cNvPr id="29" name="Google Shape;481;p23">
              <a:extLst>
                <a:ext uri="{FF2B5EF4-FFF2-40B4-BE49-F238E27FC236}">
                  <a16:creationId xmlns:a16="http://schemas.microsoft.com/office/drawing/2014/main" id="{D53D2B64-33F2-482F-A4EF-C9339A493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869" y="4155210"/>
              <a:ext cx="1065612" cy="1051580"/>
            </a:xfrm>
            <a:custGeom>
              <a:avLst/>
              <a:gdLst>
                <a:gd name="T0" fmla="*/ 16276 w 32201"/>
                <a:gd name="T1" fmla="*/ 824 h 31777"/>
                <a:gd name="T2" fmla="*/ 17911 w 32201"/>
                <a:gd name="T3" fmla="*/ 1112 h 31777"/>
                <a:gd name="T4" fmla="*/ 16861 w 32201"/>
                <a:gd name="T5" fmla="*/ 2345 h 31777"/>
                <a:gd name="T6" fmla="*/ 16243 w 32201"/>
                <a:gd name="T7" fmla="*/ 3081 h 31777"/>
                <a:gd name="T8" fmla="*/ 15544 w 32201"/>
                <a:gd name="T9" fmla="*/ 3721 h 31777"/>
                <a:gd name="T10" fmla="*/ 15382 w 32201"/>
                <a:gd name="T11" fmla="*/ 3696 h 31777"/>
                <a:gd name="T12" fmla="*/ 13924 w 32201"/>
                <a:gd name="T13" fmla="*/ 2474 h 31777"/>
                <a:gd name="T14" fmla="*/ 12571 w 32201"/>
                <a:gd name="T15" fmla="*/ 1261 h 31777"/>
                <a:gd name="T16" fmla="*/ 16276 w 32201"/>
                <a:gd name="T17" fmla="*/ 824 h 31777"/>
                <a:gd name="T18" fmla="*/ 12107 w 32201"/>
                <a:gd name="T19" fmla="*/ 1497 h 31777"/>
                <a:gd name="T20" fmla="*/ 14147 w 32201"/>
                <a:gd name="T21" fmla="*/ 3574 h 31777"/>
                <a:gd name="T22" fmla="*/ 15511 w 32201"/>
                <a:gd name="T23" fmla="*/ 4678 h 31777"/>
                <a:gd name="T24" fmla="*/ 15537 w 32201"/>
                <a:gd name="T25" fmla="*/ 4679 h 31777"/>
                <a:gd name="T26" fmla="*/ 16462 w 32201"/>
                <a:gd name="T27" fmla="*/ 3973 h 31777"/>
                <a:gd name="T28" fmla="*/ 18529 w 32201"/>
                <a:gd name="T29" fmla="*/ 1520 h 31777"/>
                <a:gd name="T30" fmla="*/ 22645 w 32201"/>
                <a:gd name="T31" fmla="*/ 6323 h 31777"/>
                <a:gd name="T32" fmla="*/ 26748 w 32201"/>
                <a:gd name="T33" fmla="*/ 10927 h 31777"/>
                <a:gd name="T34" fmla="*/ 31378 w 32201"/>
                <a:gd name="T35" fmla="*/ 15704 h 31777"/>
                <a:gd name="T36" fmla="*/ 31336 w 32201"/>
                <a:gd name="T37" fmla="*/ 15748 h 31777"/>
                <a:gd name="T38" fmla="*/ 31246 w 32201"/>
                <a:gd name="T39" fmla="*/ 16075 h 31777"/>
                <a:gd name="T40" fmla="*/ 17142 w 32201"/>
                <a:gd name="T41" fmla="*/ 30795 h 31777"/>
                <a:gd name="T42" fmla="*/ 9052 w 32201"/>
                <a:gd name="T43" fmla="*/ 21823 h 31777"/>
                <a:gd name="T44" fmla="*/ 636 w 32201"/>
                <a:gd name="T45" fmla="*/ 12714 h 31777"/>
                <a:gd name="T46" fmla="*/ 689 w 32201"/>
                <a:gd name="T47" fmla="*/ 12682 h 31777"/>
                <a:gd name="T48" fmla="*/ 6954 w 32201"/>
                <a:gd name="T49" fmla="*/ 6738 h 31777"/>
                <a:gd name="T50" fmla="*/ 12107 w 32201"/>
                <a:gd name="T51" fmla="*/ 1497 h 31777"/>
                <a:gd name="T52" fmla="*/ 16705 w 32201"/>
                <a:gd name="T53" fmla="*/ 1 h 31777"/>
                <a:gd name="T54" fmla="*/ 12398 w 32201"/>
                <a:gd name="T55" fmla="*/ 687 h 31777"/>
                <a:gd name="T56" fmla="*/ 12308 w 32201"/>
                <a:gd name="T57" fmla="*/ 661 h 31777"/>
                <a:gd name="T58" fmla="*/ 12210 w 32201"/>
                <a:gd name="T59" fmla="*/ 691 h 31777"/>
                <a:gd name="T60" fmla="*/ 6431 w 32201"/>
                <a:gd name="T61" fmla="*/ 6217 h 31777"/>
                <a:gd name="T62" fmla="*/ 179 w 32201"/>
                <a:gd name="T63" fmla="*/ 12172 h 31777"/>
                <a:gd name="T64" fmla="*/ 204 w 32201"/>
                <a:gd name="T65" fmla="*/ 12682 h 31777"/>
                <a:gd name="T66" fmla="*/ 199 w 32201"/>
                <a:gd name="T67" fmla="*/ 12918 h 31777"/>
                <a:gd name="T68" fmla="*/ 8263 w 32201"/>
                <a:gd name="T69" fmla="*/ 22103 h 31777"/>
                <a:gd name="T70" fmla="*/ 16883 w 32201"/>
                <a:gd name="T71" fmla="*/ 31661 h 31777"/>
                <a:gd name="T72" fmla="*/ 17131 w 32201"/>
                <a:gd name="T73" fmla="*/ 31776 h 31777"/>
                <a:gd name="T74" fmla="*/ 17491 w 32201"/>
                <a:gd name="T75" fmla="*/ 31583 h 31777"/>
                <a:gd name="T76" fmla="*/ 31879 w 32201"/>
                <a:gd name="T77" fmla="*/ 16456 h 31777"/>
                <a:gd name="T78" fmla="*/ 31897 w 32201"/>
                <a:gd name="T79" fmla="*/ 16454 h 31777"/>
                <a:gd name="T80" fmla="*/ 32180 w 32201"/>
                <a:gd name="T81" fmla="*/ 16082 h 31777"/>
                <a:gd name="T82" fmla="*/ 31473 w 32201"/>
                <a:gd name="T83" fmla="*/ 14914 h 31777"/>
                <a:gd name="T84" fmla="*/ 28679 w 32201"/>
                <a:gd name="T85" fmla="*/ 11898 h 31777"/>
                <a:gd name="T86" fmla="*/ 22968 w 32201"/>
                <a:gd name="T87" fmla="*/ 5517 h 31777"/>
                <a:gd name="T88" fmla="*/ 20274 w 32201"/>
                <a:gd name="T89" fmla="*/ 2413 h 31777"/>
                <a:gd name="T90" fmla="*/ 18212 w 32201"/>
                <a:gd name="T91" fmla="*/ 285 h 31777"/>
                <a:gd name="T92" fmla="*/ 16705 w 32201"/>
                <a:gd name="T93" fmla="*/ 1 h 3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201" h="31777" extrusionOk="0">
                  <a:moveTo>
                    <a:pt x="16276" y="824"/>
                  </a:moveTo>
                  <a:cubicBezTo>
                    <a:pt x="16873" y="824"/>
                    <a:pt x="17436" y="900"/>
                    <a:pt x="17911" y="1112"/>
                  </a:cubicBezTo>
                  <a:cubicBezTo>
                    <a:pt x="17554" y="1518"/>
                    <a:pt x="17208" y="1932"/>
                    <a:pt x="16861" y="2345"/>
                  </a:cubicBezTo>
                  <a:lnTo>
                    <a:pt x="16243" y="3081"/>
                  </a:lnTo>
                  <a:cubicBezTo>
                    <a:pt x="15990" y="3383"/>
                    <a:pt x="15868" y="3721"/>
                    <a:pt x="15544" y="3721"/>
                  </a:cubicBezTo>
                  <a:cubicBezTo>
                    <a:pt x="15495" y="3721"/>
                    <a:pt x="15441" y="3713"/>
                    <a:pt x="15382" y="3696"/>
                  </a:cubicBezTo>
                  <a:cubicBezTo>
                    <a:pt x="14860" y="3548"/>
                    <a:pt x="14324" y="2832"/>
                    <a:pt x="13924" y="2474"/>
                  </a:cubicBezTo>
                  <a:cubicBezTo>
                    <a:pt x="13474" y="2068"/>
                    <a:pt x="13023" y="1664"/>
                    <a:pt x="12571" y="1261"/>
                  </a:cubicBezTo>
                  <a:cubicBezTo>
                    <a:pt x="13626" y="1156"/>
                    <a:pt x="15026" y="824"/>
                    <a:pt x="16276" y="824"/>
                  </a:cubicBezTo>
                  <a:close/>
                  <a:moveTo>
                    <a:pt x="12107" y="1497"/>
                  </a:moveTo>
                  <a:cubicBezTo>
                    <a:pt x="12784" y="2194"/>
                    <a:pt x="13464" y="2884"/>
                    <a:pt x="14147" y="3574"/>
                  </a:cubicBezTo>
                  <a:cubicBezTo>
                    <a:pt x="14469" y="3895"/>
                    <a:pt x="14978" y="4653"/>
                    <a:pt x="15511" y="4678"/>
                  </a:cubicBezTo>
                  <a:cubicBezTo>
                    <a:pt x="15519" y="4678"/>
                    <a:pt x="15528" y="4679"/>
                    <a:pt x="15537" y="4679"/>
                  </a:cubicBezTo>
                  <a:cubicBezTo>
                    <a:pt x="15956" y="4679"/>
                    <a:pt x="16222" y="4247"/>
                    <a:pt x="16462" y="3973"/>
                  </a:cubicBezTo>
                  <a:cubicBezTo>
                    <a:pt x="17166" y="3174"/>
                    <a:pt x="17863" y="2355"/>
                    <a:pt x="18529" y="1520"/>
                  </a:cubicBezTo>
                  <a:cubicBezTo>
                    <a:pt x="20049" y="2881"/>
                    <a:pt x="21302" y="4787"/>
                    <a:pt x="22645" y="6323"/>
                  </a:cubicBezTo>
                  <a:cubicBezTo>
                    <a:pt x="23999" y="7870"/>
                    <a:pt x="25365" y="9404"/>
                    <a:pt x="26748" y="10927"/>
                  </a:cubicBezTo>
                  <a:cubicBezTo>
                    <a:pt x="27115" y="11331"/>
                    <a:pt x="30090" y="14523"/>
                    <a:pt x="31378" y="15704"/>
                  </a:cubicBezTo>
                  <a:lnTo>
                    <a:pt x="31336" y="15748"/>
                  </a:lnTo>
                  <a:cubicBezTo>
                    <a:pt x="31255" y="15836"/>
                    <a:pt x="31222" y="15957"/>
                    <a:pt x="31246" y="16075"/>
                  </a:cubicBezTo>
                  <a:cubicBezTo>
                    <a:pt x="27250" y="21680"/>
                    <a:pt x="21393" y="25437"/>
                    <a:pt x="17142" y="30795"/>
                  </a:cubicBezTo>
                  <a:lnTo>
                    <a:pt x="9052" y="21823"/>
                  </a:lnTo>
                  <a:cubicBezTo>
                    <a:pt x="6297" y="18769"/>
                    <a:pt x="3651" y="15517"/>
                    <a:pt x="636" y="12714"/>
                  </a:cubicBezTo>
                  <a:cubicBezTo>
                    <a:pt x="654" y="12705"/>
                    <a:pt x="673" y="12694"/>
                    <a:pt x="689" y="12682"/>
                  </a:cubicBezTo>
                  <a:cubicBezTo>
                    <a:pt x="2817" y="10745"/>
                    <a:pt x="4894" y="8749"/>
                    <a:pt x="6954" y="6738"/>
                  </a:cubicBezTo>
                  <a:cubicBezTo>
                    <a:pt x="8635" y="5098"/>
                    <a:pt x="10712" y="3436"/>
                    <a:pt x="12107" y="1497"/>
                  </a:cubicBezTo>
                  <a:close/>
                  <a:moveTo>
                    <a:pt x="16705" y="1"/>
                  </a:moveTo>
                  <a:cubicBezTo>
                    <a:pt x="15281" y="1"/>
                    <a:pt x="13554" y="491"/>
                    <a:pt x="12398" y="687"/>
                  </a:cubicBezTo>
                  <a:cubicBezTo>
                    <a:pt x="12371" y="670"/>
                    <a:pt x="12340" y="661"/>
                    <a:pt x="12308" y="661"/>
                  </a:cubicBezTo>
                  <a:cubicBezTo>
                    <a:pt x="12274" y="661"/>
                    <a:pt x="12240" y="671"/>
                    <a:pt x="12210" y="691"/>
                  </a:cubicBezTo>
                  <a:cubicBezTo>
                    <a:pt x="10060" y="2119"/>
                    <a:pt x="8278" y="4415"/>
                    <a:pt x="6431" y="6217"/>
                  </a:cubicBezTo>
                  <a:cubicBezTo>
                    <a:pt x="4371" y="8228"/>
                    <a:pt x="2272" y="10195"/>
                    <a:pt x="179" y="12172"/>
                  </a:cubicBezTo>
                  <a:cubicBezTo>
                    <a:pt x="0" y="12341"/>
                    <a:pt x="60" y="12558"/>
                    <a:pt x="204" y="12682"/>
                  </a:cubicBezTo>
                  <a:cubicBezTo>
                    <a:pt x="144" y="12748"/>
                    <a:pt x="143" y="12849"/>
                    <a:pt x="199" y="12918"/>
                  </a:cubicBezTo>
                  <a:cubicBezTo>
                    <a:pt x="2638" y="16166"/>
                    <a:pt x="5546" y="19090"/>
                    <a:pt x="8263" y="22103"/>
                  </a:cubicBezTo>
                  <a:lnTo>
                    <a:pt x="16883" y="31661"/>
                  </a:lnTo>
                  <a:cubicBezTo>
                    <a:pt x="16955" y="31742"/>
                    <a:pt x="17043" y="31776"/>
                    <a:pt x="17131" y="31776"/>
                  </a:cubicBezTo>
                  <a:cubicBezTo>
                    <a:pt x="17267" y="31776"/>
                    <a:pt x="17405" y="31696"/>
                    <a:pt x="17491" y="31583"/>
                  </a:cubicBezTo>
                  <a:cubicBezTo>
                    <a:pt x="21727" y="26056"/>
                    <a:pt x="28230" y="22455"/>
                    <a:pt x="31879" y="16456"/>
                  </a:cubicBezTo>
                  <a:cubicBezTo>
                    <a:pt x="31885" y="16456"/>
                    <a:pt x="31889" y="16456"/>
                    <a:pt x="31897" y="16454"/>
                  </a:cubicBezTo>
                  <a:cubicBezTo>
                    <a:pt x="32067" y="16430"/>
                    <a:pt x="32174" y="16237"/>
                    <a:pt x="32180" y="16082"/>
                  </a:cubicBezTo>
                  <a:cubicBezTo>
                    <a:pt x="32200" y="15552"/>
                    <a:pt x="31817" y="15289"/>
                    <a:pt x="31473" y="14914"/>
                  </a:cubicBezTo>
                  <a:cubicBezTo>
                    <a:pt x="30543" y="13906"/>
                    <a:pt x="29604" y="12909"/>
                    <a:pt x="28679" y="11898"/>
                  </a:cubicBezTo>
                  <a:cubicBezTo>
                    <a:pt x="26751" y="9793"/>
                    <a:pt x="24847" y="7666"/>
                    <a:pt x="22968" y="5517"/>
                  </a:cubicBezTo>
                  <a:cubicBezTo>
                    <a:pt x="22064" y="4487"/>
                    <a:pt x="21167" y="3451"/>
                    <a:pt x="20274" y="2413"/>
                  </a:cubicBezTo>
                  <a:cubicBezTo>
                    <a:pt x="19676" y="1717"/>
                    <a:pt x="19064" y="707"/>
                    <a:pt x="18212" y="285"/>
                  </a:cubicBezTo>
                  <a:cubicBezTo>
                    <a:pt x="17795" y="79"/>
                    <a:pt x="17274" y="1"/>
                    <a:pt x="16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30" name="Google Shape;482;p23">
              <a:extLst>
                <a:ext uri="{FF2B5EF4-FFF2-40B4-BE49-F238E27FC236}">
                  <a16:creationId xmlns:a16="http://schemas.microsoft.com/office/drawing/2014/main" id="{735A9F5F-775D-484B-88E3-F0A37AE81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631" y="4384608"/>
              <a:ext cx="250146" cy="242800"/>
            </a:xfrm>
            <a:custGeom>
              <a:avLst/>
              <a:gdLst>
                <a:gd name="T0" fmla="*/ 7112 w 7559"/>
                <a:gd name="T1" fmla="*/ 1 h 7337"/>
                <a:gd name="T2" fmla="*/ 6907 w 7559"/>
                <a:gd name="T3" fmla="*/ 83 h 7337"/>
                <a:gd name="T4" fmla="*/ 119 w 7559"/>
                <a:gd name="T5" fmla="*/ 7003 h 7337"/>
                <a:gd name="T6" fmla="*/ 261 w 7559"/>
                <a:gd name="T7" fmla="*/ 7337 h 7337"/>
                <a:gd name="T8" fmla="*/ 396 w 7559"/>
                <a:gd name="T9" fmla="*/ 7280 h 7337"/>
                <a:gd name="T10" fmla="*/ 7339 w 7559"/>
                <a:gd name="T11" fmla="*/ 514 h 7337"/>
                <a:gd name="T12" fmla="*/ 7112 w 7559"/>
                <a:gd name="T13" fmla="*/ 1 h 7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59" h="7337" extrusionOk="0">
                  <a:moveTo>
                    <a:pt x="7112" y="1"/>
                  </a:moveTo>
                  <a:cubicBezTo>
                    <a:pt x="7043" y="1"/>
                    <a:pt x="6972" y="25"/>
                    <a:pt x="6907" y="83"/>
                  </a:cubicBezTo>
                  <a:cubicBezTo>
                    <a:pt x="4539" y="2209"/>
                    <a:pt x="2103" y="4508"/>
                    <a:pt x="119" y="7003"/>
                  </a:cubicBezTo>
                  <a:cubicBezTo>
                    <a:pt x="0" y="7152"/>
                    <a:pt x="115" y="7337"/>
                    <a:pt x="261" y="7337"/>
                  </a:cubicBezTo>
                  <a:cubicBezTo>
                    <a:pt x="305" y="7337"/>
                    <a:pt x="352" y="7320"/>
                    <a:pt x="396" y="7280"/>
                  </a:cubicBezTo>
                  <a:cubicBezTo>
                    <a:pt x="2793" y="5137"/>
                    <a:pt x="5040" y="2763"/>
                    <a:pt x="7339" y="514"/>
                  </a:cubicBezTo>
                  <a:cubicBezTo>
                    <a:pt x="7558" y="299"/>
                    <a:pt x="7352" y="1"/>
                    <a:pt x="71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31" name="Google Shape;483;p23">
              <a:extLst>
                <a:ext uri="{FF2B5EF4-FFF2-40B4-BE49-F238E27FC236}">
                  <a16:creationId xmlns:a16="http://schemas.microsoft.com/office/drawing/2014/main" id="{5EAA344B-6112-48BC-85E3-C71E90AEE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923" y="4364918"/>
              <a:ext cx="413027" cy="344261"/>
            </a:xfrm>
            <a:custGeom>
              <a:avLst/>
              <a:gdLst>
                <a:gd name="T0" fmla="*/ 11998 w 12481"/>
                <a:gd name="T1" fmla="*/ 1 h 10403"/>
                <a:gd name="T2" fmla="*/ 11789 w 12481"/>
                <a:gd name="T3" fmla="*/ 79 h 10403"/>
                <a:gd name="T4" fmla="*/ 146 w 12481"/>
                <a:gd name="T5" fmla="*/ 10087 h 10403"/>
                <a:gd name="T6" fmla="*/ 290 w 12481"/>
                <a:gd name="T7" fmla="*/ 10403 h 10403"/>
                <a:gd name="T8" fmla="*/ 417 w 12481"/>
                <a:gd name="T9" fmla="*/ 10358 h 10403"/>
                <a:gd name="T10" fmla="*/ 12236 w 12481"/>
                <a:gd name="T11" fmla="*/ 527 h 10403"/>
                <a:gd name="T12" fmla="*/ 11998 w 12481"/>
                <a:gd name="T13" fmla="*/ 1 h 10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81" h="10403" extrusionOk="0">
                  <a:moveTo>
                    <a:pt x="11998" y="1"/>
                  </a:moveTo>
                  <a:cubicBezTo>
                    <a:pt x="11928" y="1"/>
                    <a:pt x="11855" y="24"/>
                    <a:pt x="11789" y="79"/>
                  </a:cubicBezTo>
                  <a:cubicBezTo>
                    <a:pt x="7868" y="3351"/>
                    <a:pt x="3903" y="6627"/>
                    <a:pt x="146" y="10087"/>
                  </a:cubicBezTo>
                  <a:cubicBezTo>
                    <a:pt x="0" y="10222"/>
                    <a:pt x="135" y="10403"/>
                    <a:pt x="290" y="10403"/>
                  </a:cubicBezTo>
                  <a:cubicBezTo>
                    <a:pt x="333" y="10403"/>
                    <a:pt x="377" y="10389"/>
                    <a:pt x="417" y="10358"/>
                  </a:cubicBezTo>
                  <a:cubicBezTo>
                    <a:pt x="4459" y="7223"/>
                    <a:pt x="8352" y="3853"/>
                    <a:pt x="12236" y="527"/>
                  </a:cubicBezTo>
                  <a:cubicBezTo>
                    <a:pt x="12481" y="317"/>
                    <a:pt x="12256" y="1"/>
                    <a:pt x="11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32" name="Google Shape;484;p23">
              <a:extLst>
                <a:ext uri="{FF2B5EF4-FFF2-40B4-BE49-F238E27FC236}">
                  <a16:creationId xmlns:a16="http://schemas.microsoft.com/office/drawing/2014/main" id="{D336388A-EF17-4E33-8E77-9379E0178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644" y="4439773"/>
              <a:ext cx="398467" cy="361172"/>
            </a:xfrm>
            <a:custGeom>
              <a:avLst/>
              <a:gdLst>
                <a:gd name="T0" fmla="*/ 11581 w 12041"/>
                <a:gd name="T1" fmla="*/ 1 h 10914"/>
                <a:gd name="T2" fmla="*/ 11370 w 12041"/>
                <a:gd name="T3" fmla="*/ 83 h 10914"/>
                <a:gd name="T4" fmla="*/ 5668 w 12041"/>
                <a:gd name="T5" fmla="*/ 5325 h 10914"/>
                <a:gd name="T6" fmla="*/ 75 w 12041"/>
                <a:gd name="T7" fmla="*/ 10678 h 10914"/>
                <a:gd name="T8" fmla="*/ 167 w 12041"/>
                <a:gd name="T9" fmla="*/ 10914 h 10914"/>
                <a:gd name="T10" fmla="*/ 237 w 12041"/>
                <a:gd name="T11" fmla="*/ 10889 h 10914"/>
                <a:gd name="T12" fmla="*/ 5832 w 12041"/>
                <a:gd name="T13" fmla="*/ 5988 h 10914"/>
                <a:gd name="T14" fmla="*/ 11814 w 12041"/>
                <a:gd name="T15" fmla="*/ 525 h 10914"/>
                <a:gd name="T16" fmla="*/ 11581 w 12041"/>
                <a:gd name="T17" fmla="*/ 1 h 10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41" h="10914" extrusionOk="0">
                  <a:moveTo>
                    <a:pt x="11581" y="1"/>
                  </a:moveTo>
                  <a:cubicBezTo>
                    <a:pt x="11511" y="1"/>
                    <a:pt x="11437" y="25"/>
                    <a:pt x="11370" y="83"/>
                  </a:cubicBezTo>
                  <a:cubicBezTo>
                    <a:pt x="9416" y="1764"/>
                    <a:pt x="7560" y="3572"/>
                    <a:pt x="5668" y="5325"/>
                  </a:cubicBezTo>
                  <a:cubicBezTo>
                    <a:pt x="3796" y="7060"/>
                    <a:pt x="1720" y="8725"/>
                    <a:pt x="75" y="10678"/>
                  </a:cubicBezTo>
                  <a:cubicBezTo>
                    <a:pt x="1" y="10766"/>
                    <a:pt x="67" y="10914"/>
                    <a:pt x="167" y="10914"/>
                  </a:cubicBezTo>
                  <a:cubicBezTo>
                    <a:pt x="189" y="10914"/>
                    <a:pt x="213" y="10906"/>
                    <a:pt x="237" y="10889"/>
                  </a:cubicBezTo>
                  <a:cubicBezTo>
                    <a:pt x="2247" y="9476"/>
                    <a:pt x="4014" y="7636"/>
                    <a:pt x="5832" y="5988"/>
                  </a:cubicBezTo>
                  <a:cubicBezTo>
                    <a:pt x="7831" y="4176"/>
                    <a:pt x="9885" y="2409"/>
                    <a:pt x="11814" y="525"/>
                  </a:cubicBezTo>
                  <a:cubicBezTo>
                    <a:pt x="12041" y="303"/>
                    <a:pt x="11829" y="1"/>
                    <a:pt x="115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33" name="Google Shape;485;p23">
              <a:extLst>
                <a:ext uri="{FF2B5EF4-FFF2-40B4-BE49-F238E27FC236}">
                  <a16:creationId xmlns:a16="http://schemas.microsoft.com/office/drawing/2014/main" id="{9CEA89CA-3C9F-468E-AD4B-8D34D4B9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264" y="4530512"/>
              <a:ext cx="379505" cy="352832"/>
            </a:xfrm>
            <a:custGeom>
              <a:avLst/>
              <a:gdLst>
                <a:gd name="T0" fmla="*/ 10990 w 11468"/>
                <a:gd name="T1" fmla="*/ 1 h 10662"/>
                <a:gd name="T2" fmla="*/ 10776 w 11468"/>
                <a:gd name="T3" fmla="*/ 84 h 10662"/>
                <a:gd name="T4" fmla="*/ 158 w 11468"/>
                <a:gd name="T5" fmla="*/ 10273 h 10662"/>
                <a:gd name="T6" fmla="*/ 326 w 11468"/>
                <a:gd name="T7" fmla="*/ 10662 h 10662"/>
                <a:gd name="T8" fmla="*/ 480 w 11468"/>
                <a:gd name="T9" fmla="*/ 10596 h 10662"/>
                <a:gd name="T10" fmla="*/ 11230 w 11468"/>
                <a:gd name="T11" fmla="*/ 537 h 10662"/>
                <a:gd name="T12" fmla="*/ 10990 w 11468"/>
                <a:gd name="T13" fmla="*/ 1 h 10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8" h="10662" extrusionOk="0">
                  <a:moveTo>
                    <a:pt x="10990" y="1"/>
                  </a:moveTo>
                  <a:cubicBezTo>
                    <a:pt x="10919" y="1"/>
                    <a:pt x="10844" y="26"/>
                    <a:pt x="10776" y="84"/>
                  </a:cubicBezTo>
                  <a:cubicBezTo>
                    <a:pt x="7058" y="3254"/>
                    <a:pt x="3526" y="6737"/>
                    <a:pt x="158" y="10273"/>
                  </a:cubicBezTo>
                  <a:cubicBezTo>
                    <a:pt x="0" y="10438"/>
                    <a:pt x="151" y="10662"/>
                    <a:pt x="326" y="10662"/>
                  </a:cubicBezTo>
                  <a:cubicBezTo>
                    <a:pt x="378" y="10662"/>
                    <a:pt x="431" y="10642"/>
                    <a:pt x="480" y="10596"/>
                  </a:cubicBezTo>
                  <a:cubicBezTo>
                    <a:pt x="4036" y="7213"/>
                    <a:pt x="7666" y="3910"/>
                    <a:pt x="11230" y="537"/>
                  </a:cubicBezTo>
                  <a:cubicBezTo>
                    <a:pt x="11468" y="313"/>
                    <a:pt x="11246" y="1"/>
                    <a:pt x="109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34" name="Google Shape;486;p23">
              <a:extLst>
                <a:ext uri="{FF2B5EF4-FFF2-40B4-BE49-F238E27FC236}">
                  <a16:creationId xmlns:a16="http://schemas.microsoft.com/office/drawing/2014/main" id="{F39FDA60-9D4B-41F7-9AB5-399A9C57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520" y="4626150"/>
              <a:ext cx="361866" cy="345320"/>
            </a:xfrm>
            <a:custGeom>
              <a:avLst/>
              <a:gdLst>
                <a:gd name="T0" fmla="*/ 10476 w 10935"/>
                <a:gd name="T1" fmla="*/ 1 h 10435"/>
                <a:gd name="T2" fmla="*/ 10226 w 10935"/>
                <a:gd name="T3" fmla="*/ 555 h 10435"/>
                <a:gd name="T4" fmla="*/ 10221 w 10935"/>
                <a:gd name="T5" fmla="*/ 554 h 10435"/>
                <a:gd name="T6" fmla="*/ 146 w 10935"/>
                <a:gd name="T7" fmla="*/ 10102 h 10435"/>
                <a:gd name="T8" fmla="*/ 295 w 10935"/>
                <a:gd name="T9" fmla="*/ 10435 h 10435"/>
                <a:gd name="T10" fmla="*/ 428 w 10935"/>
                <a:gd name="T11" fmla="*/ 10384 h 10435"/>
                <a:gd name="T12" fmla="*/ 6414 w 10935"/>
                <a:gd name="T13" fmla="*/ 4956 h 10435"/>
                <a:gd name="T14" fmla="*/ 9218 w 10935"/>
                <a:gd name="T15" fmla="*/ 2300 h 10435"/>
                <a:gd name="T16" fmla="*/ 10892 w 10935"/>
                <a:gd name="T17" fmla="*/ 482 h 10435"/>
                <a:gd name="T18" fmla="*/ 10731 w 10935"/>
                <a:gd name="T19" fmla="*/ 87 h 10435"/>
                <a:gd name="T20" fmla="*/ 10627 w 10935"/>
                <a:gd name="T21" fmla="*/ 36 h 10435"/>
                <a:gd name="T22" fmla="*/ 10476 w 10935"/>
                <a:gd name="T23" fmla="*/ 1 h 10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35" h="10435" extrusionOk="0">
                  <a:moveTo>
                    <a:pt x="10476" y="1"/>
                  </a:moveTo>
                  <a:cubicBezTo>
                    <a:pt x="10207" y="1"/>
                    <a:pt x="9988" y="323"/>
                    <a:pt x="10226" y="555"/>
                  </a:cubicBezTo>
                  <a:cubicBezTo>
                    <a:pt x="10225" y="555"/>
                    <a:pt x="10223" y="554"/>
                    <a:pt x="10221" y="554"/>
                  </a:cubicBezTo>
                  <a:cubicBezTo>
                    <a:pt x="9960" y="554"/>
                    <a:pt x="980" y="9294"/>
                    <a:pt x="146" y="10102"/>
                  </a:cubicBezTo>
                  <a:cubicBezTo>
                    <a:pt x="1" y="10243"/>
                    <a:pt x="136" y="10435"/>
                    <a:pt x="295" y="10435"/>
                  </a:cubicBezTo>
                  <a:cubicBezTo>
                    <a:pt x="339" y="10435"/>
                    <a:pt x="386" y="10420"/>
                    <a:pt x="428" y="10384"/>
                  </a:cubicBezTo>
                  <a:cubicBezTo>
                    <a:pt x="2474" y="8633"/>
                    <a:pt x="4449" y="6797"/>
                    <a:pt x="6414" y="4956"/>
                  </a:cubicBezTo>
                  <a:cubicBezTo>
                    <a:pt x="7353" y="4075"/>
                    <a:pt x="8288" y="3190"/>
                    <a:pt x="9218" y="2300"/>
                  </a:cubicBezTo>
                  <a:cubicBezTo>
                    <a:pt x="9785" y="1758"/>
                    <a:pt x="10653" y="1251"/>
                    <a:pt x="10892" y="482"/>
                  </a:cubicBezTo>
                  <a:cubicBezTo>
                    <a:pt x="10935" y="344"/>
                    <a:pt x="10866" y="153"/>
                    <a:pt x="10731" y="87"/>
                  </a:cubicBezTo>
                  <a:lnTo>
                    <a:pt x="10627" y="36"/>
                  </a:lnTo>
                  <a:cubicBezTo>
                    <a:pt x="10577" y="12"/>
                    <a:pt x="10525" y="1"/>
                    <a:pt x="10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</p:grpSp>
      <p:sp>
        <p:nvSpPr>
          <p:cNvPr id="35" name="Google Shape;493;p23">
            <a:extLst>
              <a:ext uri="{FF2B5EF4-FFF2-40B4-BE49-F238E27FC236}">
                <a16:creationId xmlns:a16="http://schemas.microsoft.com/office/drawing/2014/main" id="{2A65280E-05EC-458D-ABDD-8F5C002D234B}"/>
              </a:ext>
            </a:extLst>
          </p:cNvPr>
          <p:cNvSpPr>
            <a:spLocks/>
          </p:cNvSpPr>
          <p:nvPr/>
        </p:nvSpPr>
        <p:spPr bwMode="auto">
          <a:xfrm>
            <a:off x="10591468" y="3429000"/>
            <a:ext cx="457200" cy="391538"/>
          </a:xfrm>
          <a:custGeom>
            <a:avLst/>
            <a:gdLst>
              <a:gd name="T0" fmla="*/ 10896 w 17874"/>
              <a:gd name="T1" fmla="*/ 776 h 18324"/>
              <a:gd name="T2" fmla="*/ 14867 w 17874"/>
              <a:gd name="T3" fmla="*/ 5891 h 18324"/>
              <a:gd name="T4" fmla="*/ 5400 w 17874"/>
              <a:gd name="T5" fmla="*/ 12215 h 18324"/>
              <a:gd name="T6" fmla="*/ 5240 w 17874"/>
              <a:gd name="T7" fmla="*/ 12661 h 18324"/>
              <a:gd name="T8" fmla="*/ 5345 w 17874"/>
              <a:gd name="T9" fmla="*/ 12865 h 18324"/>
              <a:gd name="T10" fmla="*/ 10496 w 17874"/>
              <a:gd name="T11" fmla="*/ 14759 h 18324"/>
              <a:gd name="T12" fmla="*/ 8793 w 17874"/>
              <a:gd name="T13" fmla="*/ 17392 h 18324"/>
              <a:gd name="T14" fmla="*/ 881 w 17874"/>
              <a:gd name="T15" fmla="*/ 13787 h 18324"/>
              <a:gd name="T16" fmla="*/ 2143 w 17874"/>
              <a:gd name="T17" fmla="*/ 11621 h 18324"/>
              <a:gd name="T18" fmla="*/ 3754 w 17874"/>
              <a:gd name="T19" fmla="*/ 9604 h 18324"/>
              <a:gd name="T20" fmla="*/ 3942 w 17874"/>
              <a:gd name="T21" fmla="*/ 9657 h 18324"/>
              <a:gd name="T22" fmla="*/ 4036 w 17874"/>
              <a:gd name="T23" fmla="*/ 9645 h 18324"/>
              <a:gd name="T24" fmla="*/ 4074 w 17874"/>
              <a:gd name="T25" fmla="*/ 9636 h 18324"/>
              <a:gd name="T26" fmla="*/ 4164 w 17874"/>
              <a:gd name="T27" fmla="*/ 9596 h 18324"/>
              <a:gd name="T28" fmla="*/ 11396 w 17874"/>
              <a:gd name="T29" fmla="*/ 4956 h 18324"/>
              <a:gd name="T30" fmla="*/ 9935 w 17874"/>
              <a:gd name="T31" fmla="*/ 3743 h 18324"/>
              <a:gd name="T32" fmla="*/ 8045 w 17874"/>
              <a:gd name="T33" fmla="*/ 4697 h 18324"/>
              <a:gd name="T34" fmla="*/ 6054 w 17874"/>
              <a:gd name="T35" fmla="*/ 3527 h 18324"/>
              <a:gd name="T36" fmla="*/ 10769 w 17874"/>
              <a:gd name="T37" fmla="*/ 777 h 18324"/>
              <a:gd name="T38" fmla="*/ 10896 w 17874"/>
              <a:gd name="T39" fmla="*/ 776 h 18324"/>
              <a:gd name="T40" fmla="*/ 10742 w 17874"/>
              <a:gd name="T41" fmla="*/ 0 h 18324"/>
              <a:gd name="T42" fmla="*/ 5520 w 17874"/>
              <a:gd name="T43" fmla="*/ 3435 h 18324"/>
              <a:gd name="T44" fmla="*/ 5560 w 17874"/>
              <a:gd name="T45" fmla="*/ 3648 h 18324"/>
              <a:gd name="T46" fmla="*/ 5627 w 17874"/>
              <a:gd name="T47" fmla="*/ 3847 h 18324"/>
              <a:gd name="T48" fmla="*/ 7943 w 17874"/>
              <a:gd name="T49" fmla="*/ 5490 h 18324"/>
              <a:gd name="T50" fmla="*/ 8120 w 17874"/>
              <a:gd name="T51" fmla="*/ 5536 h 18324"/>
              <a:gd name="T52" fmla="*/ 8457 w 17874"/>
              <a:gd name="T53" fmla="*/ 5021 h 18324"/>
              <a:gd name="T54" fmla="*/ 9546 w 17874"/>
              <a:gd name="T55" fmla="*/ 4341 h 18324"/>
              <a:gd name="T56" fmla="*/ 9855 w 17874"/>
              <a:gd name="T57" fmla="*/ 4310 h 18324"/>
              <a:gd name="T58" fmla="*/ 10860 w 17874"/>
              <a:gd name="T59" fmla="*/ 5075 h 18324"/>
              <a:gd name="T60" fmla="*/ 10934 w 17874"/>
              <a:gd name="T61" fmla="*/ 5245 h 18324"/>
              <a:gd name="T62" fmla="*/ 4138 w 17874"/>
              <a:gd name="T63" fmla="*/ 8841 h 18324"/>
              <a:gd name="T64" fmla="*/ 3941 w 17874"/>
              <a:gd name="T65" fmla="*/ 8834 h 18324"/>
              <a:gd name="T66" fmla="*/ 3918 w 17874"/>
              <a:gd name="T67" fmla="*/ 8833 h 18324"/>
              <a:gd name="T68" fmla="*/ 3573 w 17874"/>
              <a:gd name="T69" fmla="*/ 9111 h 18324"/>
              <a:gd name="T70" fmla="*/ 3497 w 17874"/>
              <a:gd name="T71" fmla="*/ 9141 h 18324"/>
              <a:gd name="T72" fmla="*/ 96 w 17874"/>
              <a:gd name="T73" fmla="*/ 13716 h 18324"/>
              <a:gd name="T74" fmla="*/ 463 w 17874"/>
              <a:gd name="T75" fmla="*/ 14168 h 18324"/>
              <a:gd name="T76" fmla="*/ 611 w 17874"/>
              <a:gd name="T77" fmla="*/ 14137 h 18324"/>
              <a:gd name="T78" fmla="*/ 4625 w 17874"/>
              <a:gd name="T79" fmla="*/ 16084 h 18324"/>
              <a:gd name="T80" fmla="*/ 8764 w 17874"/>
              <a:gd name="T81" fmla="*/ 18270 h 18324"/>
              <a:gd name="T82" fmla="*/ 8956 w 17874"/>
              <a:gd name="T83" fmla="*/ 18323 h 18324"/>
              <a:gd name="T84" fmla="*/ 9289 w 17874"/>
              <a:gd name="T85" fmla="*/ 17723 h 18324"/>
              <a:gd name="T86" fmla="*/ 11155 w 17874"/>
              <a:gd name="T87" fmla="*/ 14977 h 18324"/>
              <a:gd name="T88" fmla="*/ 11165 w 17874"/>
              <a:gd name="T89" fmla="*/ 14704 h 18324"/>
              <a:gd name="T90" fmla="*/ 10977 w 17874"/>
              <a:gd name="T91" fmla="*/ 14098 h 18324"/>
              <a:gd name="T92" fmla="*/ 8061 w 17874"/>
              <a:gd name="T93" fmla="*/ 13188 h 18324"/>
              <a:gd name="T94" fmla="*/ 6404 w 17874"/>
              <a:gd name="T95" fmla="*/ 12618 h 18324"/>
              <a:gd name="T96" fmla="*/ 15520 w 17874"/>
              <a:gd name="T97" fmla="*/ 2761 h 18324"/>
              <a:gd name="T98" fmla="*/ 10742 w 17874"/>
              <a:gd name="T99" fmla="*/ 0 h 18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874" h="18324" extrusionOk="0">
                <a:moveTo>
                  <a:pt x="10896" y="776"/>
                </a:moveTo>
                <a:cubicBezTo>
                  <a:pt x="13647" y="776"/>
                  <a:pt x="15832" y="3106"/>
                  <a:pt x="14867" y="5891"/>
                </a:cubicBezTo>
                <a:cubicBezTo>
                  <a:pt x="13631" y="9465"/>
                  <a:pt x="8479" y="10828"/>
                  <a:pt x="5400" y="12215"/>
                </a:cubicBezTo>
                <a:cubicBezTo>
                  <a:pt x="5191" y="12309"/>
                  <a:pt x="5166" y="12500"/>
                  <a:pt x="5240" y="12661"/>
                </a:cubicBezTo>
                <a:cubicBezTo>
                  <a:pt x="5243" y="12742"/>
                  <a:pt x="5282" y="12816"/>
                  <a:pt x="5345" y="12865"/>
                </a:cubicBezTo>
                <a:cubicBezTo>
                  <a:pt x="6742" y="13836"/>
                  <a:pt x="8825" y="14304"/>
                  <a:pt x="10496" y="14759"/>
                </a:cubicBezTo>
                <a:cubicBezTo>
                  <a:pt x="9866" y="15596"/>
                  <a:pt x="9298" y="16476"/>
                  <a:pt x="8793" y="17392"/>
                </a:cubicBezTo>
                <a:cubicBezTo>
                  <a:pt x="6381" y="16017"/>
                  <a:pt x="3613" y="14332"/>
                  <a:pt x="881" y="13787"/>
                </a:cubicBezTo>
                <a:cubicBezTo>
                  <a:pt x="1280" y="13047"/>
                  <a:pt x="1656" y="12312"/>
                  <a:pt x="2143" y="11621"/>
                </a:cubicBezTo>
                <a:cubicBezTo>
                  <a:pt x="2640" y="10913"/>
                  <a:pt x="3235" y="10290"/>
                  <a:pt x="3754" y="9604"/>
                </a:cubicBezTo>
                <a:cubicBezTo>
                  <a:pt x="3811" y="9639"/>
                  <a:pt x="3876" y="9657"/>
                  <a:pt x="3942" y="9657"/>
                </a:cubicBezTo>
                <a:cubicBezTo>
                  <a:pt x="3973" y="9657"/>
                  <a:pt x="4005" y="9653"/>
                  <a:pt x="4036" y="9645"/>
                </a:cubicBezTo>
                <a:lnTo>
                  <a:pt x="4074" y="9636"/>
                </a:lnTo>
                <a:cubicBezTo>
                  <a:pt x="4106" y="9627"/>
                  <a:pt x="4137" y="9613"/>
                  <a:pt x="4164" y="9596"/>
                </a:cubicBezTo>
                <a:cubicBezTo>
                  <a:pt x="6305" y="9593"/>
                  <a:pt x="12412" y="7547"/>
                  <a:pt x="11396" y="4956"/>
                </a:cubicBezTo>
                <a:cubicBezTo>
                  <a:pt x="11507" y="4137"/>
                  <a:pt x="10764" y="3743"/>
                  <a:pt x="9935" y="3743"/>
                </a:cubicBezTo>
                <a:cubicBezTo>
                  <a:pt x="9183" y="3743"/>
                  <a:pt x="8362" y="4068"/>
                  <a:pt x="8045" y="4697"/>
                </a:cubicBezTo>
                <a:cubicBezTo>
                  <a:pt x="7388" y="4302"/>
                  <a:pt x="6733" y="3880"/>
                  <a:pt x="6054" y="3527"/>
                </a:cubicBezTo>
                <a:cubicBezTo>
                  <a:pt x="7168" y="1883"/>
                  <a:pt x="8707" y="833"/>
                  <a:pt x="10769" y="777"/>
                </a:cubicBezTo>
                <a:cubicBezTo>
                  <a:pt x="10811" y="776"/>
                  <a:pt x="10854" y="776"/>
                  <a:pt x="10896" y="776"/>
                </a:cubicBezTo>
                <a:close/>
                <a:moveTo>
                  <a:pt x="10742" y="0"/>
                </a:moveTo>
                <a:cubicBezTo>
                  <a:pt x="8458" y="0"/>
                  <a:pt x="6146" y="1179"/>
                  <a:pt x="5520" y="3435"/>
                </a:cubicBezTo>
                <a:cubicBezTo>
                  <a:pt x="5497" y="3508"/>
                  <a:pt x="5512" y="3588"/>
                  <a:pt x="5560" y="3648"/>
                </a:cubicBezTo>
                <a:cubicBezTo>
                  <a:pt x="5550" y="3720"/>
                  <a:pt x="5575" y="3793"/>
                  <a:pt x="5627" y="3847"/>
                </a:cubicBezTo>
                <a:cubicBezTo>
                  <a:pt x="6263" y="4518"/>
                  <a:pt x="7126" y="5063"/>
                  <a:pt x="7943" y="5490"/>
                </a:cubicBezTo>
                <a:cubicBezTo>
                  <a:pt x="8004" y="5522"/>
                  <a:pt x="8064" y="5536"/>
                  <a:pt x="8120" y="5536"/>
                </a:cubicBezTo>
                <a:cubicBezTo>
                  <a:pt x="8375" y="5536"/>
                  <a:pt x="8556" y="5246"/>
                  <a:pt x="8457" y="5021"/>
                </a:cubicBezTo>
                <a:cubicBezTo>
                  <a:pt x="8788" y="4729"/>
                  <a:pt x="9067" y="4443"/>
                  <a:pt x="9546" y="4341"/>
                </a:cubicBezTo>
                <a:cubicBezTo>
                  <a:pt x="9645" y="4321"/>
                  <a:pt x="9749" y="4310"/>
                  <a:pt x="9855" y="4310"/>
                </a:cubicBezTo>
                <a:cubicBezTo>
                  <a:pt x="10334" y="4310"/>
                  <a:pt x="10834" y="4533"/>
                  <a:pt x="10860" y="5075"/>
                </a:cubicBezTo>
                <a:cubicBezTo>
                  <a:pt x="10862" y="5139"/>
                  <a:pt x="10888" y="5201"/>
                  <a:pt x="10934" y="5245"/>
                </a:cubicBezTo>
                <a:cubicBezTo>
                  <a:pt x="10703" y="7295"/>
                  <a:pt x="5913" y="8841"/>
                  <a:pt x="4138" y="8841"/>
                </a:cubicBezTo>
                <a:cubicBezTo>
                  <a:pt x="4068" y="8841"/>
                  <a:pt x="4002" y="8839"/>
                  <a:pt x="3941" y="8834"/>
                </a:cubicBezTo>
                <a:cubicBezTo>
                  <a:pt x="3933" y="8833"/>
                  <a:pt x="3926" y="8833"/>
                  <a:pt x="3918" y="8833"/>
                </a:cubicBezTo>
                <a:cubicBezTo>
                  <a:pt x="3768" y="8833"/>
                  <a:pt x="3615" y="8963"/>
                  <a:pt x="3573" y="9111"/>
                </a:cubicBezTo>
                <a:cubicBezTo>
                  <a:pt x="3546" y="9115"/>
                  <a:pt x="3520" y="9126"/>
                  <a:pt x="3497" y="9141"/>
                </a:cubicBezTo>
                <a:cubicBezTo>
                  <a:pt x="1983" y="10139"/>
                  <a:pt x="720" y="12039"/>
                  <a:pt x="96" y="13716"/>
                </a:cubicBezTo>
                <a:cubicBezTo>
                  <a:pt x="0" y="13974"/>
                  <a:pt x="234" y="14168"/>
                  <a:pt x="463" y="14168"/>
                </a:cubicBezTo>
                <a:cubicBezTo>
                  <a:pt x="514" y="14168"/>
                  <a:pt x="564" y="14158"/>
                  <a:pt x="611" y="14137"/>
                </a:cubicBezTo>
                <a:cubicBezTo>
                  <a:pt x="1849" y="14931"/>
                  <a:pt x="3305" y="15441"/>
                  <a:pt x="4625" y="16084"/>
                </a:cubicBezTo>
                <a:cubicBezTo>
                  <a:pt x="6030" y="16769"/>
                  <a:pt x="7408" y="17498"/>
                  <a:pt x="8764" y="18270"/>
                </a:cubicBezTo>
                <a:cubicBezTo>
                  <a:pt x="8830" y="18307"/>
                  <a:pt x="8894" y="18323"/>
                  <a:pt x="8956" y="18323"/>
                </a:cubicBezTo>
                <a:cubicBezTo>
                  <a:pt x="9242" y="18323"/>
                  <a:pt x="9447" y="17963"/>
                  <a:pt x="9289" y="17723"/>
                </a:cubicBezTo>
                <a:cubicBezTo>
                  <a:pt x="9971" y="16859"/>
                  <a:pt x="10625" y="15922"/>
                  <a:pt x="11155" y="14977"/>
                </a:cubicBezTo>
                <a:cubicBezTo>
                  <a:pt x="11200" y="14893"/>
                  <a:pt x="11205" y="14791"/>
                  <a:pt x="11165" y="14704"/>
                </a:cubicBezTo>
                <a:cubicBezTo>
                  <a:pt x="11303" y="14513"/>
                  <a:pt x="11274" y="14190"/>
                  <a:pt x="10977" y="14098"/>
                </a:cubicBezTo>
                <a:cubicBezTo>
                  <a:pt x="10004" y="13799"/>
                  <a:pt x="9027" y="13508"/>
                  <a:pt x="8061" y="13188"/>
                </a:cubicBezTo>
                <a:cubicBezTo>
                  <a:pt x="7512" y="13006"/>
                  <a:pt x="6963" y="12782"/>
                  <a:pt x="6404" y="12618"/>
                </a:cubicBezTo>
                <a:cubicBezTo>
                  <a:pt x="10288" y="10950"/>
                  <a:pt x="17874" y="8164"/>
                  <a:pt x="15520" y="2761"/>
                </a:cubicBezTo>
                <a:cubicBezTo>
                  <a:pt x="14708" y="898"/>
                  <a:pt x="12735" y="0"/>
                  <a:pt x="107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36" name="Google Shape;500;p23">
            <a:extLst>
              <a:ext uri="{FF2B5EF4-FFF2-40B4-BE49-F238E27FC236}">
                <a16:creationId xmlns:a16="http://schemas.microsoft.com/office/drawing/2014/main" id="{7FF25F7E-762B-4CA6-B0D8-5A7FC29E7A20}"/>
              </a:ext>
            </a:extLst>
          </p:cNvPr>
          <p:cNvSpPr>
            <a:spLocks/>
          </p:cNvSpPr>
          <p:nvPr/>
        </p:nvSpPr>
        <p:spPr bwMode="auto">
          <a:xfrm>
            <a:off x="11271404" y="1867211"/>
            <a:ext cx="329980" cy="457200"/>
          </a:xfrm>
          <a:custGeom>
            <a:avLst/>
            <a:gdLst>
              <a:gd name="T0" fmla="*/ 4224 w 11327"/>
              <a:gd name="T1" fmla="*/ 645 h 19026"/>
              <a:gd name="T2" fmla="*/ 5620 w 11327"/>
              <a:gd name="T3" fmla="*/ 941 h 19026"/>
              <a:gd name="T4" fmla="*/ 5668 w 11327"/>
              <a:gd name="T5" fmla="*/ 952 h 19026"/>
              <a:gd name="T6" fmla="*/ 3641 w 11327"/>
              <a:gd name="T7" fmla="*/ 2745 h 19026"/>
              <a:gd name="T8" fmla="*/ 2327 w 11327"/>
              <a:gd name="T9" fmla="*/ 2921 h 19026"/>
              <a:gd name="T10" fmla="*/ 1053 w 11327"/>
              <a:gd name="T11" fmla="*/ 2597 h 19026"/>
              <a:gd name="T12" fmla="*/ 978 w 11327"/>
              <a:gd name="T13" fmla="*/ 2462 h 19026"/>
              <a:gd name="T14" fmla="*/ 2955 w 11327"/>
              <a:gd name="T15" fmla="*/ 849 h 19026"/>
              <a:gd name="T16" fmla="*/ 4224 w 11327"/>
              <a:gd name="T17" fmla="*/ 645 h 19026"/>
              <a:gd name="T18" fmla="*/ 5018 w 11327"/>
              <a:gd name="T19" fmla="*/ 2924 h 19026"/>
              <a:gd name="T20" fmla="*/ 8302 w 11327"/>
              <a:gd name="T21" fmla="*/ 8100 h 19026"/>
              <a:gd name="T22" fmla="*/ 8460 w 11327"/>
              <a:gd name="T23" fmla="*/ 8143 h 19026"/>
              <a:gd name="T24" fmla="*/ 8543 w 11327"/>
              <a:gd name="T25" fmla="*/ 8132 h 19026"/>
              <a:gd name="T26" fmla="*/ 8543 w 11327"/>
              <a:gd name="T27" fmla="*/ 8132 h 19026"/>
              <a:gd name="T28" fmla="*/ 5364 w 11327"/>
              <a:gd name="T29" fmla="*/ 10260 h 19026"/>
              <a:gd name="T30" fmla="*/ 3548 w 11327"/>
              <a:gd name="T31" fmla="*/ 9882 h 19026"/>
              <a:gd name="T32" fmla="*/ 3582 w 11327"/>
              <a:gd name="T33" fmla="*/ 9778 h 19026"/>
              <a:gd name="T34" fmla="*/ 2968 w 11327"/>
              <a:gd name="T35" fmla="*/ 3473 h 19026"/>
              <a:gd name="T36" fmla="*/ 5018 w 11327"/>
              <a:gd name="T37" fmla="*/ 2924 h 19026"/>
              <a:gd name="T38" fmla="*/ 7748 w 11327"/>
              <a:gd name="T39" fmla="*/ 6868 h 19026"/>
              <a:gd name="T40" fmla="*/ 10457 w 11327"/>
              <a:gd name="T41" fmla="*/ 8940 h 19026"/>
              <a:gd name="T42" fmla="*/ 7596 w 11327"/>
              <a:gd name="T43" fmla="*/ 12063 h 19026"/>
              <a:gd name="T44" fmla="*/ 4835 w 11327"/>
              <a:gd name="T45" fmla="*/ 12623 h 19026"/>
              <a:gd name="T46" fmla="*/ 3715 w 11327"/>
              <a:gd name="T47" fmla="*/ 12481 h 19026"/>
              <a:gd name="T48" fmla="*/ 3000 w 11327"/>
              <a:gd name="T49" fmla="*/ 8580 h 19026"/>
              <a:gd name="T50" fmla="*/ 3000 w 11327"/>
              <a:gd name="T51" fmla="*/ 8580 h 19026"/>
              <a:gd name="T52" fmla="*/ 2955 w 11327"/>
              <a:gd name="T53" fmla="*/ 9778 h 19026"/>
              <a:gd name="T54" fmla="*/ 3043 w 11327"/>
              <a:gd name="T55" fmla="*/ 10011 h 19026"/>
              <a:gd name="T56" fmla="*/ 3110 w 11327"/>
              <a:gd name="T57" fmla="*/ 10135 h 19026"/>
              <a:gd name="T58" fmla="*/ 5401 w 11327"/>
              <a:gd name="T59" fmla="*/ 11000 h 19026"/>
              <a:gd name="T60" fmla="*/ 9255 w 11327"/>
              <a:gd name="T61" fmla="*/ 8216 h 19026"/>
              <a:gd name="T62" fmla="*/ 8937 w 11327"/>
              <a:gd name="T63" fmla="*/ 7801 h 19026"/>
              <a:gd name="T64" fmla="*/ 8788 w 11327"/>
              <a:gd name="T65" fmla="*/ 7830 h 19026"/>
              <a:gd name="T66" fmla="*/ 8634 w 11327"/>
              <a:gd name="T67" fmla="*/ 7531 h 19026"/>
              <a:gd name="T68" fmla="*/ 7748 w 11327"/>
              <a:gd name="T69" fmla="*/ 6868 h 19026"/>
              <a:gd name="T70" fmla="*/ 8431 w 11327"/>
              <a:gd name="T71" fmla="*/ 12402 h 19026"/>
              <a:gd name="T72" fmla="*/ 8396 w 11327"/>
              <a:gd name="T73" fmla="*/ 12613 h 19026"/>
              <a:gd name="T74" fmla="*/ 9327 w 11327"/>
              <a:gd name="T75" fmla="*/ 17537 h 19026"/>
              <a:gd name="T76" fmla="*/ 5844 w 11327"/>
              <a:gd name="T77" fmla="*/ 13128 h 19026"/>
              <a:gd name="T78" fmla="*/ 6962 w 11327"/>
              <a:gd name="T79" fmla="*/ 12912 h 19026"/>
              <a:gd name="T80" fmla="*/ 8431 w 11327"/>
              <a:gd name="T81" fmla="*/ 12402 h 19026"/>
              <a:gd name="T82" fmla="*/ 4255 w 11327"/>
              <a:gd name="T83" fmla="*/ 0 h 19026"/>
              <a:gd name="T84" fmla="*/ 1580 w 11327"/>
              <a:gd name="T85" fmla="*/ 708 h 19026"/>
              <a:gd name="T86" fmla="*/ 200 w 11327"/>
              <a:gd name="T87" fmla="*/ 2342 h 19026"/>
              <a:gd name="T88" fmla="*/ 226 w 11327"/>
              <a:gd name="T89" fmla="*/ 2450 h 19026"/>
              <a:gd name="T90" fmla="*/ 2454 w 11327"/>
              <a:gd name="T91" fmla="*/ 3477 h 19026"/>
              <a:gd name="T92" fmla="*/ 3003 w 11327"/>
              <a:gd name="T93" fmla="*/ 8178 h 19026"/>
              <a:gd name="T94" fmla="*/ 1246 w 11327"/>
              <a:gd name="T95" fmla="*/ 11173 h 19026"/>
              <a:gd name="T96" fmla="*/ 4851 w 11327"/>
              <a:gd name="T97" fmla="*/ 13194 h 19026"/>
              <a:gd name="T98" fmla="*/ 5322 w 11327"/>
              <a:gd name="T99" fmla="*/ 13178 h 19026"/>
              <a:gd name="T100" fmla="*/ 5329 w 11327"/>
              <a:gd name="T101" fmla="*/ 13201 h 19026"/>
              <a:gd name="T102" fmla="*/ 9630 w 11327"/>
              <a:gd name="T103" fmla="*/ 18919 h 19026"/>
              <a:gd name="T104" fmla="*/ 9844 w 11327"/>
              <a:gd name="T105" fmla="*/ 19026 h 19026"/>
              <a:gd name="T106" fmla="*/ 10180 w 11327"/>
              <a:gd name="T107" fmla="*/ 18599 h 19026"/>
              <a:gd name="T108" fmla="*/ 9013 w 11327"/>
              <a:gd name="T109" fmla="*/ 12443 h 19026"/>
              <a:gd name="T110" fmla="*/ 8797 w 11327"/>
              <a:gd name="T111" fmla="*/ 12226 h 19026"/>
              <a:gd name="T112" fmla="*/ 11146 w 11327"/>
              <a:gd name="T113" fmla="*/ 9150 h 19026"/>
              <a:gd name="T114" fmla="*/ 7479 w 11327"/>
              <a:gd name="T115" fmla="*/ 6222 h 19026"/>
              <a:gd name="T116" fmla="*/ 7176 w 11327"/>
              <a:gd name="T117" fmla="*/ 6228 h 19026"/>
              <a:gd name="T118" fmla="*/ 5453 w 11327"/>
              <a:gd name="T119" fmla="*/ 2650 h 19026"/>
              <a:gd name="T120" fmla="*/ 6086 w 11327"/>
              <a:gd name="T121" fmla="*/ 512 h 19026"/>
              <a:gd name="T122" fmla="*/ 5878 w 11327"/>
              <a:gd name="T123" fmla="*/ 386 h 19026"/>
              <a:gd name="T124" fmla="*/ 4255 w 11327"/>
              <a:gd name="T125" fmla="*/ 0 h 19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327" h="19026" extrusionOk="0">
                <a:moveTo>
                  <a:pt x="4224" y="645"/>
                </a:moveTo>
                <a:cubicBezTo>
                  <a:pt x="4688" y="645"/>
                  <a:pt x="5148" y="737"/>
                  <a:pt x="5620" y="941"/>
                </a:cubicBezTo>
                <a:cubicBezTo>
                  <a:pt x="5636" y="946"/>
                  <a:pt x="5651" y="949"/>
                  <a:pt x="5668" y="952"/>
                </a:cubicBezTo>
                <a:cubicBezTo>
                  <a:pt x="5920" y="2108"/>
                  <a:pt x="4559" y="2543"/>
                  <a:pt x="3641" y="2745"/>
                </a:cubicBezTo>
                <a:cubicBezTo>
                  <a:pt x="3193" y="2844"/>
                  <a:pt x="2751" y="2921"/>
                  <a:pt x="2327" y="2921"/>
                </a:cubicBezTo>
                <a:cubicBezTo>
                  <a:pt x="1879" y="2921"/>
                  <a:pt x="1451" y="2835"/>
                  <a:pt x="1053" y="2597"/>
                </a:cubicBezTo>
                <a:cubicBezTo>
                  <a:pt x="1047" y="2543"/>
                  <a:pt x="1021" y="2494"/>
                  <a:pt x="978" y="2462"/>
                </a:cubicBezTo>
                <a:cubicBezTo>
                  <a:pt x="174" y="1799"/>
                  <a:pt x="2744" y="913"/>
                  <a:pt x="2955" y="849"/>
                </a:cubicBezTo>
                <a:cubicBezTo>
                  <a:pt x="3390" y="718"/>
                  <a:pt x="3809" y="645"/>
                  <a:pt x="4224" y="645"/>
                </a:cubicBezTo>
                <a:close/>
                <a:moveTo>
                  <a:pt x="5018" y="2924"/>
                </a:moveTo>
                <a:cubicBezTo>
                  <a:pt x="5481" y="4961"/>
                  <a:pt x="6427" y="7031"/>
                  <a:pt x="8302" y="8100"/>
                </a:cubicBezTo>
                <a:cubicBezTo>
                  <a:pt x="8350" y="8128"/>
                  <a:pt x="8405" y="8143"/>
                  <a:pt x="8460" y="8143"/>
                </a:cubicBezTo>
                <a:cubicBezTo>
                  <a:pt x="8488" y="8143"/>
                  <a:pt x="8515" y="8139"/>
                  <a:pt x="8543" y="8132"/>
                </a:cubicBezTo>
                <a:cubicBezTo>
                  <a:pt x="7916" y="9591"/>
                  <a:pt x="6709" y="10260"/>
                  <a:pt x="5364" y="10260"/>
                </a:cubicBezTo>
                <a:cubicBezTo>
                  <a:pt x="4773" y="10260"/>
                  <a:pt x="4155" y="10131"/>
                  <a:pt x="3548" y="9882"/>
                </a:cubicBezTo>
                <a:cubicBezTo>
                  <a:pt x="3565" y="9850"/>
                  <a:pt x="3576" y="9815"/>
                  <a:pt x="3582" y="9778"/>
                </a:cubicBezTo>
                <a:cubicBezTo>
                  <a:pt x="3837" y="7744"/>
                  <a:pt x="3724" y="5421"/>
                  <a:pt x="2968" y="3473"/>
                </a:cubicBezTo>
                <a:cubicBezTo>
                  <a:pt x="3690" y="3428"/>
                  <a:pt x="4426" y="3235"/>
                  <a:pt x="5018" y="2924"/>
                </a:cubicBezTo>
                <a:close/>
                <a:moveTo>
                  <a:pt x="7748" y="6868"/>
                </a:moveTo>
                <a:cubicBezTo>
                  <a:pt x="9103" y="6925"/>
                  <a:pt x="10350" y="7343"/>
                  <a:pt x="10457" y="8940"/>
                </a:cubicBezTo>
                <a:cubicBezTo>
                  <a:pt x="10570" y="10587"/>
                  <a:pt x="8936" y="11585"/>
                  <a:pt x="7596" y="12063"/>
                </a:cubicBezTo>
                <a:cubicBezTo>
                  <a:pt x="6743" y="12367"/>
                  <a:pt x="5773" y="12623"/>
                  <a:pt x="4835" y="12623"/>
                </a:cubicBezTo>
                <a:cubicBezTo>
                  <a:pt x="4453" y="12623"/>
                  <a:pt x="4077" y="12580"/>
                  <a:pt x="3715" y="12481"/>
                </a:cubicBezTo>
                <a:cubicBezTo>
                  <a:pt x="1889" y="11984"/>
                  <a:pt x="892" y="9282"/>
                  <a:pt x="3000" y="8580"/>
                </a:cubicBezTo>
                <a:cubicBezTo>
                  <a:pt x="2998" y="8974"/>
                  <a:pt x="2987" y="9371"/>
                  <a:pt x="2955" y="9778"/>
                </a:cubicBezTo>
                <a:cubicBezTo>
                  <a:pt x="2946" y="9885"/>
                  <a:pt x="2984" y="9962"/>
                  <a:pt x="3043" y="10011"/>
                </a:cubicBezTo>
                <a:cubicBezTo>
                  <a:pt x="3047" y="10060"/>
                  <a:pt x="3072" y="10104"/>
                  <a:pt x="3110" y="10135"/>
                </a:cubicBezTo>
                <a:cubicBezTo>
                  <a:pt x="3802" y="10735"/>
                  <a:pt x="4604" y="11000"/>
                  <a:pt x="5401" y="11000"/>
                </a:cubicBezTo>
                <a:cubicBezTo>
                  <a:pt x="7043" y="11000"/>
                  <a:pt x="8663" y="9875"/>
                  <a:pt x="9255" y="8216"/>
                </a:cubicBezTo>
                <a:cubicBezTo>
                  <a:pt x="9346" y="7962"/>
                  <a:pt x="9146" y="7801"/>
                  <a:pt x="8937" y="7801"/>
                </a:cubicBezTo>
                <a:cubicBezTo>
                  <a:pt x="8886" y="7801"/>
                  <a:pt x="8835" y="7810"/>
                  <a:pt x="8788" y="7830"/>
                </a:cubicBezTo>
                <a:cubicBezTo>
                  <a:pt x="8803" y="7709"/>
                  <a:pt x="8742" y="7590"/>
                  <a:pt x="8634" y="7531"/>
                </a:cubicBezTo>
                <a:cubicBezTo>
                  <a:pt x="8314" y="7346"/>
                  <a:pt x="8017" y="7122"/>
                  <a:pt x="7748" y="6868"/>
                </a:cubicBezTo>
                <a:close/>
                <a:moveTo>
                  <a:pt x="8431" y="12402"/>
                </a:moveTo>
                <a:cubicBezTo>
                  <a:pt x="8396" y="12466"/>
                  <a:pt x="8383" y="12541"/>
                  <a:pt x="8396" y="12613"/>
                </a:cubicBezTo>
                <a:cubicBezTo>
                  <a:pt x="8685" y="14260"/>
                  <a:pt x="9027" y="15894"/>
                  <a:pt x="9327" y="17537"/>
                </a:cubicBezTo>
                <a:cubicBezTo>
                  <a:pt x="8135" y="16090"/>
                  <a:pt x="7029" y="14580"/>
                  <a:pt x="5844" y="13128"/>
                </a:cubicBezTo>
                <a:cubicBezTo>
                  <a:pt x="6221" y="13079"/>
                  <a:pt x="6594" y="13007"/>
                  <a:pt x="6962" y="12912"/>
                </a:cubicBezTo>
                <a:cubicBezTo>
                  <a:pt x="7464" y="12783"/>
                  <a:pt x="7956" y="12612"/>
                  <a:pt x="8431" y="12402"/>
                </a:cubicBezTo>
                <a:close/>
                <a:moveTo>
                  <a:pt x="4255" y="0"/>
                </a:moveTo>
                <a:cubicBezTo>
                  <a:pt x="3343" y="0"/>
                  <a:pt x="2421" y="308"/>
                  <a:pt x="1580" y="708"/>
                </a:cubicBezTo>
                <a:cubicBezTo>
                  <a:pt x="1032" y="969"/>
                  <a:pt x="1" y="1714"/>
                  <a:pt x="200" y="2342"/>
                </a:cubicBezTo>
                <a:cubicBezTo>
                  <a:pt x="198" y="2379"/>
                  <a:pt x="206" y="2417"/>
                  <a:pt x="226" y="2450"/>
                </a:cubicBezTo>
                <a:cubicBezTo>
                  <a:pt x="620" y="3122"/>
                  <a:pt x="1491" y="3440"/>
                  <a:pt x="2454" y="3477"/>
                </a:cubicBezTo>
                <a:cubicBezTo>
                  <a:pt x="2733" y="5085"/>
                  <a:pt x="2974" y="6594"/>
                  <a:pt x="3003" y="8178"/>
                </a:cubicBezTo>
                <a:cubicBezTo>
                  <a:pt x="1548" y="8257"/>
                  <a:pt x="705" y="9803"/>
                  <a:pt x="1246" y="11173"/>
                </a:cubicBezTo>
                <a:cubicBezTo>
                  <a:pt x="1850" y="12704"/>
                  <a:pt x="3341" y="13194"/>
                  <a:pt x="4851" y="13194"/>
                </a:cubicBezTo>
                <a:cubicBezTo>
                  <a:pt x="5008" y="13194"/>
                  <a:pt x="5165" y="13188"/>
                  <a:pt x="5322" y="13178"/>
                </a:cubicBezTo>
                <a:cubicBezTo>
                  <a:pt x="5323" y="13186"/>
                  <a:pt x="5326" y="13194"/>
                  <a:pt x="5329" y="13201"/>
                </a:cubicBezTo>
                <a:cubicBezTo>
                  <a:pt x="6486" y="15272"/>
                  <a:pt x="8078" y="17136"/>
                  <a:pt x="9630" y="18919"/>
                </a:cubicBezTo>
                <a:cubicBezTo>
                  <a:pt x="9696" y="18994"/>
                  <a:pt x="9771" y="19026"/>
                  <a:pt x="9844" y="19026"/>
                </a:cubicBezTo>
                <a:cubicBezTo>
                  <a:pt x="10035" y="19026"/>
                  <a:pt x="10213" y="18808"/>
                  <a:pt x="10180" y="18599"/>
                </a:cubicBezTo>
                <a:cubicBezTo>
                  <a:pt x="9854" y="16542"/>
                  <a:pt x="9527" y="14463"/>
                  <a:pt x="9013" y="12443"/>
                </a:cubicBezTo>
                <a:cubicBezTo>
                  <a:pt x="8979" y="12311"/>
                  <a:pt x="8893" y="12247"/>
                  <a:pt x="8797" y="12226"/>
                </a:cubicBezTo>
                <a:cubicBezTo>
                  <a:pt x="10019" y="11596"/>
                  <a:pt x="11030" y="10621"/>
                  <a:pt x="11146" y="9150"/>
                </a:cubicBezTo>
                <a:cubicBezTo>
                  <a:pt x="11326" y="6866"/>
                  <a:pt x="9352" y="6222"/>
                  <a:pt x="7479" y="6222"/>
                </a:cubicBezTo>
                <a:cubicBezTo>
                  <a:pt x="7378" y="6222"/>
                  <a:pt x="7277" y="6224"/>
                  <a:pt x="7176" y="6228"/>
                </a:cubicBezTo>
                <a:cubicBezTo>
                  <a:pt x="6392" y="5191"/>
                  <a:pt x="5973" y="3905"/>
                  <a:pt x="5453" y="2650"/>
                </a:cubicBezTo>
                <a:cubicBezTo>
                  <a:pt x="6158" y="2131"/>
                  <a:pt x="6510" y="1394"/>
                  <a:pt x="6086" y="512"/>
                </a:cubicBezTo>
                <a:cubicBezTo>
                  <a:pt x="6043" y="423"/>
                  <a:pt x="5962" y="388"/>
                  <a:pt x="5878" y="386"/>
                </a:cubicBezTo>
                <a:cubicBezTo>
                  <a:pt x="5355" y="113"/>
                  <a:pt x="4807" y="0"/>
                  <a:pt x="425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grpSp>
        <p:nvGrpSpPr>
          <p:cNvPr id="37" name="Google Shape;507;p23">
            <a:extLst>
              <a:ext uri="{FF2B5EF4-FFF2-40B4-BE49-F238E27FC236}">
                <a16:creationId xmlns:a16="http://schemas.microsoft.com/office/drawing/2014/main" id="{B0B7FAFB-9269-4080-9332-F524B4818B5D}"/>
              </a:ext>
            </a:extLst>
          </p:cNvPr>
          <p:cNvGrpSpPr>
            <a:grpSpLocks/>
          </p:cNvGrpSpPr>
          <p:nvPr/>
        </p:nvGrpSpPr>
        <p:grpSpPr bwMode="auto">
          <a:xfrm>
            <a:off x="10411985" y="2496200"/>
            <a:ext cx="457200" cy="429956"/>
            <a:chOff x="6151764" y="3887194"/>
            <a:chExt cx="1009123" cy="1235674"/>
          </a:xfrm>
        </p:grpSpPr>
        <p:sp>
          <p:nvSpPr>
            <p:cNvPr id="38" name="Google Shape;508;p23">
              <a:extLst>
                <a:ext uri="{FF2B5EF4-FFF2-40B4-BE49-F238E27FC236}">
                  <a16:creationId xmlns:a16="http://schemas.microsoft.com/office/drawing/2014/main" id="{C8C44B7C-3B27-49FD-8A8F-BE8C61C34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44" y="4616950"/>
              <a:ext cx="769136" cy="427754"/>
            </a:xfrm>
            <a:custGeom>
              <a:avLst/>
              <a:gdLst>
                <a:gd name="T0" fmla="*/ 5836 w 23242"/>
                <a:gd name="T1" fmla="*/ 1 h 12926"/>
                <a:gd name="T2" fmla="*/ 5020 w 23242"/>
                <a:gd name="T3" fmla="*/ 261 h 12926"/>
                <a:gd name="T4" fmla="*/ 823 w 23242"/>
                <a:gd name="T5" fmla="*/ 2111 h 12926"/>
                <a:gd name="T6" fmla="*/ 823 w 23242"/>
                <a:gd name="T7" fmla="*/ 3979 h 12926"/>
                <a:gd name="T8" fmla="*/ 1439 w 23242"/>
                <a:gd name="T9" fmla="*/ 4272 h 12926"/>
                <a:gd name="T10" fmla="*/ 1862 w 23242"/>
                <a:gd name="T11" fmla="*/ 4816 h 12926"/>
                <a:gd name="T12" fmla="*/ 2528 w 23242"/>
                <a:gd name="T13" fmla="*/ 5194 h 12926"/>
                <a:gd name="T14" fmla="*/ 4132 w 23242"/>
                <a:gd name="T15" fmla="*/ 6102 h 12926"/>
                <a:gd name="T16" fmla="*/ 4153 w 23242"/>
                <a:gd name="T17" fmla="*/ 6148 h 12926"/>
                <a:gd name="T18" fmla="*/ 6954 w 23242"/>
                <a:gd name="T19" fmla="*/ 7692 h 12926"/>
                <a:gd name="T20" fmla="*/ 11909 w 23242"/>
                <a:gd name="T21" fmla="*/ 9743 h 12926"/>
                <a:gd name="T22" fmla="*/ 21606 w 23242"/>
                <a:gd name="T23" fmla="*/ 12913 h 12926"/>
                <a:gd name="T24" fmla="*/ 21781 w 23242"/>
                <a:gd name="T25" fmla="*/ 12926 h 12926"/>
                <a:gd name="T26" fmla="*/ 22938 w 23242"/>
                <a:gd name="T27" fmla="*/ 11582 h 12926"/>
                <a:gd name="T28" fmla="*/ 21024 w 23242"/>
                <a:gd name="T29" fmla="*/ 6850 h 12926"/>
                <a:gd name="T30" fmla="*/ 20899 w 23242"/>
                <a:gd name="T31" fmla="*/ 6450 h 12926"/>
                <a:gd name="T32" fmla="*/ 19812 w 23242"/>
                <a:gd name="T33" fmla="*/ 5734 h 12926"/>
                <a:gd name="T34" fmla="*/ 19368 w 23242"/>
                <a:gd name="T35" fmla="*/ 5811 h 12926"/>
                <a:gd name="T36" fmla="*/ 18962 w 23242"/>
                <a:gd name="T37" fmla="*/ 5781 h 12926"/>
                <a:gd name="T38" fmla="*/ 18212 w 23242"/>
                <a:gd name="T39" fmla="*/ 5869 h 12926"/>
                <a:gd name="T40" fmla="*/ 15566 w 23242"/>
                <a:gd name="T41" fmla="*/ 6203 h 12926"/>
                <a:gd name="T42" fmla="*/ 14828 w 23242"/>
                <a:gd name="T43" fmla="*/ 5852 h 12926"/>
                <a:gd name="T44" fmla="*/ 10399 w 23242"/>
                <a:gd name="T45" fmla="*/ 4240 h 12926"/>
                <a:gd name="T46" fmla="*/ 7348 w 23242"/>
                <a:gd name="T47" fmla="*/ 702 h 12926"/>
                <a:gd name="T48" fmla="*/ 6495 w 23242"/>
                <a:gd name="T49" fmla="*/ 34 h 12926"/>
                <a:gd name="T50" fmla="*/ 6357 w 23242"/>
                <a:gd name="T51" fmla="*/ 42 h 12926"/>
                <a:gd name="T52" fmla="*/ 6241 w 23242"/>
                <a:gd name="T53" fmla="*/ 57 h 12926"/>
                <a:gd name="T54" fmla="*/ 5836 w 23242"/>
                <a:gd name="T55" fmla="*/ 1 h 1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42" h="12926" extrusionOk="0">
                  <a:moveTo>
                    <a:pt x="5836" y="1"/>
                  </a:moveTo>
                  <a:cubicBezTo>
                    <a:pt x="5564" y="1"/>
                    <a:pt x="5291" y="80"/>
                    <a:pt x="5020" y="261"/>
                  </a:cubicBezTo>
                  <a:cubicBezTo>
                    <a:pt x="3508" y="584"/>
                    <a:pt x="2128" y="1170"/>
                    <a:pt x="823" y="2111"/>
                  </a:cubicBezTo>
                  <a:cubicBezTo>
                    <a:pt x="248" y="2526"/>
                    <a:pt x="1" y="3626"/>
                    <a:pt x="823" y="3979"/>
                  </a:cubicBezTo>
                  <a:cubicBezTo>
                    <a:pt x="1047" y="4076"/>
                    <a:pt x="1248" y="4171"/>
                    <a:pt x="1439" y="4272"/>
                  </a:cubicBezTo>
                  <a:cubicBezTo>
                    <a:pt x="1511" y="4473"/>
                    <a:pt x="1647" y="4662"/>
                    <a:pt x="1862" y="4816"/>
                  </a:cubicBezTo>
                  <a:cubicBezTo>
                    <a:pt x="2156" y="5025"/>
                    <a:pt x="2312" y="5122"/>
                    <a:pt x="2528" y="5194"/>
                  </a:cubicBezTo>
                  <a:lnTo>
                    <a:pt x="4132" y="6102"/>
                  </a:lnTo>
                  <a:cubicBezTo>
                    <a:pt x="4139" y="6117"/>
                    <a:pt x="4145" y="6133"/>
                    <a:pt x="4153" y="6148"/>
                  </a:cubicBezTo>
                  <a:cubicBezTo>
                    <a:pt x="4701" y="7067"/>
                    <a:pt x="6029" y="7311"/>
                    <a:pt x="6954" y="7692"/>
                  </a:cubicBezTo>
                  <a:lnTo>
                    <a:pt x="11909" y="9743"/>
                  </a:lnTo>
                  <a:cubicBezTo>
                    <a:pt x="15066" y="11051"/>
                    <a:pt x="18201" y="12411"/>
                    <a:pt x="21606" y="12913"/>
                  </a:cubicBezTo>
                  <a:cubicBezTo>
                    <a:pt x="21663" y="12921"/>
                    <a:pt x="21721" y="12926"/>
                    <a:pt x="21781" y="12926"/>
                  </a:cubicBezTo>
                  <a:cubicBezTo>
                    <a:pt x="22468" y="12926"/>
                    <a:pt x="23241" y="12375"/>
                    <a:pt x="22938" y="11582"/>
                  </a:cubicBezTo>
                  <a:cubicBezTo>
                    <a:pt x="22396" y="10164"/>
                    <a:pt x="21993" y="8095"/>
                    <a:pt x="21024" y="6850"/>
                  </a:cubicBezTo>
                  <a:cubicBezTo>
                    <a:pt x="20993" y="6713"/>
                    <a:pt x="20952" y="6578"/>
                    <a:pt x="20899" y="6450"/>
                  </a:cubicBezTo>
                  <a:cubicBezTo>
                    <a:pt x="20695" y="5950"/>
                    <a:pt x="20248" y="5734"/>
                    <a:pt x="19812" y="5734"/>
                  </a:cubicBezTo>
                  <a:cubicBezTo>
                    <a:pt x="19659" y="5734"/>
                    <a:pt x="19507" y="5761"/>
                    <a:pt x="19368" y="5811"/>
                  </a:cubicBezTo>
                  <a:cubicBezTo>
                    <a:pt x="19238" y="5791"/>
                    <a:pt x="19103" y="5781"/>
                    <a:pt x="18962" y="5781"/>
                  </a:cubicBezTo>
                  <a:cubicBezTo>
                    <a:pt x="18729" y="5781"/>
                    <a:pt x="18480" y="5809"/>
                    <a:pt x="18212" y="5869"/>
                  </a:cubicBezTo>
                  <a:cubicBezTo>
                    <a:pt x="17343" y="6070"/>
                    <a:pt x="16458" y="6180"/>
                    <a:pt x="15566" y="6203"/>
                  </a:cubicBezTo>
                  <a:cubicBezTo>
                    <a:pt x="15242" y="6024"/>
                    <a:pt x="14954" y="5897"/>
                    <a:pt x="14828" y="5852"/>
                  </a:cubicBezTo>
                  <a:cubicBezTo>
                    <a:pt x="13246" y="5313"/>
                    <a:pt x="11770" y="5353"/>
                    <a:pt x="10399" y="4240"/>
                  </a:cubicBezTo>
                  <a:cubicBezTo>
                    <a:pt x="9653" y="3633"/>
                    <a:pt x="8558" y="1743"/>
                    <a:pt x="7348" y="702"/>
                  </a:cubicBezTo>
                  <a:cubicBezTo>
                    <a:pt x="7250" y="329"/>
                    <a:pt x="6969" y="34"/>
                    <a:pt x="6495" y="34"/>
                  </a:cubicBezTo>
                  <a:cubicBezTo>
                    <a:pt x="6451" y="34"/>
                    <a:pt x="6405" y="36"/>
                    <a:pt x="6357" y="42"/>
                  </a:cubicBezTo>
                  <a:cubicBezTo>
                    <a:pt x="6317" y="46"/>
                    <a:pt x="6279" y="52"/>
                    <a:pt x="6241" y="57"/>
                  </a:cubicBezTo>
                  <a:cubicBezTo>
                    <a:pt x="6106" y="20"/>
                    <a:pt x="5971" y="1"/>
                    <a:pt x="583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39" name="Google Shape;509;p23">
              <a:extLst>
                <a:ext uri="{FF2B5EF4-FFF2-40B4-BE49-F238E27FC236}">
                  <a16:creationId xmlns:a16="http://schemas.microsoft.com/office/drawing/2014/main" id="{6F38FD75-47E2-44E9-BBE1-E14DC97E8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073" y="4193896"/>
              <a:ext cx="185550" cy="96994"/>
            </a:xfrm>
            <a:custGeom>
              <a:avLst/>
              <a:gdLst>
                <a:gd name="T0" fmla="*/ 293 w 5607"/>
                <a:gd name="T1" fmla="*/ 0 h 2931"/>
                <a:gd name="T2" fmla="*/ 105 w 5607"/>
                <a:gd name="T3" fmla="*/ 302 h 2931"/>
                <a:gd name="T4" fmla="*/ 5207 w 5607"/>
                <a:gd name="T5" fmla="*/ 2930 h 2931"/>
                <a:gd name="T6" fmla="*/ 5212 w 5607"/>
                <a:gd name="T7" fmla="*/ 2930 h 2931"/>
                <a:gd name="T8" fmla="*/ 5207 w 5607"/>
                <a:gd name="T9" fmla="*/ 2316 h 2931"/>
                <a:gd name="T10" fmla="*/ 424 w 5607"/>
                <a:gd name="T11" fmla="*/ 57 h 2931"/>
                <a:gd name="T12" fmla="*/ 293 w 5607"/>
                <a:gd name="T13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07" h="2931" extrusionOk="0">
                  <a:moveTo>
                    <a:pt x="293" y="0"/>
                  </a:moveTo>
                  <a:cubicBezTo>
                    <a:pt x="148" y="0"/>
                    <a:pt x="0" y="161"/>
                    <a:pt x="105" y="302"/>
                  </a:cubicBezTo>
                  <a:cubicBezTo>
                    <a:pt x="1312" y="1913"/>
                    <a:pt x="3179" y="2912"/>
                    <a:pt x="5207" y="2930"/>
                  </a:cubicBezTo>
                  <a:cubicBezTo>
                    <a:pt x="5209" y="2930"/>
                    <a:pt x="5210" y="2930"/>
                    <a:pt x="5212" y="2930"/>
                  </a:cubicBezTo>
                  <a:cubicBezTo>
                    <a:pt x="5607" y="2930"/>
                    <a:pt x="5596" y="2345"/>
                    <a:pt x="5207" y="2316"/>
                  </a:cubicBezTo>
                  <a:cubicBezTo>
                    <a:pt x="3332" y="2173"/>
                    <a:pt x="1720" y="1431"/>
                    <a:pt x="424" y="57"/>
                  </a:cubicBezTo>
                  <a:cubicBezTo>
                    <a:pt x="386" y="17"/>
                    <a:pt x="340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40" name="Google Shape;510;p23">
              <a:extLst>
                <a:ext uri="{FF2B5EF4-FFF2-40B4-BE49-F238E27FC236}">
                  <a16:creationId xmlns:a16="http://schemas.microsoft.com/office/drawing/2014/main" id="{11C1F084-CB4D-4AF9-A367-A7EC0F5F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764" y="4124236"/>
              <a:ext cx="1009123" cy="998632"/>
            </a:xfrm>
            <a:custGeom>
              <a:avLst/>
              <a:gdLst>
                <a:gd name="T0" fmla="*/ 20913 w 30494"/>
                <a:gd name="T1" fmla="*/ 661 h 30177"/>
                <a:gd name="T2" fmla="*/ 27949 w 30494"/>
                <a:gd name="T3" fmla="*/ 5730 h 30177"/>
                <a:gd name="T4" fmla="*/ 26185 w 30494"/>
                <a:gd name="T5" fmla="*/ 6082 h 30177"/>
                <a:gd name="T6" fmla="*/ 26104 w 30494"/>
                <a:gd name="T7" fmla="*/ 6081 h 30177"/>
                <a:gd name="T8" fmla="*/ 26101 w 30494"/>
                <a:gd name="T9" fmla="*/ 6081 h 30177"/>
                <a:gd name="T10" fmla="*/ 25796 w 30494"/>
                <a:gd name="T11" fmla="*/ 6315 h 30177"/>
                <a:gd name="T12" fmla="*/ 25787 w 30494"/>
                <a:gd name="T13" fmla="*/ 6374 h 30177"/>
                <a:gd name="T14" fmla="*/ 25638 w 30494"/>
                <a:gd name="T15" fmla="*/ 6447 h 30177"/>
                <a:gd name="T16" fmla="*/ 22230 w 30494"/>
                <a:gd name="T17" fmla="*/ 13753 h 30177"/>
                <a:gd name="T18" fmla="*/ 22572 w 30494"/>
                <a:gd name="T19" fmla="*/ 14182 h 30177"/>
                <a:gd name="T20" fmla="*/ 25606 w 30494"/>
                <a:gd name="T21" fmla="*/ 20674 h 30177"/>
                <a:gd name="T22" fmla="*/ 28271 w 30494"/>
                <a:gd name="T23" fmla="*/ 28136 h 30177"/>
                <a:gd name="T24" fmla="*/ 28237 w 30494"/>
                <a:gd name="T25" fmla="*/ 28209 h 30177"/>
                <a:gd name="T26" fmla="*/ 26393 w 30494"/>
                <a:gd name="T27" fmla="*/ 29418 h 30177"/>
                <a:gd name="T28" fmla="*/ 21949 w 30494"/>
                <a:gd name="T29" fmla="*/ 28324 h 30177"/>
                <a:gd name="T30" fmla="*/ 16888 w 30494"/>
                <a:gd name="T31" fmla="*/ 26664 h 30177"/>
                <a:gd name="T32" fmla="*/ 6570 w 30494"/>
                <a:gd name="T33" fmla="*/ 22258 h 30177"/>
                <a:gd name="T34" fmla="*/ 2406 w 30494"/>
                <a:gd name="T35" fmla="*/ 17406 h 30177"/>
                <a:gd name="T36" fmla="*/ 6640 w 30494"/>
                <a:gd name="T37" fmla="*/ 14316 h 30177"/>
                <a:gd name="T38" fmla="*/ 17142 w 30494"/>
                <a:gd name="T39" fmla="*/ 11913 h 30177"/>
                <a:gd name="T40" fmla="*/ 17351 w 30494"/>
                <a:gd name="T41" fmla="*/ 11668 h 30177"/>
                <a:gd name="T42" fmla="*/ 17377 w 30494"/>
                <a:gd name="T43" fmla="*/ 11633 h 30177"/>
                <a:gd name="T44" fmla="*/ 20572 w 30494"/>
                <a:gd name="T45" fmla="*/ 4675 h 30177"/>
                <a:gd name="T46" fmla="*/ 20460 w 30494"/>
                <a:gd name="T47" fmla="*/ 4410 h 30177"/>
                <a:gd name="T48" fmla="*/ 20480 w 30494"/>
                <a:gd name="T49" fmla="*/ 4053 h 30177"/>
                <a:gd name="T50" fmla="*/ 19186 w 30494"/>
                <a:gd name="T51" fmla="*/ 2159 h 30177"/>
                <a:gd name="T52" fmla="*/ 20617 w 30494"/>
                <a:gd name="T53" fmla="*/ 697 h 30177"/>
                <a:gd name="T54" fmla="*/ 20766 w 30494"/>
                <a:gd name="T55" fmla="*/ 704 h 30177"/>
                <a:gd name="T56" fmla="*/ 20784 w 30494"/>
                <a:gd name="T57" fmla="*/ 705 h 30177"/>
                <a:gd name="T58" fmla="*/ 20913 w 30494"/>
                <a:gd name="T59" fmla="*/ 661 h 30177"/>
                <a:gd name="T60" fmla="*/ 20320 w 30494"/>
                <a:gd name="T61" fmla="*/ 0 h 30177"/>
                <a:gd name="T62" fmla="*/ 20132 w 30494"/>
                <a:gd name="T63" fmla="*/ 88 h 30177"/>
                <a:gd name="T64" fmla="*/ 18590 w 30494"/>
                <a:gd name="T65" fmla="*/ 1557 h 30177"/>
                <a:gd name="T66" fmla="*/ 20169 w 30494"/>
                <a:gd name="T67" fmla="*/ 4448 h 30177"/>
                <a:gd name="T68" fmla="*/ 20131 w 30494"/>
                <a:gd name="T69" fmla="*/ 4490 h 30177"/>
                <a:gd name="T70" fmla="*/ 16752 w 30494"/>
                <a:gd name="T71" fmla="*/ 11269 h 30177"/>
                <a:gd name="T72" fmla="*/ 16730 w 30494"/>
                <a:gd name="T73" fmla="*/ 11351 h 30177"/>
                <a:gd name="T74" fmla="*/ 9344 w 30494"/>
                <a:gd name="T75" fmla="*/ 12698 h 30177"/>
                <a:gd name="T76" fmla="*/ 3315 w 30494"/>
                <a:gd name="T77" fmla="*/ 15018 h 30177"/>
                <a:gd name="T78" fmla="*/ 5162 w 30494"/>
                <a:gd name="T79" fmla="*/ 22288 h 30177"/>
                <a:gd name="T80" fmla="*/ 19213 w 30494"/>
                <a:gd name="T81" fmla="*/ 28237 h 30177"/>
                <a:gd name="T82" fmla="*/ 26124 w 30494"/>
                <a:gd name="T83" fmla="*/ 30162 h 30177"/>
                <a:gd name="T84" fmla="*/ 26468 w 30494"/>
                <a:gd name="T85" fmla="*/ 30176 h 30177"/>
                <a:gd name="T86" fmla="*/ 28874 w 30494"/>
                <a:gd name="T87" fmla="*/ 28298 h 30177"/>
                <a:gd name="T88" fmla="*/ 28870 w 30494"/>
                <a:gd name="T89" fmla="*/ 28252 h 30177"/>
                <a:gd name="T90" fmla="*/ 26958 w 30494"/>
                <a:gd name="T91" fmla="*/ 21881 h 30177"/>
                <a:gd name="T92" fmla="*/ 22993 w 30494"/>
                <a:gd name="T93" fmla="*/ 13805 h 30177"/>
                <a:gd name="T94" fmla="*/ 22947 w 30494"/>
                <a:gd name="T95" fmla="*/ 13751 h 30177"/>
                <a:gd name="T96" fmla="*/ 26046 w 30494"/>
                <a:gd name="T97" fmla="*/ 6761 h 30177"/>
                <a:gd name="T98" fmla="*/ 26062 w 30494"/>
                <a:gd name="T99" fmla="*/ 6717 h 30177"/>
                <a:gd name="T100" fmla="*/ 26630 w 30494"/>
                <a:gd name="T101" fmla="*/ 6769 h 30177"/>
                <a:gd name="T102" fmla="*/ 28516 w 30494"/>
                <a:gd name="T103" fmla="*/ 6196 h 30177"/>
                <a:gd name="T104" fmla="*/ 28665 w 30494"/>
                <a:gd name="T105" fmla="*/ 5853 h 30177"/>
                <a:gd name="T106" fmla="*/ 28199 w 30494"/>
                <a:gd name="T107" fmla="*/ 2744 h 30177"/>
                <a:gd name="T108" fmla="*/ 20371 w 30494"/>
                <a:gd name="T109" fmla="*/ 5 h 30177"/>
                <a:gd name="T110" fmla="*/ 20320 w 30494"/>
                <a:gd name="T111" fmla="*/ 0 h 30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94" h="30177" extrusionOk="0">
                  <a:moveTo>
                    <a:pt x="20913" y="661"/>
                  </a:moveTo>
                  <a:cubicBezTo>
                    <a:pt x="23466" y="1350"/>
                    <a:pt x="30493" y="3243"/>
                    <a:pt x="27949" y="5730"/>
                  </a:cubicBezTo>
                  <a:cubicBezTo>
                    <a:pt x="27373" y="5991"/>
                    <a:pt x="26834" y="6082"/>
                    <a:pt x="26185" y="6082"/>
                  </a:cubicBezTo>
                  <a:cubicBezTo>
                    <a:pt x="26158" y="6082"/>
                    <a:pt x="26131" y="6081"/>
                    <a:pt x="26104" y="6081"/>
                  </a:cubicBezTo>
                  <a:cubicBezTo>
                    <a:pt x="26103" y="6081"/>
                    <a:pt x="26102" y="6081"/>
                    <a:pt x="26101" y="6081"/>
                  </a:cubicBezTo>
                  <a:cubicBezTo>
                    <a:pt x="25968" y="6081"/>
                    <a:pt x="25825" y="6182"/>
                    <a:pt x="25796" y="6315"/>
                  </a:cubicBezTo>
                  <a:cubicBezTo>
                    <a:pt x="25791" y="6335"/>
                    <a:pt x="25788" y="6354"/>
                    <a:pt x="25787" y="6374"/>
                  </a:cubicBezTo>
                  <a:cubicBezTo>
                    <a:pt x="25729" y="6378"/>
                    <a:pt x="25676" y="6404"/>
                    <a:pt x="25638" y="6447"/>
                  </a:cubicBezTo>
                  <a:cubicBezTo>
                    <a:pt x="23831" y="8467"/>
                    <a:pt x="22717" y="11105"/>
                    <a:pt x="22230" y="13753"/>
                  </a:cubicBezTo>
                  <a:cubicBezTo>
                    <a:pt x="22184" y="14001"/>
                    <a:pt x="22379" y="14165"/>
                    <a:pt x="22572" y="14182"/>
                  </a:cubicBezTo>
                  <a:cubicBezTo>
                    <a:pt x="23518" y="16375"/>
                    <a:pt x="24601" y="18508"/>
                    <a:pt x="25606" y="20674"/>
                  </a:cubicBezTo>
                  <a:cubicBezTo>
                    <a:pt x="26692" y="23017"/>
                    <a:pt x="28188" y="25508"/>
                    <a:pt x="28271" y="28136"/>
                  </a:cubicBezTo>
                  <a:cubicBezTo>
                    <a:pt x="28256" y="28159"/>
                    <a:pt x="28245" y="28183"/>
                    <a:pt x="28237" y="28209"/>
                  </a:cubicBezTo>
                  <a:cubicBezTo>
                    <a:pt x="28054" y="29117"/>
                    <a:pt x="27316" y="29418"/>
                    <a:pt x="26393" y="29418"/>
                  </a:cubicBezTo>
                  <a:cubicBezTo>
                    <a:pt x="24843" y="29418"/>
                    <a:pt x="22773" y="28568"/>
                    <a:pt x="21949" y="28324"/>
                  </a:cubicBezTo>
                  <a:cubicBezTo>
                    <a:pt x="20247" y="27819"/>
                    <a:pt x="18559" y="27266"/>
                    <a:pt x="16888" y="26664"/>
                  </a:cubicBezTo>
                  <a:cubicBezTo>
                    <a:pt x="13370" y="25404"/>
                    <a:pt x="9903" y="23955"/>
                    <a:pt x="6570" y="22258"/>
                  </a:cubicBezTo>
                  <a:cubicBezTo>
                    <a:pt x="4873" y="21392"/>
                    <a:pt x="1805" y="19839"/>
                    <a:pt x="2406" y="17406"/>
                  </a:cubicBezTo>
                  <a:cubicBezTo>
                    <a:pt x="2851" y="15598"/>
                    <a:pt x="5097" y="14839"/>
                    <a:pt x="6640" y="14316"/>
                  </a:cubicBezTo>
                  <a:cubicBezTo>
                    <a:pt x="10082" y="13152"/>
                    <a:pt x="13591" y="12596"/>
                    <a:pt x="17142" y="11913"/>
                  </a:cubicBezTo>
                  <a:cubicBezTo>
                    <a:pt x="17277" y="11887"/>
                    <a:pt x="17342" y="11782"/>
                    <a:pt x="17351" y="11668"/>
                  </a:cubicBezTo>
                  <a:cubicBezTo>
                    <a:pt x="17360" y="11658"/>
                    <a:pt x="17369" y="11645"/>
                    <a:pt x="17377" y="11633"/>
                  </a:cubicBezTo>
                  <a:cubicBezTo>
                    <a:pt x="18470" y="9343"/>
                    <a:pt x="19709" y="7064"/>
                    <a:pt x="20572" y="4675"/>
                  </a:cubicBezTo>
                  <a:cubicBezTo>
                    <a:pt x="20616" y="4553"/>
                    <a:pt x="20553" y="4458"/>
                    <a:pt x="20460" y="4410"/>
                  </a:cubicBezTo>
                  <a:cubicBezTo>
                    <a:pt x="20569" y="4323"/>
                    <a:pt x="20615" y="4168"/>
                    <a:pt x="20480" y="4053"/>
                  </a:cubicBezTo>
                  <a:cubicBezTo>
                    <a:pt x="19901" y="3560"/>
                    <a:pt x="19247" y="2978"/>
                    <a:pt x="19186" y="2159"/>
                  </a:cubicBezTo>
                  <a:cubicBezTo>
                    <a:pt x="19121" y="1278"/>
                    <a:pt x="19809" y="697"/>
                    <a:pt x="20617" y="697"/>
                  </a:cubicBezTo>
                  <a:cubicBezTo>
                    <a:pt x="20666" y="697"/>
                    <a:pt x="20716" y="699"/>
                    <a:pt x="20766" y="704"/>
                  </a:cubicBezTo>
                  <a:cubicBezTo>
                    <a:pt x="20772" y="704"/>
                    <a:pt x="20778" y="705"/>
                    <a:pt x="20784" y="705"/>
                  </a:cubicBezTo>
                  <a:cubicBezTo>
                    <a:pt x="20830" y="705"/>
                    <a:pt x="20875" y="689"/>
                    <a:pt x="20913" y="661"/>
                  </a:cubicBezTo>
                  <a:close/>
                  <a:moveTo>
                    <a:pt x="20320" y="0"/>
                  </a:moveTo>
                  <a:cubicBezTo>
                    <a:pt x="20248" y="0"/>
                    <a:pt x="20179" y="31"/>
                    <a:pt x="20132" y="88"/>
                  </a:cubicBezTo>
                  <a:cubicBezTo>
                    <a:pt x="19409" y="180"/>
                    <a:pt x="18771" y="832"/>
                    <a:pt x="18590" y="1557"/>
                  </a:cubicBezTo>
                  <a:cubicBezTo>
                    <a:pt x="18294" y="2736"/>
                    <a:pt x="19156" y="3934"/>
                    <a:pt x="20169" y="4448"/>
                  </a:cubicBezTo>
                  <a:cubicBezTo>
                    <a:pt x="20154" y="4461"/>
                    <a:pt x="20141" y="4474"/>
                    <a:pt x="20131" y="4490"/>
                  </a:cubicBezTo>
                  <a:cubicBezTo>
                    <a:pt x="18824" y="6637"/>
                    <a:pt x="17838" y="9006"/>
                    <a:pt x="16752" y="11269"/>
                  </a:cubicBezTo>
                  <a:cubicBezTo>
                    <a:pt x="16741" y="11295"/>
                    <a:pt x="16735" y="11322"/>
                    <a:pt x="16730" y="11351"/>
                  </a:cubicBezTo>
                  <a:cubicBezTo>
                    <a:pt x="14237" y="11498"/>
                    <a:pt x="11747" y="12050"/>
                    <a:pt x="9344" y="12698"/>
                  </a:cubicBezTo>
                  <a:cubicBezTo>
                    <a:pt x="7327" y="13240"/>
                    <a:pt x="5038" y="13770"/>
                    <a:pt x="3315" y="15018"/>
                  </a:cubicBezTo>
                  <a:cubicBezTo>
                    <a:pt x="1" y="17416"/>
                    <a:pt x="2407" y="20740"/>
                    <a:pt x="5162" y="22288"/>
                  </a:cubicBezTo>
                  <a:cubicBezTo>
                    <a:pt x="9564" y="24763"/>
                    <a:pt x="14424" y="26664"/>
                    <a:pt x="19213" y="28237"/>
                  </a:cubicBezTo>
                  <a:cubicBezTo>
                    <a:pt x="21383" y="28949"/>
                    <a:pt x="23835" y="29978"/>
                    <a:pt x="26124" y="30162"/>
                  </a:cubicBezTo>
                  <a:cubicBezTo>
                    <a:pt x="26240" y="30172"/>
                    <a:pt x="26355" y="30176"/>
                    <a:pt x="26468" y="30176"/>
                  </a:cubicBezTo>
                  <a:cubicBezTo>
                    <a:pt x="27690" y="30176"/>
                    <a:pt x="28701" y="29620"/>
                    <a:pt x="28874" y="28298"/>
                  </a:cubicBezTo>
                  <a:cubicBezTo>
                    <a:pt x="28874" y="28283"/>
                    <a:pt x="28873" y="28268"/>
                    <a:pt x="28870" y="28252"/>
                  </a:cubicBezTo>
                  <a:cubicBezTo>
                    <a:pt x="29211" y="26036"/>
                    <a:pt x="27842" y="23835"/>
                    <a:pt x="26958" y="21881"/>
                  </a:cubicBezTo>
                  <a:cubicBezTo>
                    <a:pt x="25729" y="19153"/>
                    <a:pt x="24499" y="16393"/>
                    <a:pt x="22993" y="13805"/>
                  </a:cubicBezTo>
                  <a:cubicBezTo>
                    <a:pt x="22979" y="13785"/>
                    <a:pt x="22964" y="13768"/>
                    <a:pt x="22947" y="13751"/>
                  </a:cubicBezTo>
                  <a:cubicBezTo>
                    <a:pt x="23514" y="11172"/>
                    <a:pt x="24604" y="8970"/>
                    <a:pt x="26046" y="6761"/>
                  </a:cubicBezTo>
                  <a:cubicBezTo>
                    <a:pt x="26052" y="6747"/>
                    <a:pt x="26058" y="6732"/>
                    <a:pt x="26062" y="6717"/>
                  </a:cubicBezTo>
                  <a:cubicBezTo>
                    <a:pt x="26247" y="6752"/>
                    <a:pt x="26437" y="6769"/>
                    <a:pt x="26630" y="6769"/>
                  </a:cubicBezTo>
                  <a:cubicBezTo>
                    <a:pt x="27296" y="6769"/>
                    <a:pt x="27985" y="6564"/>
                    <a:pt x="28516" y="6196"/>
                  </a:cubicBezTo>
                  <a:cubicBezTo>
                    <a:pt x="28648" y="6104"/>
                    <a:pt x="28688" y="5972"/>
                    <a:pt x="28665" y="5853"/>
                  </a:cubicBezTo>
                  <a:cubicBezTo>
                    <a:pt x="29501" y="4984"/>
                    <a:pt x="29098" y="3537"/>
                    <a:pt x="28199" y="2744"/>
                  </a:cubicBezTo>
                  <a:cubicBezTo>
                    <a:pt x="26234" y="1010"/>
                    <a:pt x="22845" y="472"/>
                    <a:pt x="20371" y="5"/>
                  </a:cubicBezTo>
                  <a:cubicBezTo>
                    <a:pt x="20354" y="2"/>
                    <a:pt x="20337" y="0"/>
                    <a:pt x="203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41" name="Google Shape;511;p23">
              <a:extLst>
                <a:ext uri="{FF2B5EF4-FFF2-40B4-BE49-F238E27FC236}">
                  <a16:creationId xmlns:a16="http://schemas.microsoft.com/office/drawing/2014/main" id="{6A574944-45CF-468F-B07D-9A40135AE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791" y="4604540"/>
              <a:ext cx="800077" cy="458497"/>
            </a:xfrm>
            <a:custGeom>
              <a:avLst/>
              <a:gdLst>
                <a:gd name="T0" fmla="*/ 6688 w 24177"/>
                <a:gd name="T1" fmla="*/ 1 h 13855"/>
                <a:gd name="T2" fmla="*/ 6672 w 24177"/>
                <a:gd name="T3" fmla="*/ 2 h 13855"/>
                <a:gd name="T4" fmla="*/ 1348 w 24177"/>
                <a:gd name="T5" fmla="*/ 1786 h 13855"/>
                <a:gd name="T6" fmla="*/ 1118 w 24177"/>
                <a:gd name="T7" fmla="*/ 4446 h 13855"/>
                <a:gd name="T8" fmla="*/ 5900 w 24177"/>
                <a:gd name="T9" fmla="*/ 7733 h 13855"/>
                <a:gd name="T10" fmla="*/ 13045 w 24177"/>
                <a:gd name="T11" fmla="*/ 10937 h 13855"/>
                <a:gd name="T12" fmla="*/ 20995 w 24177"/>
                <a:gd name="T13" fmla="*/ 13677 h 13855"/>
                <a:gd name="T14" fmla="*/ 22280 w 24177"/>
                <a:gd name="T15" fmla="*/ 13855 h 13855"/>
                <a:gd name="T16" fmla="*/ 24010 w 24177"/>
                <a:gd name="T17" fmla="*/ 12789 h 13855"/>
                <a:gd name="T18" fmla="*/ 23924 w 24177"/>
                <a:gd name="T19" fmla="*/ 12489 h 13855"/>
                <a:gd name="T20" fmla="*/ 23699 w 24177"/>
                <a:gd name="T21" fmla="*/ 10479 h 13855"/>
                <a:gd name="T22" fmla="*/ 21674 w 24177"/>
                <a:gd name="T23" fmla="*/ 6056 h 13855"/>
                <a:gd name="T24" fmla="*/ 21318 w 24177"/>
                <a:gd name="T25" fmla="*/ 5803 h 13855"/>
                <a:gd name="T26" fmla="*/ 21242 w 24177"/>
                <a:gd name="T27" fmla="*/ 5809 h 13855"/>
                <a:gd name="T28" fmla="*/ 20917 w 24177"/>
                <a:gd name="T29" fmla="*/ 5602 h 13855"/>
                <a:gd name="T30" fmla="*/ 20845 w 24177"/>
                <a:gd name="T31" fmla="*/ 5609 h 13855"/>
                <a:gd name="T32" fmla="*/ 16286 w 24177"/>
                <a:gd name="T33" fmla="*/ 6136 h 13855"/>
                <a:gd name="T34" fmla="*/ 11755 w 24177"/>
                <a:gd name="T35" fmla="*/ 5034 h 13855"/>
                <a:gd name="T36" fmla="*/ 9024 w 24177"/>
                <a:gd name="T37" fmla="*/ 2127 h 13855"/>
                <a:gd name="T38" fmla="*/ 7282 w 24177"/>
                <a:gd name="T39" fmla="*/ 55 h 13855"/>
                <a:gd name="T40" fmla="*/ 7163 w 24177"/>
                <a:gd name="T41" fmla="*/ 18 h 13855"/>
                <a:gd name="T42" fmla="*/ 6984 w 24177"/>
                <a:gd name="T43" fmla="*/ 441 h 13855"/>
                <a:gd name="T44" fmla="*/ 9311 w 24177"/>
                <a:gd name="T45" fmla="*/ 3906 h 13855"/>
                <a:gd name="T46" fmla="*/ 12388 w 24177"/>
                <a:gd name="T47" fmla="*/ 6159 h 13855"/>
                <a:gd name="T48" fmla="*/ 16451 w 24177"/>
                <a:gd name="T49" fmla="*/ 6899 h 13855"/>
                <a:gd name="T50" fmla="*/ 20979 w 24177"/>
                <a:gd name="T51" fmla="*/ 6312 h 13855"/>
                <a:gd name="T52" fmla="*/ 22146 w 24177"/>
                <a:gd name="T53" fmla="*/ 9154 h 13855"/>
                <a:gd name="T54" fmla="*/ 23271 w 24177"/>
                <a:gd name="T55" fmla="*/ 12741 h 13855"/>
                <a:gd name="T56" fmla="*/ 23268 w 24177"/>
                <a:gd name="T57" fmla="*/ 12760 h 13855"/>
                <a:gd name="T58" fmla="*/ 22069 w 24177"/>
                <a:gd name="T59" fmla="*/ 13125 h 13855"/>
                <a:gd name="T60" fmla="*/ 17343 w 24177"/>
                <a:gd name="T61" fmla="*/ 11744 h 13855"/>
                <a:gd name="T62" fmla="*/ 11680 w 24177"/>
                <a:gd name="T63" fmla="*/ 9597 h 13855"/>
                <a:gd name="T64" fmla="*/ 1146 w 24177"/>
                <a:gd name="T65" fmla="*/ 3752 h 13855"/>
                <a:gd name="T66" fmla="*/ 6732 w 24177"/>
                <a:gd name="T67" fmla="*/ 437 h 13855"/>
                <a:gd name="T68" fmla="*/ 6688 w 24177"/>
                <a:gd name="T69" fmla="*/ 1 h 1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77" h="13855" extrusionOk="0">
                  <a:moveTo>
                    <a:pt x="6688" y="1"/>
                  </a:moveTo>
                  <a:cubicBezTo>
                    <a:pt x="6683" y="1"/>
                    <a:pt x="6678" y="1"/>
                    <a:pt x="6672" y="2"/>
                  </a:cubicBezTo>
                  <a:cubicBezTo>
                    <a:pt x="4874" y="130"/>
                    <a:pt x="2805" y="671"/>
                    <a:pt x="1348" y="1786"/>
                  </a:cubicBezTo>
                  <a:cubicBezTo>
                    <a:pt x="501" y="2432"/>
                    <a:pt x="0" y="3801"/>
                    <a:pt x="1118" y="4446"/>
                  </a:cubicBezTo>
                  <a:cubicBezTo>
                    <a:pt x="2284" y="6008"/>
                    <a:pt x="4182" y="6874"/>
                    <a:pt x="5900" y="7733"/>
                  </a:cubicBezTo>
                  <a:cubicBezTo>
                    <a:pt x="8234" y="8902"/>
                    <a:pt x="10616" y="9969"/>
                    <a:pt x="13045" y="10937"/>
                  </a:cubicBezTo>
                  <a:cubicBezTo>
                    <a:pt x="15616" y="11959"/>
                    <a:pt x="18297" y="13040"/>
                    <a:pt x="20995" y="13677"/>
                  </a:cubicBezTo>
                  <a:cubicBezTo>
                    <a:pt x="21416" y="13776"/>
                    <a:pt x="21860" y="13855"/>
                    <a:pt x="22280" y="13855"/>
                  </a:cubicBezTo>
                  <a:cubicBezTo>
                    <a:pt x="23022" y="13855"/>
                    <a:pt x="23687" y="13609"/>
                    <a:pt x="24010" y="12789"/>
                  </a:cubicBezTo>
                  <a:cubicBezTo>
                    <a:pt x="24062" y="12656"/>
                    <a:pt x="24013" y="12551"/>
                    <a:pt x="23924" y="12489"/>
                  </a:cubicBezTo>
                  <a:cubicBezTo>
                    <a:pt x="24177" y="11833"/>
                    <a:pt x="24031" y="11158"/>
                    <a:pt x="23699" y="10479"/>
                  </a:cubicBezTo>
                  <a:cubicBezTo>
                    <a:pt x="22976" y="9001"/>
                    <a:pt x="22207" y="7627"/>
                    <a:pt x="21674" y="6056"/>
                  </a:cubicBezTo>
                  <a:cubicBezTo>
                    <a:pt x="21614" y="5877"/>
                    <a:pt x="21466" y="5803"/>
                    <a:pt x="21318" y="5803"/>
                  </a:cubicBezTo>
                  <a:cubicBezTo>
                    <a:pt x="21293" y="5803"/>
                    <a:pt x="21267" y="5805"/>
                    <a:pt x="21242" y="5809"/>
                  </a:cubicBezTo>
                  <a:cubicBezTo>
                    <a:pt x="21182" y="5694"/>
                    <a:pt x="21069" y="5602"/>
                    <a:pt x="20917" y="5602"/>
                  </a:cubicBezTo>
                  <a:cubicBezTo>
                    <a:pt x="20894" y="5602"/>
                    <a:pt x="20870" y="5604"/>
                    <a:pt x="20845" y="5609"/>
                  </a:cubicBezTo>
                  <a:cubicBezTo>
                    <a:pt x="19366" y="5876"/>
                    <a:pt x="17814" y="6136"/>
                    <a:pt x="16286" y="6136"/>
                  </a:cubicBezTo>
                  <a:cubicBezTo>
                    <a:pt x="14713" y="6136"/>
                    <a:pt x="13167" y="5860"/>
                    <a:pt x="11755" y="5034"/>
                  </a:cubicBezTo>
                  <a:cubicBezTo>
                    <a:pt x="10527" y="4318"/>
                    <a:pt x="9738" y="3339"/>
                    <a:pt x="9024" y="2127"/>
                  </a:cubicBezTo>
                  <a:cubicBezTo>
                    <a:pt x="8525" y="1277"/>
                    <a:pt x="8106" y="608"/>
                    <a:pt x="7282" y="55"/>
                  </a:cubicBezTo>
                  <a:cubicBezTo>
                    <a:pt x="7243" y="29"/>
                    <a:pt x="7202" y="18"/>
                    <a:pt x="7163" y="18"/>
                  </a:cubicBezTo>
                  <a:cubicBezTo>
                    <a:pt x="6971" y="18"/>
                    <a:pt x="6809" y="289"/>
                    <a:pt x="6984" y="441"/>
                  </a:cubicBezTo>
                  <a:cubicBezTo>
                    <a:pt x="8078" y="1392"/>
                    <a:pt x="8438" y="2789"/>
                    <a:pt x="9311" y="3906"/>
                  </a:cubicBezTo>
                  <a:cubicBezTo>
                    <a:pt x="10107" y="4926"/>
                    <a:pt x="11199" y="5668"/>
                    <a:pt x="12388" y="6159"/>
                  </a:cubicBezTo>
                  <a:cubicBezTo>
                    <a:pt x="13685" y="6692"/>
                    <a:pt x="15062" y="6899"/>
                    <a:pt x="16451" y="6899"/>
                  </a:cubicBezTo>
                  <a:cubicBezTo>
                    <a:pt x="17975" y="6899"/>
                    <a:pt x="19514" y="6650"/>
                    <a:pt x="20979" y="6312"/>
                  </a:cubicBezTo>
                  <a:cubicBezTo>
                    <a:pt x="21296" y="7287"/>
                    <a:pt x="21686" y="8237"/>
                    <a:pt x="22146" y="9154"/>
                  </a:cubicBezTo>
                  <a:cubicBezTo>
                    <a:pt x="22703" y="10259"/>
                    <a:pt x="23757" y="11438"/>
                    <a:pt x="23271" y="12741"/>
                  </a:cubicBezTo>
                  <a:cubicBezTo>
                    <a:pt x="23268" y="12749"/>
                    <a:pt x="23270" y="12754"/>
                    <a:pt x="23268" y="12760"/>
                  </a:cubicBezTo>
                  <a:cubicBezTo>
                    <a:pt x="22975" y="13021"/>
                    <a:pt x="22555" y="13125"/>
                    <a:pt x="22069" y="13125"/>
                  </a:cubicBezTo>
                  <a:cubicBezTo>
                    <a:pt x="20505" y="13125"/>
                    <a:pt x="18255" y="12056"/>
                    <a:pt x="17343" y="11744"/>
                  </a:cubicBezTo>
                  <a:cubicBezTo>
                    <a:pt x="15433" y="11089"/>
                    <a:pt x="13546" y="10373"/>
                    <a:pt x="11680" y="9597"/>
                  </a:cubicBezTo>
                  <a:cubicBezTo>
                    <a:pt x="8102" y="8111"/>
                    <a:pt x="3898" y="6584"/>
                    <a:pt x="1146" y="3752"/>
                  </a:cubicBezTo>
                  <a:cubicBezTo>
                    <a:pt x="248" y="2049"/>
                    <a:pt x="5802" y="625"/>
                    <a:pt x="6732" y="437"/>
                  </a:cubicBezTo>
                  <a:cubicBezTo>
                    <a:pt x="6968" y="389"/>
                    <a:pt x="6925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42" name="Google Shape;512;p23">
              <a:extLst>
                <a:ext uri="{FF2B5EF4-FFF2-40B4-BE49-F238E27FC236}">
                  <a16:creationId xmlns:a16="http://schemas.microsoft.com/office/drawing/2014/main" id="{35AD4CE2-2449-48B6-84EF-D0FA573DA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990" y="4680091"/>
              <a:ext cx="94777" cy="84254"/>
            </a:xfrm>
            <a:custGeom>
              <a:avLst/>
              <a:gdLst>
                <a:gd name="T0" fmla="*/ 1280 w 2864"/>
                <a:gd name="T1" fmla="*/ 572 h 2546"/>
                <a:gd name="T2" fmla="*/ 2216 w 2864"/>
                <a:gd name="T3" fmla="*/ 1166 h 2546"/>
                <a:gd name="T4" fmla="*/ 1398 w 2864"/>
                <a:gd name="T5" fmla="*/ 1964 h 2546"/>
                <a:gd name="T6" fmla="*/ 1371 w 2864"/>
                <a:gd name="T7" fmla="*/ 1964 h 2546"/>
                <a:gd name="T8" fmla="*/ 569 w 2864"/>
                <a:gd name="T9" fmla="*/ 1425 h 2546"/>
                <a:gd name="T10" fmla="*/ 1148 w 2864"/>
                <a:gd name="T11" fmla="*/ 681 h 2546"/>
                <a:gd name="T12" fmla="*/ 1280 w 2864"/>
                <a:gd name="T13" fmla="*/ 572 h 2546"/>
                <a:gd name="T14" fmla="*/ 1176 w 2864"/>
                <a:gd name="T15" fmla="*/ 1 h 2546"/>
                <a:gd name="T16" fmla="*/ 1105 w 2864"/>
                <a:gd name="T17" fmla="*/ 2 h 2546"/>
                <a:gd name="T18" fmla="*/ 843 w 2864"/>
                <a:gd name="T19" fmla="*/ 259 h 2546"/>
                <a:gd name="T20" fmla="*/ 1 w 2864"/>
                <a:gd name="T21" fmla="*/ 1365 h 2546"/>
                <a:gd name="T22" fmla="*/ 1343 w 2864"/>
                <a:gd name="T23" fmla="*/ 2545 h 2546"/>
                <a:gd name="T24" fmla="*/ 1379 w 2864"/>
                <a:gd name="T25" fmla="*/ 2545 h 2546"/>
                <a:gd name="T26" fmla="*/ 2825 w 2864"/>
                <a:gd name="T27" fmla="*/ 1387 h 2546"/>
                <a:gd name="T28" fmla="*/ 1176 w 2864"/>
                <a:gd name="T29" fmla="*/ 1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4" h="2546" extrusionOk="0">
                  <a:moveTo>
                    <a:pt x="1280" y="572"/>
                  </a:moveTo>
                  <a:cubicBezTo>
                    <a:pt x="1669" y="635"/>
                    <a:pt x="2090" y="753"/>
                    <a:pt x="2216" y="1166"/>
                  </a:cubicBezTo>
                  <a:cubicBezTo>
                    <a:pt x="2364" y="1661"/>
                    <a:pt x="1814" y="1955"/>
                    <a:pt x="1398" y="1964"/>
                  </a:cubicBezTo>
                  <a:cubicBezTo>
                    <a:pt x="1389" y="1964"/>
                    <a:pt x="1380" y="1964"/>
                    <a:pt x="1371" y="1964"/>
                  </a:cubicBezTo>
                  <a:cubicBezTo>
                    <a:pt x="1032" y="1964"/>
                    <a:pt x="630" y="1794"/>
                    <a:pt x="569" y="1425"/>
                  </a:cubicBezTo>
                  <a:cubicBezTo>
                    <a:pt x="502" y="1019"/>
                    <a:pt x="785" y="756"/>
                    <a:pt x="1148" y="681"/>
                  </a:cubicBezTo>
                  <a:cubicBezTo>
                    <a:pt x="1208" y="668"/>
                    <a:pt x="1257" y="629"/>
                    <a:pt x="1280" y="572"/>
                  </a:cubicBezTo>
                  <a:close/>
                  <a:moveTo>
                    <a:pt x="1176" y="1"/>
                  </a:moveTo>
                  <a:cubicBezTo>
                    <a:pt x="1152" y="1"/>
                    <a:pt x="1129" y="1"/>
                    <a:pt x="1105" y="2"/>
                  </a:cubicBezTo>
                  <a:cubicBezTo>
                    <a:pt x="961" y="8"/>
                    <a:pt x="865" y="132"/>
                    <a:pt x="843" y="259"/>
                  </a:cubicBezTo>
                  <a:cubicBezTo>
                    <a:pt x="358" y="336"/>
                    <a:pt x="1" y="883"/>
                    <a:pt x="1" y="1365"/>
                  </a:cubicBezTo>
                  <a:cubicBezTo>
                    <a:pt x="2" y="2082"/>
                    <a:pt x="684" y="2528"/>
                    <a:pt x="1343" y="2545"/>
                  </a:cubicBezTo>
                  <a:cubicBezTo>
                    <a:pt x="1355" y="2545"/>
                    <a:pt x="1367" y="2545"/>
                    <a:pt x="1379" y="2545"/>
                  </a:cubicBezTo>
                  <a:cubicBezTo>
                    <a:pt x="2039" y="2545"/>
                    <a:pt x="2794" y="2104"/>
                    <a:pt x="2825" y="1387"/>
                  </a:cubicBezTo>
                  <a:cubicBezTo>
                    <a:pt x="2864" y="496"/>
                    <a:pt x="1967" y="1"/>
                    <a:pt x="1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43" name="Google Shape;513;p23">
              <a:extLst>
                <a:ext uri="{FF2B5EF4-FFF2-40B4-BE49-F238E27FC236}">
                  <a16:creationId xmlns:a16="http://schemas.microsoft.com/office/drawing/2014/main" id="{4A1DA8A0-BF01-4A99-9549-890A42A1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815" y="4540804"/>
              <a:ext cx="93817" cy="77999"/>
            </a:xfrm>
            <a:custGeom>
              <a:avLst/>
              <a:gdLst>
                <a:gd name="T0" fmla="*/ 1503 w 2835"/>
                <a:gd name="T1" fmla="*/ 510 h 2357"/>
                <a:gd name="T2" fmla="*/ 2061 w 2835"/>
                <a:gd name="T3" fmla="*/ 920 h 2357"/>
                <a:gd name="T4" fmla="*/ 1382 w 2835"/>
                <a:gd name="T5" fmla="*/ 1854 h 2357"/>
                <a:gd name="T6" fmla="*/ 1295 w 2835"/>
                <a:gd name="T7" fmla="*/ 1859 h 2357"/>
                <a:gd name="T8" fmla="*/ 520 w 2835"/>
                <a:gd name="T9" fmla="*/ 1329 h 2357"/>
                <a:gd name="T10" fmla="*/ 788 w 2835"/>
                <a:gd name="T11" fmla="*/ 621 h 2357"/>
                <a:gd name="T12" fmla="*/ 963 w 2835"/>
                <a:gd name="T13" fmla="*/ 696 h 2357"/>
                <a:gd name="T14" fmla="*/ 1126 w 2835"/>
                <a:gd name="T15" fmla="*/ 636 h 2357"/>
                <a:gd name="T16" fmla="*/ 1503 w 2835"/>
                <a:gd name="T17" fmla="*/ 510 h 2357"/>
                <a:gd name="T18" fmla="*/ 1482 w 2835"/>
                <a:gd name="T19" fmla="*/ 1 h 2357"/>
                <a:gd name="T20" fmla="*/ 964 w 2835"/>
                <a:gd name="T21" fmla="*/ 151 h 2357"/>
                <a:gd name="T22" fmla="*/ 67 w 2835"/>
                <a:gd name="T23" fmla="*/ 1358 h 2357"/>
                <a:gd name="T24" fmla="*/ 1330 w 2835"/>
                <a:gd name="T25" fmla="*/ 2356 h 2357"/>
                <a:gd name="T26" fmla="*/ 1636 w 2835"/>
                <a:gd name="T27" fmla="*/ 2320 h 2357"/>
                <a:gd name="T28" fmla="*/ 2479 w 2835"/>
                <a:gd name="T29" fmla="*/ 575 h 2357"/>
                <a:gd name="T30" fmla="*/ 1482 w 2835"/>
                <a:gd name="T31" fmla="*/ 1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5" h="2357" extrusionOk="0">
                  <a:moveTo>
                    <a:pt x="1503" y="510"/>
                  </a:moveTo>
                  <a:cubicBezTo>
                    <a:pt x="1749" y="510"/>
                    <a:pt x="1990" y="652"/>
                    <a:pt x="2061" y="920"/>
                  </a:cubicBezTo>
                  <a:cubicBezTo>
                    <a:pt x="2176" y="1353"/>
                    <a:pt x="1810" y="1804"/>
                    <a:pt x="1382" y="1854"/>
                  </a:cubicBezTo>
                  <a:cubicBezTo>
                    <a:pt x="1354" y="1857"/>
                    <a:pt x="1324" y="1859"/>
                    <a:pt x="1295" y="1859"/>
                  </a:cubicBezTo>
                  <a:cubicBezTo>
                    <a:pt x="967" y="1859"/>
                    <a:pt x="603" y="1659"/>
                    <a:pt x="520" y="1329"/>
                  </a:cubicBezTo>
                  <a:cubicBezTo>
                    <a:pt x="448" y="1039"/>
                    <a:pt x="578" y="785"/>
                    <a:pt x="788" y="621"/>
                  </a:cubicBezTo>
                  <a:cubicBezTo>
                    <a:pt x="833" y="667"/>
                    <a:pt x="895" y="696"/>
                    <a:pt x="963" y="696"/>
                  </a:cubicBezTo>
                  <a:cubicBezTo>
                    <a:pt x="1016" y="696"/>
                    <a:pt x="1073" y="678"/>
                    <a:pt x="1126" y="636"/>
                  </a:cubicBezTo>
                  <a:cubicBezTo>
                    <a:pt x="1236" y="552"/>
                    <a:pt x="1371" y="510"/>
                    <a:pt x="1503" y="510"/>
                  </a:cubicBezTo>
                  <a:close/>
                  <a:moveTo>
                    <a:pt x="1482" y="1"/>
                  </a:moveTo>
                  <a:cubicBezTo>
                    <a:pt x="1298" y="1"/>
                    <a:pt x="1117" y="48"/>
                    <a:pt x="964" y="151"/>
                  </a:cubicBezTo>
                  <a:cubicBezTo>
                    <a:pt x="407" y="209"/>
                    <a:pt x="1" y="797"/>
                    <a:pt x="67" y="1358"/>
                  </a:cubicBezTo>
                  <a:cubicBezTo>
                    <a:pt x="139" y="1971"/>
                    <a:pt x="743" y="2356"/>
                    <a:pt x="1330" y="2356"/>
                  </a:cubicBezTo>
                  <a:cubicBezTo>
                    <a:pt x="1434" y="2356"/>
                    <a:pt x="1537" y="2344"/>
                    <a:pt x="1636" y="2320"/>
                  </a:cubicBezTo>
                  <a:cubicBezTo>
                    <a:pt x="2349" y="2142"/>
                    <a:pt x="2834" y="1254"/>
                    <a:pt x="2479" y="575"/>
                  </a:cubicBezTo>
                  <a:cubicBezTo>
                    <a:pt x="2295" y="222"/>
                    <a:pt x="1881" y="1"/>
                    <a:pt x="1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44" name="Google Shape;514;p23">
              <a:extLst>
                <a:ext uri="{FF2B5EF4-FFF2-40B4-BE49-F238E27FC236}">
                  <a16:creationId xmlns:a16="http://schemas.microsoft.com/office/drawing/2014/main" id="{AC86034F-C7D2-4651-BA3C-EBD4C5A0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367" y="4387487"/>
              <a:ext cx="70652" cy="67211"/>
            </a:xfrm>
            <a:custGeom>
              <a:avLst/>
              <a:gdLst>
                <a:gd name="T0" fmla="*/ 807 w 2135"/>
                <a:gd name="T1" fmla="*/ 423 h 2031"/>
                <a:gd name="T2" fmla="*/ 899 w 2135"/>
                <a:gd name="T3" fmla="*/ 488 h 2031"/>
                <a:gd name="T4" fmla="*/ 1332 w 2135"/>
                <a:gd name="T5" fmla="*/ 626 h 2031"/>
                <a:gd name="T6" fmla="*/ 1574 w 2135"/>
                <a:gd name="T7" fmla="*/ 1030 h 2031"/>
                <a:gd name="T8" fmla="*/ 1040 w 2135"/>
                <a:gd name="T9" fmla="*/ 1556 h 2031"/>
                <a:gd name="T10" fmla="*/ 1014 w 2135"/>
                <a:gd name="T11" fmla="*/ 1555 h 2031"/>
                <a:gd name="T12" fmla="*/ 462 w 2135"/>
                <a:gd name="T13" fmla="*/ 972 h 2031"/>
                <a:gd name="T14" fmla="*/ 807 w 2135"/>
                <a:gd name="T15" fmla="*/ 423 h 2031"/>
                <a:gd name="T16" fmla="*/ 924 w 2135"/>
                <a:gd name="T17" fmla="*/ 1 h 2031"/>
                <a:gd name="T18" fmla="*/ 15 w 2135"/>
                <a:gd name="T19" fmla="*/ 1039 h 2031"/>
                <a:gd name="T20" fmla="*/ 1041 w 2135"/>
                <a:gd name="T21" fmla="*/ 2031 h 2031"/>
                <a:gd name="T22" fmla="*/ 1077 w 2135"/>
                <a:gd name="T23" fmla="*/ 2030 h 2031"/>
                <a:gd name="T24" fmla="*/ 2049 w 2135"/>
                <a:gd name="T25" fmla="*/ 967 h 2031"/>
                <a:gd name="T26" fmla="*/ 1134 w 2135"/>
                <a:gd name="T27" fmla="*/ 25 h 2031"/>
                <a:gd name="T28" fmla="*/ 1072 w 2135"/>
                <a:gd name="T29" fmla="*/ 28 h 2031"/>
                <a:gd name="T30" fmla="*/ 1043 w 2135"/>
                <a:gd name="T31" fmla="*/ 11 h 2031"/>
                <a:gd name="T32" fmla="*/ 924 w 2135"/>
                <a:gd name="T33" fmla="*/ 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5" h="2031" extrusionOk="0">
                  <a:moveTo>
                    <a:pt x="807" y="423"/>
                  </a:moveTo>
                  <a:cubicBezTo>
                    <a:pt x="831" y="453"/>
                    <a:pt x="864" y="476"/>
                    <a:pt x="899" y="488"/>
                  </a:cubicBezTo>
                  <a:cubicBezTo>
                    <a:pt x="1050" y="543"/>
                    <a:pt x="1196" y="520"/>
                    <a:pt x="1332" y="626"/>
                  </a:cubicBezTo>
                  <a:cubicBezTo>
                    <a:pt x="1459" y="727"/>
                    <a:pt x="1547" y="869"/>
                    <a:pt x="1574" y="1030"/>
                  </a:cubicBezTo>
                  <a:cubicBezTo>
                    <a:pt x="1625" y="1357"/>
                    <a:pt x="1336" y="1556"/>
                    <a:pt x="1040" y="1556"/>
                  </a:cubicBezTo>
                  <a:cubicBezTo>
                    <a:pt x="1031" y="1556"/>
                    <a:pt x="1023" y="1556"/>
                    <a:pt x="1014" y="1555"/>
                  </a:cubicBezTo>
                  <a:cubicBezTo>
                    <a:pt x="687" y="1542"/>
                    <a:pt x="427" y="1315"/>
                    <a:pt x="462" y="972"/>
                  </a:cubicBezTo>
                  <a:cubicBezTo>
                    <a:pt x="490" y="710"/>
                    <a:pt x="625" y="549"/>
                    <a:pt x="807" y="423"/>
                  </a:cubicBezTo>
                  <a:close/>
                  <a:moveTo>
                    <a:pt x="924" y="1"/>
                  </a:moveTo>
                  <a:cubicBezTo>
                    <a:pt x="422" y="1"/>
                    <a:pt x="28" y="572"/>
                    <a:pt x="15" y="1039"/>
                  </a:cubicBezTo>
                  <a:cubicBezTo>
                    <a:pt x="0" y="1612"/>
                    <a:pt x="489" y="2031"/>
                    <a:pt x="1041" y="2031"/>
                  </a:cubicBezTo>
                  <a:cubicBezTo>
                    <a:pt x="1053" y="2031"/>
                    <a:pt x="1065" y="2031"/>
                    <a:pt x="1077" y="2030"/>
                  </a:cubicBezTo>
                  <a:cubicBezTo>
                    <a:pt x="1649" y="2012"/>
                    <a:pt x="2135" y="1563"/>
                    <a:pt x="2049" y="967"/>
                  </a:cubicBezTo>
                  <a:cubicBezTo>
                    <a:pt x="1995" y="585"/>
                    <a:pt x="1573" y="25"/>
                    <a:pt x="1134" y="25"/>
                  </a:cubicBezTo>
                  <a:cubicBezTo>
                    <a:pt x="1113" y="25"/>
                    <a:pt x="1093" y="26"/>
                    <a:pt x="1072" y="28"/>
                  </a:cubicBezTo>
                  <a:cubicBezTo>
                    <a:pt x="1061" y="24"/>
                    <a:pt x="1055" y="15"/>
                    <a:pt x="1043" y="11"/>
                  </a:cubicBezTo>
                  <a:cubicBezTo>
                    <a:pt x="1003" y="4"/>
                    <a:pt x="963" y="1"/>
                    <a:pt x="9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45" name="Google Shape;515;p23">
              <a:extLst>
                <a:ext uri="{FF2B5EF4-FFF2-40B4-BE49-F238E27FC236}">
                  <a16:creationId xmlns:a16="http://schemas.microsoft.com/office/drawing/2014/main" id="{6C2E1807-B44F-467F-B2BC-8E837F743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633" y="4067482"/>
              <a:ext cx="85842" cy="78231"/>
            </a:xfrm>
            <a:custGeom>
              <a:avLst/>
              <a:gdLst>
                <a:gd name="T0" fmla="*/ 1571 w 2594"/>
                <a:gd name="T1" fmla="*/ 478 h 2364"/>
                <a:gd name="T2" fmla="*/ 2017 w 2594"/>
                <a:gd name="T3" fmla="*/ 1219 h 2364"/>
                <a:gd name="T4" fmla="*/ 1385 w 2594"/>
                <a:gd name="T5" fmla="*/ 1832 h 2364"/>
                <a:gd name="T6" fmla="*/ 1337 w 2594"/>
                <a:gd name="T7" fmla="*/ 1831 h 2364"/>
                <a:gd name="T8" fmla="*/ 685 w 2594"/>
                <a:gd name="T9" fmla="*/ 1147 h 2364"/>
                <a:gd name="T10" fmla="*/ 1571 w 2594"/>
                <a:gd name="T11" fmla="*/ 478 h 2364"/>
                <a:gd name="T12" fmla="*/ 1469 w 2594"/>
                <a:gd name="T13" fmla="*/ 0 h 2364"/>
                <a:gd name="T14" fmla="*/ 1446 w 2594"/>
                <a:gd name="T15" fmla="*/ 0 h 2364"/>
                <a:gd name="T16" fmla="*/ 1441 w 2594"/>
                <a:gd name="T17" fmla="*/ 0 h 2364"/>
                <a:gd name="T18" fmla="*/ 1290 w 2594"/>
                <a:gd name="T19" fmla="*/ 82 h 2364"/>
                <a:gd name="T20" fmla="*/ 1255 w 2594"/>
                <a:gd name="T21" fmla="*/ 81 h 2364"/>
                <a:gd name="T22" fmla="*/ 170 w 2594"/>
                <a:gd name="T23" fmla="*/ 1007 h 2364"/>
                <a:gd name="T24" fmla="*/ 1193 w 2594"/>
                <a:gd name="T25" fmla="*/ 2351 h 2364"/>
                <a:gd name="T26" fmla="*/ 1373 w 2594"/>
                <a:gd name="T27" fmla="*/ 2364 h 2364"/>
                <a:gd name="T28" fmla="*/ 2533 w 2594"/>
                <a:gd name="T29" fmla="*/ 1367 h 2364"/>
                <a:gd name="T30" fmla="*/ 1469 w 2594"/>
                <a:gd name="T31" fmla="*/ 0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4" h="2364" extrusionOk="0">
                  <a:moveTo>
                    <a:pt x="1571" y="478"/>
                  </a:moveTo>
                  <a:cubicBezTo>
                    <a:pt x="1827" y="639"/>
                    <a:pt x="2011" y="901"/>
                    <a:pt x="2017" y="1219"/>
                  </a:cubicBezTo>
                  <a:cubicBezTo>
                    <a:pt x="2024" y="1592"/>
                    <a:pt x="1737" y="1832"/>
                    <a:pt x="1385" y="1832"/>
                  </a:cubicBezTo>
                  <a:cubicBezTo>
                    <a:pt x="1369" y="1832"/>
                    <a:pt x="1353" y="1832"/>
                    <a:pt x="1337" y="1831"/>
                  </a:cubicBezTo>
                  <a:cubicBezTo>
                    <a:pt x="976" y="1809"/>
                    <a:pt x="610" y="1550"/>
                    <a:pt x="685" y="1147"/>
                  </a:cubicBezTo>
                  <a:cubicBezTo>
                    <a:pt x="764" y="729"/>
                    <a:pt x="1181" y="518"/>
                    <a:pt x="1571" y="478"/>
                  </a:cubicBezTo>
                  <a:close/>
                  <a:moveTo>
                    <a:pt x="1469" y="0"/>
                  </a:moveTo>
                  <a:cubicBezTo>
                    <a:pt x="1461" y="0"/>
                    <a:pt x="1453" y="0"/>
                    <a:pt x="1446" y="0"/>
                  </a:cubicBezTo>
                  <a:cubicBezTo>
                    <a:pt x="1444" y="0"/>
                    <a:pt x="1443" y="0"/>
                    <a:pt x="1441" y="0"/>
                  </a:cubicBezTo>
                  <a:cubicBezTo>
                    <a:pt x="1380" y="0"/>
                    <a:pt x="1324" y="31"/>
                    <a:pt x="1290" y="82"/>
                  </a:cubicBezTo>
                  <a:cubicBezTo>
                    <a:pt x="1278" y="81"/>
                    <a:pt x="1267" y="81"/>
                    <a:pt x="1255" y="81"/>
                  </a:cubicBezTo>
                  <a:cubicBezTo>
                    <a:pt x="772" y="81"/>
                    <a:pt x="293" y="519"/>
                    <a:pt x="170" y="1007"/>
                  </a:cubicBezTo>
                  <a:cubicBezTo>
                    <a:pt x="0" y="1688"/>
                    <a:pt x="544" y="2262"/>
                    <a:pt x="1193" y="2351"/>
                  </a:cubicBezTo>
                  <a:cubicBezTo>
                    <a:pt x="1253" y="2360"/>
                    <a:pt x="1313" y="2364"/>
                    <a:pt x="1373" y="2364"/>
                  </a:cubicBezTo>
                  <a:cubicBezTo>
                    <a:pt x="1951" y="2364"/>
                    <a:pt x="2472" y="1979"/>
                    <a:pt x="2533" y="1367"/>
                  </a:cubicBezTo>
                  <a:cubicBezTo>
                    <a:pt x="2594" y="744"/>
                    <a:pt x="2148" y="0"/>
                    <a:pt x="1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46" name="Google Shape;516;p23">
              <a:extLst>
                <a:ext uri="{FF2B5EF4-FFF2-40B4-BE49-F238E27FC236}">
                  <a16:creationId xmlns:a16="http://schemas.microsoft.com/office/drawing/2014/main" id="{B5BD43CB-2950-4CC2-BA36-CDADC66DC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686" y="3887194"/>
              <a:ext cx="132767" cy="126149"/>
            </a:xfrm>
            <a:custGeom>
              <a:avLst/>
              <a:gdLst>
                <a:gd name="T0" fmla="*/ 2176 w 4012"/>
                <a:gd name="T1" fmla="*/ 547 h 3812"/>
                <a:gd name="T2" fmla="*/ 3333 w 4012"/>
                <a:gd name="T3" fmla="*/ 1736 h 3812"/>
                <a:gd name="T4" fmla="*/ 2189 w 4012"/>
                <a:gd name="T5" fmla="*/ 3277 h 3812"/>
                <a:gd name="T6" fmla="*/ 1969 w 4012"/>
                <a:gd name="T7" fmla="*/ 3293 h 3812"/>
                <a:gd name="T8" fmla="*/ 589 w 4012"/>
                <a:gd name="T9" fmla="*/ 2203 h 3812"/>
                <a:gd name="T10" fmla="*/ 1729 w 4012"/>
                <a:gd name="T11" fmla="*/ 551 h 3812"/>
                <a:gd name="T12" fmla="*/ 2033 w 4012"/>
                <a:gd name="T13" fmla="*/ 595 h 3812"/>
                <a:gd name="T14" fmla="*/ 2072 w 4012"/>
                <a:gd name="T15" fmla="*/ 601 h 3812"/>
                <a:gd name="T16" fmla="*/ 2176 w 4012"/>
                <a:gd name="T17" fmla="*/ 547 h 3812"/>
                <a:gd name="T18" fmla="*/ 1956 w 4012"/>
                <a:gd name="T19" fmla="*/ 0 h 3812"/>
                <a:gd name="T20" fmla="*/ 1405 w 4012"/>
                <a:gd name="T21" fmla="*/ 83 h 3812"/>
                <a:gd name="T22" fmla="*/ 1270 w 4012"/>
                <a:gd name="T23" fmla="*/ 183 h 3812"/>
                <a:gd name="T24" fmla="*/ 73 w 4012"/>
                <a:gd name="T25" fmla="*/ 1800 h 3812"/>
                <a:gd name="T26" fmla="*/ 1988 w 4012"/>
                <a:gd name="T27" fmla="*/ 3811 h 3812"/>
                <a:gd name="T28" fmla="*/ 2068 w 4012"/>
                <a:gd name="T29" fmla="*/ 3810 h 3812"/>
                <a:gd name="T30" fmla="*/ 3843 w 4012"/>
                <a:gd name="T31" fmla="*/ 1581 h 3812"/>
                <a:gd name="T32" fmla="*/ 1956 w 4012"/>
                <a:gd name="T33" fmla="*/ 0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2" h="3812" extrusionOk="0">
                  <a:moveTo>
                    <a:pt x="2176" y="547"/>
                  </a:moveTo>
                  <a:cubicBezTo>
                    <a:pt x="2764" y="658"/>
                    <a:pt x="3265" y="1073"/>
                    <a:pt x="3333" y="1736"/>
                  </a:cubicBezTo>
                  <a:cubicBezTo>
                    <a:pt x="3409" y="2471"/>
                    <a:pt x="2931" y="3168"/>
                    <a:pt x="2189" y="3277"/>
                  </a:cubicBezTo>
                  <a:cubicBezTo>
                    <a:pt x="2115" y="3287"/>
                    <a:pt x="2041" y="3293"/>
                    <a:pt x="1969" y="3293"/>
                  </a:cubicBezTo>
                  <a:cubicBezTo>
                    <a:pt x="1316" y="3293"/>
                    <a:pt x="728" y="2871"/>
                    <a:pt x="589" y="2203"/>
                  </a:cubicBezTo>
                  <a:cubicBezTo>
                    <a:pt x="434" y="1448"/>
                    <a:pt x="945" y="551"/>
                    <a:pt x="1729" y="551"/>
                  </a:cubicBezTo>
                  <a:cubicBezTo>
                    <a:pt x="1827" y="551"/>
                    <a:pt x="1928" y="565"/>
                    <a:pt x="2033" y="595"/>
                  </a:cubicBezTo>
                  <a:cubicBezTo>
                    <a:pt x="2046" y="599"/>
                    <a:pt x="2059" y="601"/>
                    <a:pt x="2072" y="601"/>
                  </a:cubicBezTo>
                  <a:cubicBezTo>
                    <a:pt x="2112" y="601"/>
                    <a:pt x="2151" y="582"/>
                    <a:pt x="2176" y="547"/>
                  </a:cubicBezTo>
                  <a:close/>
                  <a:moveTo>
                    <a:pt x="1956" y="0"/>
                  </a:moveTo>
                  <a:cubicBezTo>
                    <a:pt x="1773" y="0"/>
                    <a:pt x="1587" y="27"/>
                    <a:pt x="1405" y="83"/>
                  </a:cubicBezTo>
                  <a:cubicBezTo>
                    <a:pt x="1349" y="98"/>
                    <a:pt x="1301" y="134"/>
                    <a:pt x="1270" y="183"/>
                  </a:cubicBezTo>
                  <a:cubicBezTo>
                    <a:pt x="627" y="359"/>
                    <a:pt x="116" y="1132"/>
                    <a:pt x="73" y="1800"/>
                  </a:cubicBezTo>
                  <a:cubicBezTo>
                    <a:pt x="1" y="2923"/>
                    <a:pt x="883" y="3811"/>
                    <a:pt x="1988" y="3811"/>
                  </a:cubicBezTo>
                  <a:cubicBezTo>
                    <a:pt x="2014" y="3811"/>
                    <a:pt x="2041" y="3811"/>
                    <a:pt x="2068" y="3810"/>
                  </a:cubicBezTo>
                  <a:cubicBezTo>
                    <a:pt x="3214" y="3765"/>
                    <a:pt x="4012" y="2695"/>
                    <a:pt x="3843" y="1581"/>
                  </a:cubicBezTo>
                  <a:cubicBezTo>
                    <a:pt x="3702" y="644"/>
                    <a:pt x="2856" y="0"/>
                    <a:pt x="19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</p:grpSp>
      <p:sp>
        <p:nvSpPr>
          <p:cNvPr id="47" name="Google Shape;544;p23">
            <a:extLst>
              <a:ext uri="{FF2B5EF4-FFF2-40B4-BE49-F238E27FC236}">
                <a16:creationId xmlns:a16="http://schemas.microsoft.com/office/drawing/2014/main" id="{99CE3242-2578-4551-B4BA-7F65850DC859}"/>
              </a:ext>
            </a:extLst>
          </p:cNvPr>
          <p:cNvSpPr>
            <a:spLocks/>
          </p:cNvSpPr>
          <p:nvPr/>
        </p:nvSpPr>
        <p:spPr bwMode="auto">
          <a:xfrm>
            <a:off x="9506389" y="6155818"/>
            <a:ext cx="397188" cy="423303"/>
          </a:xfrm>
          <a:custGeom>
            <a:avLst/>
            <a:gdLst>
              <a:gd name="T0" fmla="*/ 7464 w 14177"/>
              <a:gd name="T1" fmla="*/ 800 h 17458"/>
              <a:gd name="T2" fmla="*/ 12322 w 14177"/>
              <a:gd name="T3" fmla="*/ 5774 h 17458"/>
              <a:gd name="T4" fmla="*/ 12304 w 14177"/>
              <a:gd name="T5" fmla="*/ 5770 h 17458"/>
              <a:gd name="T6" fmla="*/ 10090 w 14177"/>
              <a:gd name="T7" fmla="*/ 5982 h 17458"/>
              <a:gd name="T8" fmla="*/ 7357 w 14177"/>
              <a:gd name="T9" fmla="*/ 3786 h 17458"/>
              <a:gd name="T10" fmla="*/ 6327 w 14177"/>
              <a:gd name="T11" fmla="*/ 3960 h 17458"/>
              <a:gd name="T12" fmla="*/ 3025 w 14177"/>
              <a:gd name="T13" fmla="*/ 10126 h 17458"/>
              <a:gd name="T14" fmla="*/ 6364 w 14177"/>
              <a:gd name="T15" fmla="*/ 13843 h 17458"/>
              <a:gd name="T16" fmla="*/ 6727 w 14177"/>
              <a:gd name="T17" fmla="*/ 13825 h 17458"/>
              <a:gd name="T18" fmla="*/ 10313 w 14177"/>
              <a:gd name="T19" fmla="*/ 9514 h 17458"/>
              <a:gd name="T20" fmla="*/ 11362 w 14177"/>
              <a:gd name="T21" fmla="*/ 9572 h 17458"/>
              <a:gd name="T22" fmla="*/ 12694 w 14177"/>
              <a:gd name="T23" fmla="*/ 9506 h 17458"/>
              <a:gd name="T24" fmla="*/ 12694 w 14177"/>
              <a:gd name="T25" fmla="*/ 9506 h 17458"/>
              <a:gd name="T26" fmla="*/ 12694 w 14177"/>
              <a:gd name="T27" fmla="*/ 9523 h 17458"/>
              <a:gd name="T28" fmla="*/ 8303 w 14177"/>
              <a:gd name="T29" fmla="*/ 16582 h 17458"/>
              <a:gd name="T30" fmla="*/ 7178 w 14177"/>
              <a:gd name="T31" fmla="*/ 16695 h 17458"/>
              <a:gd name="T32" fmla="*/ 1308 w 14177"/>
              <a:gd name="T33" fmla="*/ 11131 h 17458"/>
              <a:gd name="T34" fmla="*/ 4662 w 14177"/>
              <a:gd name="T35" fmla="*/ 1580 h 17458"/>
              <a:gd name="T36" fmla="*/ 7464 w 14177"/>
              <a:gd name="T37" fmla="*/ 800 h 17458"/>
              <a:gd name="T38" fmla="*/ 7481 w 14177"/>
              <a:gd name="T39" fmla="*/ 0 h 17458"/>
              <a:gd name="T40" fmla="*/ 5860 w 14177"/>
              <a:gd name="T41" fmla="*/ 226 h 17458"/>
              <a:gd name="T42" fmla="*/ 573 w 14177"/>
              <a:gd name="T43" fmla="*/ 11434 h 17458"/>
              <a:gd name="T44" fmla="*/ 7207 w 14177"/>
              <a:gd name="T45" fmla="*/ 17457 h 17458"/>
              <a:gd name="T46" fmla="*/ 8047 w 14177"/>
              <a:gd name="T47" fmla="*/ 17403 h 17458"/>
              <a:gd name="T48" fmla="*/ 13449 w 14177"/>
              <a:gd name="T49" fmla="*/ 9367 h 17458"/>
              <a:gd name="T50" fmla="*/ 13267 w 14177"/>
              <a:gd name="T51" fmla="*/ 8870 h 17458"/>
              <a:gd name="T52" fmla="*/ 11324 w 14177"/>
              <a:gd name="T53" fmla="*/ 8744 h 17458"/>
              <a:gd name="T54" fmla="*/ 10077 w 14177"/>
              <a:gd name="T55" fmla="*/ 8832 h 17458"/>
              <a:gd name="T56" fmla="*/ 9937 w 14177"/>
              <a:gd name="T57" fmla="*/ 8809 h 17458"/>
              <a:gd name="T58" fmla="*/ 9573 w 14177"/>
              <a:gd name="T59" fmla="*/ 9169 h 17458"/>
              <a:gd name="T60" fmla="*/ 7113 w 14177"/>
              <a:gd name="T61" fmla="*/ 13001 h 17458"/>
              <a:gd name="T62" fmla="*/ 6334 w 14177"/>
              <a:gd name="T63" fmla="*/ 13105 h 17458"/>
              <a:gd name="T64" fmla="*/ 3796 w 14177"/>
              <a:gd name="T65" fmla="*/ 9799 h 17458"/>
              <a:gd name="T66" fmla="*/ 4914 w 14177"/>
              <a:gd name="T67" fmla="*/ 6023 h 17458"/>
              <a:gd name="T68" fmla="*/ 7518 w 14177"/>
              <a:gd name="T69" fmla="*/ 4573 h 17458"/>
              <a:gd name="T70" fmla="*/ 9603 w 14177"/>
              <a:gd name="T71" fmla="*/ 6221 h 17458"/>
              <a:gd name="T72" fmla="*/ 9749 w 14177"/>
              <a:gd name="T73" fmla="*/ 6374 h 17458"/>
              <a:gd name="T74" fmla="*/ 10022 w 14177"/>
              <a:gd name="T75" fmla="*/ 6594 h 17458"/>
              <a:gd name="T76" fmla="*/ 10535 w 14177"/>
              <a:gd name="T77" fmla="*/ 6606 h 17458"/>
              <a:gd name="T78" fmla="*/ 12304 w 14177"/>
              <a:gd name="T79" fmla="*/ 6504 h 17458"/>
              <a:gd name="T80" fmla="*/ 12599 w 14177"/>
              <a:gd name="T81" fmla="*/ 6308 h 17458"/>
              <a:gd name="T82" fmla="*/ 12608 w 14177"/>
              <a:gd name="T83" fmla="*/ 6308 h 17458"/>
              <a:gd name="T84" fmla="*/ 12889 w 14177"/>
              <a:gd name="T85" fmla="*/ 6100 h 17458"/>
              <a:gd name="T86" fmla="*/ 7481 w 14177"/>
              <a:gd name="T87" fmla="*/ 0 h 17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177" h="17458" extrusionOk="0">
                <a:moveTo>
                  <a:pt x="7464" y="800"/>
                </a:moveTo>
                <a:cubicBezTo>
                  <a:pt x="10105" y="800"/>
                  <a:pt x="12522" y="2742"/>
                  <a:pt x="12322" y="5774"/>
                </a:cubicBezTo>
                <a:cubicBezTo>
                  <a:pt x="12316" y="5772"/>
                  <a:pt x="12310" y="5772"/>
                  <a:pt x="12304" y="5770"/>
                </a:cubicBezTo>
                <a:cubicBezTo>
                  <a:pt x="11573" y="5797"/>
                  <a:pt x="10813" y="5858"/>
                  <a:pt x="10090" y="5982"/>
                </a:cubicBezTo>
                <a:cubicBezTo>
                  <a:pt x="9840" y="4612"/>
                  <a:pt x="8659" y="3786"/>
                  <a:pt x="7357" y="3786"/>
                </a:cubicBezTo>
                <a:cubicBezTo>
                  <a:pt x="7017" y="3786"/>
                  <a:pt x="6669" y="3842"/>
                  <a:pt x="6327" y="3960"/>
                </a:cubicBezTo>
                <a:cubicBezTo>
                  <a:pt x="3849" y="4813"/>
                  <a:pt x="3091" y="7792"/>
                  <a:pt x="3025" y="10126"/>
                </a:cubicBezTo>
                <a:cubicBezTo>
                  <a:pt x="2970" y="12127"/>
                  <a:pt x="4318" y="13843"/>
                  <a:pt x="6364" y="13843"/>
                </a:cubicBezTo>
                <a:cubicBezTo>
                  <a:pt x="6483" y="13843"/>
                  <a:pt x="6604" y="13837"/>
                  <a:pt x="6727" y="13825"/>
                </a:cubicBezTo>
                <a:cubicBezTo>
                  <a:pt x="8986" y="13606"/>
                  <a:pt x="10230" y="11600"/>
                  <a:pt x="10313" y="9514"/>
                </a:cubicBezTo>
                <a:cubicBezTo>
                  <a:pt x="10651" y="9555"/>
                  <a:pt x="11005" y="9572"/>
                  <a:pt x="11362" y="9572"/>
                </a:cubicBezTo>
                <a:cubicBezTo>
                  <a:pt x="11808" y="9572"/>
                  <a:pt x="12260" y="9545"/>
                  <a:pt x="12694" y="9506"/>
                </a:cubicBezTo>
                <a:cubicBezTo>
                  <a:pt x="12696" y="9512"/>
                  <a:pt x="12693" y="9517"/>
                  <a:pt x="12694" y="9523"/>
                </a:cubicBezTo>
                <a:cubicBezTo>
                  <a:pt x="13331" y="12552"/>
                  <a:pt x="11449" y="15952"/>
                  <a:pt x="8303" y="16582"/>
                </a:cubicBezTo>
                <a:cubicBezTo>
                  <a:pt x="7921" y="16658"/>
                  <a:pt x="7545" y="16695"/>
                  <a:pt x="7178" y="16695"/>
                </a:cubicBezTo>
                <a:cubicBezTo>
                  <a:pt x="4121" y="16695"/>
                  <a:pt x="1668" y="14169"/>
                  <a:pt x="1308" y="11131"/>
                </a:cubicBezTo>
                <a:cubicBezTo>
                  <a:pt x="902" y="7691"/>
                  <a:pt x="1402" y="3533"/>
                  <a:pt x="4662" y="1580"/>
                </a:cubicBezTo>
                <a:cubicBezTo>
                  <a:pt x="5552" y="1047"/>
                  <a:pt x="6523" y="800"/>
                  <a:pt x="7464" y="800"/>
                </a:cubicBezTo>
                <a:close/>
                <a:moveTo>
                  <a:pt x="7481" y="0"/>
                </a:moveTo>
                <a:cubicBezTo>
                  <a:pt x="6945" y="0"/>
                  <a:pt x="6399" y="73"/>
                  <a:pt x="5860" y="226"/>
                </a:cubicBezTo>
                <a:cubicBezTo>
                  <a:pt x="1034" y="1598"/>
                  <a:pt x="0" y="7109"/>
                  <a:pt x="573" y="11434"/>
                </a:cubicBezTo>
                <a:cubicBezTo>
                  <a:pt x="1019" y="14793"/>
                  <a:pt x="3817" y="17457"/>
                  <a:pt x="7207" y="17457"/>
                </a:cubicBezTo>
                <a:cubicBezTo>
                  <a:pt x="7484" y="17457"/>
                  <a:pt x="7764" y="17439"/>
                  <a:pt x="8047" y="17403"/>
                </a:cubicBezTo>
                <a:cubicBezTo>
                  <a:pt x="11841" y="16914"/>
                  <a:pt x="14177" y="12961"/>
                  <a:pt x="13449" y="9367"/>
                </a:cubicBezTo>
                <a:cubicBezTo>
                  <a:pt x="13618" y="9213"/>
                  <a:pt x="13559" y="8903"/>
                  <a:pt x="13267" y="8870"/>
                </a:cubicBezTo>
                <a:cubicBezTo>
                  <a:pt x="12657" y="8803"/>
                  <a:pt x="11983" y="8744"/>
                  <a:pt x="11324" y="8744"/>
                </a:cubicBezTo>
                <a:cubicBezTo>
                  <a:pt x="10895" y="8744"/>
                  <a:pt x="10472" y="8769"/>
                  <a:pt x="10077" y="8832"/>
                </a:cubicBezTo>
                <a:cubicBezTo>
                  <a:pt x="10032" y="8817"/>
                  <a:pt x="9984" y="8809"/>
                  <a:pt x="9937" y="8809"/>
                </a:cubicBezTo>
                <a:cubicBezTo>
                  <a:pt x="9750" y="8809"/>
                  <a:pt x="9567" y="8929"/>
                  <a:pt x="9573" y="9169"/>
                </a:cubicBezTo>
                <a:cubicBezTo>
                  <a:pt x="9613" y="10805"/>
                  <a:pt x="8836" y="12560"/>
                  <a:pt x="7113" y="13001"/>
                </a:cubicBezTo>
                <a:cubicBezTo>
                  <a:pt x="6837" y="13072"/>
                  <a:pt x="6577" y="13105"/>
                  <a:pt x="6334" y="13105"/>
                </a:cubicBezTo>
                <a:cubicBezTo>
                  <a:pt x="4626" y="13105"/>
                  <a:pt x="3761" y="11459"/>
                  <a:pt x="3796" y="9799"/>
                </a:cubicBezTo>
                <a:cubicBezTo>
                  <a:pt x="3823" y="8514"/>
                  <a:pt x="4183" y="7078"/>
                  <a:pt x="4914" y="6023"/>
                </a:cubicBezTo>
                <a:cubicBezTo>
                  <a:pt x="5520" y="5146"/>
                  <a:pt x="6555" y="4573"/>
                  <a:pt x="7518" y="4573"/>
                </a:cubicBezTo>
                <a:cubicBezTo>
                  <a:pt x="8400" y="4573"/>
                  <a:pt x="9223" y="5054"/>
                  <a:pt x="9603" y="6221"/>
                </a:cubicBezTo>
                <a:cubicBezTo>
                  <a:pt x="9628" y="6290"/>
                  <a:pt x="9680" y="6345"/>
                  <a:pt x="9749" y="6374"/>
                </a:cubicBezTo>
                <a:cubicBezTo>
                  <a:pt x="9787" y="6489"/>
                  <a:pt x="9882" y="6588"/>
                  <a:pt x="10022" y="6594"/>
                </a:cubicBezTo>
                <a:cubicBezTo>
                  <a:pt x="10191" y="6602"/>
                  <a:pt x="10363" y="6606"/>
                  <a:pt x="10535" y="6606"/>
                </a:cubicBezTo>
                <a:cubicBezTo>
                  <a:pt x="11125" y="6606"/>
                  <a:pt x="11725" y="6563"/>
                  <a:pt x="12304" y="6504"/>
                </a:cubicBezTo>
                <a:cubicBezTo>
                  <a:pt x="12429" y="6493"/>
                  <a:pt x="12541" y="6420"/>
                  <a:pt x="12599" y="6308"/>
                </a:cubicBezTo>
                <a:cubicBezTo>
                  <a:pt x="12602" y="6308"/>
                  <a:pt x="12605" y="6308"/>
                  <a:pt x="12608" y="6308"/>
                </a:cubicBezTo>
                <a:cubicBezTo>
                  <a:pt x="12735" y="6308"/>
                  <a:pt x="12860" y="6245"/>
                  <a:pt x="12889" y="6100"/>
                </a:cubicBezTo>
                <a:cubicBezTo>
                  <a:pt x="13588" y="2600"/>
                  <a:pt x="10691" y="0"/>
                  <a:pt x="748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grpSp>
        <p:nvGrpSpPr>
          <p:cNvPr id="48" name="Google Shape;552;p23">
            <a:extLst>
              <a:ext uri="{FF2B5EF4-FFF2-40B4-BE49-F238E27FC236}">
                <a16:creationId xmlns:a16="http://schemas.microsoft.com/office/drawing/2014/main" id="{6D363ABC-B68A-4724-9F54-BA258DEC1CE0}"/>
              </a:ext>
            </a:extLst>
          </p:cNvPr>
          <p:cNvGrpSpPr>
            <a:grpSpLocks/>
          </p:cNvGrpSpPr>
          <p:nvPr/>
        </p:nvGrpSpPr>
        <p:grpSpPr bwMode="auto">
          <a:xfrm>
            <a:off x="11464222" y="5647858"/>
            <a:ext cx="457200" cy="373472"/>
            <a:chOff x="8490510" y="1991557"/>
            <a:chExt cx="536463" cy="576273"/>
          </a:xfrm>
        </p:grpSpPr>
        <p:sp>
          <p:nvSpPr>
            <p:cNvPr id="49" name="Google Shape;553;p23">
              <a:extLst>
                <a:ext uri="{FF2B5EF4-FFF2-40B4-BE49-F238E27FC236}">
                  <a16:creationId xmlns:a16="http://schemas.microsoft.com/office/drawing/2014/main" id="{09F9C408-3E38-424A-9D0F-7E9CE5064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0510" y="1991557"/>
              <a:ext cx="536463" cy="576273"/>
            </a:xfrm>
            <a:custGeom>
              <a:avLst/>
              <a:gdLst>
                <a:gd name="T0" fmla="*/ 3146 w 16211"/>
                <a:gd name="T1" fmla="*/ 1048 h 17414"/>
                <a:gd name="T2" fmla="*/ 5168 w 16211"/>
                <a:gd name="T3" fmla="*/ 1973 h 17414"/>
                <a:gd name="T4" fmla="*/ 8513 w 16211"/>
                <a:gd name="T5" fmla="*/ 4144 h 17414"/>
                <a:gd name="T6" fmla="*/ 15167 w 16211"/>
                <a:gd name="T7" fmla="*/ 8945 h 17414"/>
                <a:gd name="T8" fmla="*/ 13189 w 16211"/>
                <a:gd name="T9" fmla="*/ 10271 h 17414"/>
                <a:gd name="T10" fmla="*/ 13187 w 16211"/>
                <a:gd name="T11" fmla="*/ 10271 h 17414"/>
                <a:gd name="T12" fmla="*/ 11147 w 16211"/>
                <a:gd name="T13" fmla="*/ 8939 h 17414"/>
                <a:gd name="T14" fmla="*/ 10203 w 16211"/>
                <a:gd name="T15" fmla="*/ 8485 h 17414"/>
                <a:gd name="T16" fmla="*/ 9378 w 16211"/>
                <a:gd name="T17" fmla="*/ 8882 h 17414"/>
                <a:gd name="T18" fmla="*/ 7058 w 16211"/>
                <a:gd name="T19" fmla="*/ 11466 h 17414"/>
                <a:gd name="T20" fmla="*/ 8601 w 16211"/>
                <a:gd name="T21" fmla="*/ 14688 h 17414"/>
                <a:gd name="T22" fmla="*/ 8563 w 16211"/>
                <a:gd name="T23" fmla="*/ 14705 h 17414"/>
                <a:gd name="T24" fmla="*/ 7168 w 16211"/>
                <a:gd name="T25" fmla="*/ 15768 h 17414"/>
                <a:gd name="T26" fmla="*/ 5990 w 16211"/>
                <a:gd name="T27" fmla="*/ 16732 h 17414"/>
                <a:gd name="T28" fmla="*/ 3244 w 16211"/>
                <a:gd name="T29" fmla="*/ 9461 h 17414"/>
                <a:gd name="T30" fmla="*/ 1869 w 16211"/>
                <a:gd name="T31" fmla="*/ 5617 h 17414"/>
                <a:gd name="T32" fmla="*/ 1686 w 16211"/>
                <a:gd name="T33" fmla="*/ 1883 h 17414"/>
                <a:gd name="T34" fmla="*/ 3146 w 16211"/>
                <a:gd name="T35" fmla="*/ 1048 h 17414"/>
                <a:gd name="T36" fmla="*/ 3116 w 16211"/>
                <a:gd name="T37" fmla="*/ 1 h 17414"/>
                <a:gd name="T38" fmla="*/ 3112 w 16211"/>
                <a:gd name="T39" fmla="*/ 1 h 17414"/>
                <a:gd name="T40" fmla="*/ 139 w 16211"/>
                <a:gd name="T41" fmla="*/ 2223 h 17414"/>
                <a:gd name="T42" fmla="*/ 40 w 16211"/>
                <a:gd name="T43" fmla="*/ 2597 h 17414"/>
                <a:gd name="T44" fmla="*/ 5644 w 16211"/>
                <a:gd name="T45" fmla="*/ 17289 h 17414"/>
                <a:gd name="T46" fmla="*/ 5847 w 16211"/>
                <a:gd name="T47" fmla="*/ 17414 h 17414"/>
                <a:gd name="T48" fmla="*/ 6119 w 16211"/>
                <a:gd name="T49" fmla="*/ 17206 h 17414"/>
                <a:gd name="T50" fmla="*/ 7558 w 16211"/>
                <a:gd name="T51" fmla="*/ 16275 h 17414"/>
                <a:gd name="T52" fmla="*/ 8961 w 16211"/>
                <a:gd name="T53" fmla="*/ 15221 h 17414"/>
                <a:gd name="T54" fmla="*/ 9059 w 16211"/>
                <a:gd name="T55" fmla="*/ 14996 h 17414"/>
                <a:gd name="T56" fmla="*/ 9216 w 16211"/>
                <a:gd name="T57" fmla="*/ 14693 h 17414"/>
                <a:gd name="T58" fmla="*/ 8215 w 16211"/>
                <a:gd name="T59" fmla="*/ 11294 h 17414"/>
                <a:gd name="T60" fmla="*/ 9700 w 16211"/>
                <a:gd name="T61" fmla="*/ 9578 h 17414"/>
                <a:gd name="T62" fmla="*/ 10275 w 16211"/>
                <a:gd name="T63" fmla="*/ 9355 h 17414"/>
                <a:gd name="T64" fmla="*/ 11234 w 16211"/>
                <a:gd name="T65" fmla="*/ 9918 h 17414"/>
                <a:gd name="T66" fmla="*/ 13169 w 16211"/>
                <a:gd name="T67" fmla="*/ 11132 h 17414"/>
                <a:gd name="T68" fmla="*/ 13181 w 16211"/>
                <a:gd name="T69" fmla="*/ 11132 h 17414"/>
                <a:gd name="T70" fmla="*/ 15759 w 16211"/>
                <a:gd name="T71" fmla="*/ 9406 h 17414"/>
                <a:gd name="T72" fmla="*/ 15909 w 16211"/>
                <a:gd name="T73" fmla="*/ 9169 h 17414"/>
                <a:gd name="T74" fmla="*/ 15978 w 16211"/>
                <a:gd name="T75" fmla="*/ 8602 h 17414"/>
                <a:gd name="T76" fmla="*/ 6678 w 16211"/>
                <a:gd name="T77" fmla="*/ 2019 h 17414"/>
                <a:gd name="T78" fmla="*/ 3116 w 16211"/>
                <a:gd name="T79" fmla="*/ 1 h 17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11" h="17414" extrusionOk="0">
                  <a:moveTo>
                    <a:pt x="3146" y="1048"/>
                  </a:moveTo>
                  <a:cubicBezTo>
                    <a:pt x="3765" y="1048"/>
                    <a:pt x="4373" y="1475"/>
                    <a:pt x="5168" y="1973"/>
                  </a:cubicBezTo>
                  <a:cubicBezTo>
                    <a:pt x="6293" y="2678"/>
                    <a:pt x="7408" y="3402"/>
                    <a:pt x="8513" y="4144"/>
                  </a:cubicBezTo>
                  <a:cubicBezTo>
                    <a:pt x="10784" y="5669"/>
                    <a:pt x="13002" y="7269"/>
                    <a:pt x="15167" y="8945"/>
                  </a:cubicBezTo>
                  <a:cubicBezTo>
                    <a:pt x="14621" y="9412"/>
                    <a:pt x="13754" y="10270"/>
                    <a:pt x="13189" y="10271"/>
                  </a:cubicBezTo>
                  <a:cubicBezTo>
                    <a:pt x="13188" y="10271"/>
                    <a:pt x="13188" y="10271"/>
                    <a:pt x="13187" y="10271"/>
                  </a:cubicBezTo>
                  <a:cubicBezTo>
                    <a:pt x="12599" y="10271"/>
                    <a:pt x="11653" y="9291"/>
                    <a:pt x="11147" y="8939"/>
                  </a:cubicBezTo>
                  <a:cubicBezTo>
                    <a:pt x="10722" y="8644"/>
                    <a:pt x="10464" y="8485"/>
                    <a:pt x="10203" y="8485"/>
                  </a:cubicBezTo>
                  <a:cubicBezTo>
                    <a:pt x="9970" y="8485"/>
                    <a:pt x="9735" y="8612"/>
                    <a:pt x="9378" y="8882"/>
                  </a:cubicBezTo>
                  <a:cubicBezTo>
                    <a:pt x="8592" y="9478"/>
                    <a:pt x="7097" y="10340"/>
                    <a:pt x="7058" y="11466"/>
                  </a:cubicBezTo>
                  <a:cubicBezTo>
                    <a:pt x="7021" y="12486"/>
                    <a:pt x="8018" y="13808"/>
                    <a:pt x="8601" y="14688"/>
                  </a:cubicBezTo>
                  <a:cubicBezTo>
                    <a:pt x="8588" y="14693"/>
                    <a:pt x="8575" y="14699"/>
                    <a:pt x="8563" y="14705"/>
                  </a:cubicBezTo>
                  <a:cubicBezTo>
                    <a:pt x="8087" y="15045"/>
                    <a:pt x="7629" y="15411"/>
                    <a:pt x="7168" y="15768"/>
                  </a:cubicBezTo>
                  <a:cubicBezTo>
                    <a:pt x="6790" y="16061"/>
                    <a:pt x="6290" y="16346"/>
                    <a:pt x="5990" y="16732"/>
                  </a:cubicBezTo>
                  <a:cubicBezTo>
                    <a:pt x="5161" y="14280"/>
                    <a:pt x="4143" y="11887"/>
                    <a:pt x="3244" y="9461"/>
                  </a:cubicBezTo>
                  <a:cubicBezTo>
                    <a:pt x="2772" y="8184"/>
                    <a:pt x="2313" y="6903"/>
                    <a:pt x="1869" y="5617"/>
                  </a:cubicBezTo>
                  <a:cubicBezTo>
                    <a:pt x="1380" y="4209"/>
                    <a:pt x="605" y="3084"/>
                    <a:pt x="1686" y="1883"/>
                  </a:cubicBezTo>
                  <a:cubicBezTo>
                    <a:pt x="2231" y="1279"/>
                    <a:pt x="2691" y="1048"/>
                    <a:pt x="3146" y="1048"/>
                  </a:cubicBezTo>
                  <a:close/>
                  <a:moveTo>
                    <a:pt x="3116" y="1"/>
                  </a:moveTo>
                  <a:cubicBezTo>
                    <a:pt x="3115" y="1"/>
                    <a:pt x="3113" y="1"/>
                    <a:pt x="3112" y="1"/>
                  </a:cubicBezTo>
                  <a:cubicBezTo>
                    <a:pt x="1999" y="2"/>
                    <a:pt x="888" y="1563"/>
                    <a:pt x="139" y="2223"/>
                  </a:cubicBezTo>
                  <a:cubicBezTo>
                    <a:pt x="41" y="2309"/>
                    <a:pt x="0" y="2474"/>
                    <a:pt x="40" y="2597"/>
                  </a:cubicBezTo>
                  <a:cubicBezTo>
                    <a:pt x="1663" y="7534"/>
                    <a:pt x="3282" y="12645"/>
                    <a:pt x="5644" y="17289"/>
                  </a:cubicBezTo>
                  <a:cubicBezTo>
                    <a:pt x="5688" y="17377"/>
                    <a:pt x="5766" y="17414"/>
                    <a:pt x="5847" y="17414"/>
                  </a:cubicBezTo>
                  <a:cubicBezTo>
                    <a:pt x="5968" y="17414"/>
                    <a:pt x="6095" y="17330"/>
                    <a:pt x="6119" y="17206"/>
                  </a:cubicBezTo>
                  <a:cubicBezTo>
                    <a:pt x="6644" y="17078"/>
                    <a:pt x="7125" y="16594"/>
                    <a:pt x="7558" y="16275"/>
                  </a:cubicBezTo>
                  <a:cubicBezTo>
                    <a:pt x="8029" y="15928"/>
                    <a:pt x="8503" y="15586"/>
                    <a:pt x="8961" y="15221"/>
                  </a:cubicBezTo>
                  <a:cubicBezTo>
                    <a:pt x="9030" y="15168"/>
                    <a:pt x="9067" y="15084"/>
                    <a:pt x="9059" y="14996"/>
                  </a:cubicBezTo>
                  <a:cubicBezTo>
                    <a:pt x="9183" y="14955"/>
                    <a:pt x="9277" y="14843"/>
                    <a:pt x="9216" y="14693"/>
                  </a:cubicBezTo>
                  <a:cubicBezTo>
                    <a:pt x="8776" y="13600"/>
                    <a:pt x="7819" y="12413"/>
                    <a:pt x="8215" y="11294"/>
                  </a:cubicBezTo>
                  <a:cubicBezTo>
                    <a:pt x="8497" y="10503"/>
                    <a:pt x="8989" y="10043"/>
                    <a:pt x="9700" y="9578"/>
                  </a:cubicBezTo>
                  <a:cubicBezTo>
                    <a:pt x="9940" y="9420"/>
                    <a:pt x="10118" y="9355"/>
                    <a:pt x="10275" y="9355"/>
                  </a:cubicBezTo>
                  <a:cubicBezTo>
                    <a:pt x="10582" y="9355"/>
                    <a:pt x="10804" y="9607"/>
                    <a:pt x="11234" y="9918"/>
                  </a:cubicBezTo>
                  <a:cubicBezTo>
                    <a:pt x="11730" y="10274"/>
                    <a:pt x="12536" y="11123"/>
                    <a:pt x="13169" y="11132"/>
                  </a:cubicBezTo>
                  <a:cubicBezTo>
                    <a:pt x="13173" y="11132"/>
                    <a:pt x="13177" y="11132"/>
                    <a:pt x="13181" y="11132"/>
                  </a:cubicBezTo>
                  <a:cubicBezTo>
                    <a:pt x="14028" y="11132"/>
                    <a:pt x="15135" y="9871"/>
                    <a:pt x="15759" y="9406"/>
                  </a:cubicBezTo>
                  <a:cubicBezTo>
                    <a:pt x="15837" y="9348"/>
                    <a:pt x="15890" y="9264"/>
                    <a:pt x="15909" y="9169"/>
                  </a:cubicBezTo>
                  <a:cubicBezTo>
                    <a:pt x="16109" y="9046"/>
                    <a:pt x="16210" y="8783"/>
                    <a:pt x="15978" y="8602"/>
                  </a:cubicBezTo>
                  <a:cubicBezTo>
                    <a:pt x="12971" y="6277"/>
                    <a:pt x="9877" y="4072"/>
                    <a:pt x="6678" y="2019"/>
                  </a:cubicBezTo>
                  <a:cubicBezTo>
                    <a:pt x="5749" y="1424"/>
                    <a:pt x="4258" y="1"/>
                    <a:pt x="3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50" name="Google Shape;554;p23">
              <a:extLst>
                <a:ext uri="{FF2B5EF4-FFF2-40B4-BE49-F238E27FC236}">
                  <a16:creationId xmlns:a16="http://schemas.microsoft.com/office/drawing/2014/main" id="{1F1DC8F2-4CC0-4B3C-B47E-809DE076B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210" y="2115256"/>
              <a:ext cx="152192" cy="171982"/>
            </a:xfrm>
            <a:custGeom>
              <a:avLst/>
              <a:gdLst>
                <a:gd name="T0" fmla="*/ 1007 w 4599"/>
                <a:gd name="T1" fmla="*/ 1230 h 5197"/>
                <a:gd name="T2" fmla="*/ 2094 w 4599"/>
                <a:gd name="T3" fmla="*/ 1963 h 5197"/>
                <a:gd name="T4" fmla="*/ 3837 w 4599"/>
                <a:gd name="T5" fmla="*/ 3100 h 5197"/>
                <a:gd name="T6" fmla="*/ 2165 w 4599"/>
                <a:gd name="T7" fmla="*/ 4686 h 5197"/>
                <a:gd name="T8" fmla="*/ 1007 w 4599"/>
                <a:gd name="T9" fmla="*/ 1230 h 5197"/>
                <a:gd name="T10" fmla="*/ 409 w 4599"/>
                <a:gd name="T11" fmla="*/ 1 h 5197"/>
                <a:gd name="T12" fmla="*/ 50 w 4599"/>
                <a:gd name="T13" fmla="*/ 478 h 5197"/>
                <a:gd name="T14" fmla="*/ 1610 w 4599"/>
                <a:gd name="T15" fmla="*/ 5046 h 5197"/>
                <a:gd name="T16" fmla="*/ 1878 w 4599"/>
                <a:gd name="T17" fmla="*/ 5197 h 5197"/>
                <a:gd name="T18" fmla="*/ 2166 w 4599"/>
                <a:gd name="T19" fmla="*/ 5048 h 5197"/>
                <a:gd name="T20" fmla="*/ 2349 w 4599"/>
                <a:gd name="T21" fmla="*/ 5119 h 5197"/>
                <a:gd name="T22" fmla="*/ 2522 w 4599"/>
                <a:gd name="T23" fmla="*/ 5055 h 5197"/>
                <a:gd name="T24" fmla="*/ 4531 w 4599"/>
                <a:gd name="T25" fmla="*/ 3221 h 5197"/>
                <a:gd name="T26" fmla="*/ 4533 w 4599"/>
                <a:gd name="T27" fmla="*/ 2894 h 5197"/>
                <a:gd name="T28" fmla="*/ 2889 w 4599"/>
                <a:gd name="T29" fmla="*/ 1635 h 5197"/>
                <a:gd name="T30" fmla="*/ 592 w 4599"/>
                <a:gd name="T31" fmla="*/ 61 h 5197"/>
                <a:gd name="T32" fmla="*/ 409 w 4599"/>
                <a:gd name="T33" fmla="*/ 1 h 5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99" h="5197" extrusionOk="0">
                  <a:moveTo>
                    <a:pt x="1007" y="1230"/>
                  </a:moveTo>
                  <a:lnTo>
                    <a:pt x="2094" y="1963"/>
                  </a:lnTo>
                  <a:cubicBezTo>
                    <a:pt x="2607" y="2311"/>
                    <a:pt x="3350" y="2660"/>
                    <a:pt x="3837" y="3100"/>
                  </a:cubicBezTo>
                  <a:cubicBezTo>
                    <a:pt x="3413" y="3677"/>
                    <a:pt x="2640" y="4198"/>
                    <a:pt x="2165" y="4686"/>
                  </a:cubicBezTo>
                  <a:cubicBezTo>
                    <a:pt x="1799" y="3513"/>
                    <a:pt x="1347" y="2401"/>
                    <a:pt x="1007" y="1230"/>
                  </a:cubicBezTo>
                  <a:close/>
                  <a:moveTo>
                    <a:pt x="409" y="1"/>
                  </a:moveTo>
                  <a:cubicBezTo>
                    <a:pt x="189" y="1"/>
                    <a:pt x="0" y="249"/>
                    <a:pt x="50" y="478"/>
                  </a:cubicBezTo>
                  <a:cubicBezTo>
                    <a:pt x="377" y="1998"/>
                    <a:pt x="791" y="3706"/>
                    <a:pt x="1610" y="5046"/>
                  </a:cubicBezTo>
                  <a:cubicBezTo>
                    <a:pt x="1674" y="5151"/>
                    <a:pt x="1776" y="5197"/>
                    <a:pt x="1878" y="5197"/>
                  </a:cubicBezTo>
                  <a:cubicBezTo>
                    <a:pt x="1991" y="5197"/>
                    <a:pt x="2105" y="5141"/>
                    <a:pt x="2166" y="5048"/>
                  </a:cubicBezTo>
                  <a:cubicBezTo>
                    <a:pt x="2218" y="5095"/>
                    <a:pt x="2283" y="5119"/>
                    <a:pt x="2349" y="5119"/>
                  </a:cubicBezTo>
                  <a:cubicBezTo>
                    <a:pt x="2410" y="5119"/>
                    <a:pt x="2472" y="5098"/>
                    <a:pt x="2522" y="5055"/>
                  </a:cubicBezTo>
                  <a:cubicBezTo>
                    <a:pt x="3173" y="4532"/>
                    <a:pt x="4096" y="3939"/>
                    <a:pt x="4531" y="3221"/>
                  </a:cubicBezTo>
                  <a:cubicBezTo>
                    <a:pt x="4588" y="3132"/>
                    <a:pt x="4598" y="2985"/>
                    <a:pt x="4533" y="2894"/>
                  </a:cubicBezTo>
                  <a:cubicBezTo>
                    <a:pt x="4133" y="2357"/>
                    <a:pt x="3433" y="2012"/>
                    <a:pt x="2889" y="1635"/>
                  </a:cubicBezTo>
                  <a:cubicBezTo>
                    <a:pt x="2125" y="1107"/>
                    <a:pt x="1358" y="585"/>
                    <a:pt x="592" y="61"/>
                  </a:cubicBezTo>
                  <a:cubicBezTo>
                    <a:pt x="531" y="19"/>
                    <a:pt x="469" y="1"/>
                    <a:pt x="4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</p:grpSp>
      <p:sp>
        <p:nvSpPr>
          <p:cNvPr id="51" name="Google Shape;558;p23">
            <a:extLst>
              <a:ext uri="{FF2B5EF4-FFF2-40B4-BE49-F238E27FC236}">
                <a16:creationId xmlns:a16="http://schemas.microsoft.com/office/drawing/2014/main" id="{28CFC21C-FDF5-427B-A8B3-E71CAE1B793D}"/>
              </a:ext>
            </a:extLst>
          </p:cNvPr>
          <p:cNvSpPr>
            <a:spLocks/>
          </p:cNvSpPr>
          <p:nvPr/>
        </p:nvSpPr>
        <p:spPr bwMode="auto">
          <a:xfrm>
            <a:off x="7720078" y="6150143"/>
            <a:ext cx="457200" cy="457200"/>
          </a:xfrm>
          <a:custGeom>
            <a:avLst/>
            <a:gdLst>
              <a:gd name="T0" fmla="*/ 41921 w 42721"/>
              <a:gd name="T1" fmla="*/ 7207 h 24524"/>
              <a:gd name="T2" fmla="*/ 39197 w 42721"/>
              <a:gd name="T3" fmla="*/ 7773 h 24524"/>
              <a:gd name="T4" fmla="*/ 38368 w 42721"/>
              <a:gd name="T5" fmla="*/ 7179 h 24524"/>
              <a:gd name="T6" fmla="*/ 38910 w 42721"/>
              <a:gd name="T7" fmla="*/ 8120 h 24524"/>
              <a:gd name="T8" fmla="*/ 36680 w 42721"/>
              <a:gd name="T9" fmla="*/ 9790 h 24524"/>
              <a:gd name="T10" fmla="*/ 35720 w 42721"/>
              <a:gd name="T11" fmla="*/ 8723 h 24524"/>
              <a:gd name="T12" fmla="*/ 35395 w 42721"/>
              <a:gd name="T13" fmla="*/ 8973 h 24524"/>
              <a:gd name="T14" fmla="*/ 36209 w 42721"/>
              <a:gd name="T15" fmla="*/ 10016 h 24524"/>
              <a:gd name="T16" fmla="*/ 33810 w 42721"/>
              <a:gd name="T17" fmla="*/ 10464 h 24524"/>
              <a:gd name="T18" fmla="*/ 33077 w 42721"/>
              <a:gd name="T19" fmla="*/ 9858 h 24524"/>
              <a:gd name="T20" fmla="*/ 33479 w 42721"/>
              <a:gd name="T21" fmla="*/ 10769 h 24524"/>
              <a:gd name="T22" fmla="*/ 31278 w 42721"/>
              <a:gd name="T23" fmla="*/ 12336 h 24524"/>
              <a:gd name="T24" fmla="*/ 30186 w 42721"/>
              <a:gd name="T25" fmla="*/ 11255 h 24524"/>
              <a:gd name="T26" fmla="*/ 29970 w 42721"/>
              <a:gd name="T27" fmla="*/ 11469 h 24524"/>
              <a:gd name="T28" fmla="*/ 30839 w 42721"/>
              <a:gd name="T29" fmla="*/ 12537 h 24524"/>
              <a:gd name="T30" fmla="*/ 28177 w 42721"/>
              <a:gd name="T31" fmla="*/ 13740 h 24524"/>
              <a:gd name="T32" fmla="*/ 27292 w 42721"/>
              <a:gd name="T33" fmla="*/ 12826 h 24524"/>
              <a:gd name="T34" fmla="*/ 27041 w 42721"/>
              <a:gd name="T35" fmla="*/ 13019 h 24524"/>
              <a:gd name="T36" fmla="*/ 27742 w 42721"/>
              <a:gd name="T37" fmla="*/ 13943 h 24524"/>
              <a:gd name="T38" fmla="*/ 25365 w 42721"/>
              <a:gd name="T39" fmla="*/ 14759 h 24524"/>
              <a:gd name="T40" fmla="*/ 24409 w 42721"/>
              <a:gd name="T41" fmla="*/ 13785 h 24524"/>
              <a:gd name="T42" fmla="*/ 24153 w 42721"/>
              <a:gd name="T43" fmla="*/ 13982 h 24524"/>
              <a:gd name="T44" fmla="*/ 25014 w 42721"/>
              <a:gd name="T45" fmla="*/ 15110 h 24524"/>
              <a:gd name="T46" fmla="*/ 22192 w 42721"/>
              <a:gd name="T47" fmla="*/ 16396 h 24524"/>
              <a:gd name="T48" fmla="*/ 21265 w 42721"/>
              <a:gd name="T49" fmla="*/ 15289 h 24524"/>
              <a:gd name="T50" fmla="*/ 21747 w 42721"/>
              <a:gd name="T51" fmla="*/ 16588 h 24524"/>
              <a:gd name="T52" fmla="*/ 19372 w 42721"/>
              <a:gd name="T53" fmla="*/ 17510 h 24524"/>
              <a:gd name="T54" fmla="*/ 18474 w 42721"/>
              <a:gd name="T55" fmla="*/ 16552 h 24524"/>
              <a:gd name="T56" fmla="*/ 18104 w 42721"/>
              <a:gd name="T57" fmla="*/ 16770 h 24524"/>
              <a:gd name="T58" fmla="*/ 16503 w 42721"/>
              <a:gd name="T59" fmla="*/ 18831 h 24524"/>
              <a:gd name="T60" fmla="*/ 16036 w 42721"/>
              <a:gd name="T61" fmla="*/ 18364 h 24524"/>
              <a:gd name="T62" fmla="*/ 15516 w 42721"/>
              <a:gd name="T63" fmla="*/ 17800 h 24524"/>
              <a:gd name="T64" fmla="*/ 16033 w 42721"/>
              <a:gd name="T65" fmla="*/ 19029 h 24524"/>
              <a:gd name="T66" fmla="*/ 13860 w 42721"/>
              <a:gd name="T67" fmla="*/ 19314 h 24524"/>
              <a:gd name="T68" fmla="*/ 13164 w 42721"/>
              <a:gd name="T69" fmla="*/ 18768 h 24524"/>
              <a:gd name="T70" fmla="*/ 13587 w 42721"/>
              <a:gd name="T71" fmla="*/ 19524 h 24524"/>
              <a:gd name="T72" fmla="*/ 11699 w 42721"/>
              <a:gd name="T73" fmla="*/ 20853 h 24524"/>
              <a:gd name="T74" fmla="*/ 10763 w 42721"/>
              <a:gd name="T75" fmla="*/ 19568 h 24524"/>
              <a:gd name="T76" fmla="*/ 10391 w 42721"/>
              <a:gd name="T77" fmla="*/ 19726 h 24524"/>
              <a:gd name="T78" fmla="*/ 8726 w 42721"/>
              <a:gd name="T79" fmla="*/ 22094 h 24524"/>
              <a:gd name="T80" fmla="*/ 7615 w 42721"/>
              <a:gd name="T81" fmla="*/ 20916 h 24524"/>
              <a:gd name="T82" fmla="*/ 8302 w 42721"/>
              <a:gd name="T83" fmla="*/ 22270 h 24524"/>
              <a:gd name="T84" fmla="*/ 6635 w 42721"/>
              <a:gd name="T85" fmla="*/ 22912 h 24524"/>
              <a:gd name="T86" fmla="*/ 5405 w 42721"/>
              <a:gd name="T87" fmla="*/ 21608 h 24524"/>
              <a:gd name="T88" fmla="*/ 5162 w 42721"/>
              <a:gd name="T89" fmla="*/ 21751 h 24524"/>
              <a:gd name="T90" fmla="*/ 6191 w 42721"/>
              <a:gd name="T91" fmla="*/ 23147 h 24524"/>
              <a:gd name="T92" fmla="*/ 3931 w 42721"/>
              <a:gd name="T93" fmla="*/ 24093 h 24524"/>
              <a:gd name="T94" fmla="*/ 3987 w 42721"/>
              <a:gd name="T95" fmla="*/ 23664 h 24524"/>
              <a:gd name="T96" fmla="*/ 403 w 42721"/>
              <a:gd name="T97" fmla="*/ 16580 h 24524"/>
              <a:gd name="T98" fmla="*/ 38102 w 42721"/>
              <a:gd name="T99" fmla="*/ 710 h 24524"/>
              <a:gd name="T100" fmla="*/ 37933 w 42721"/>
              <a:gd name="T101" fmla="*/ 0 h 24524"/>
              <a:gd name="T102" fmla="*/ 19249 w 42721"/>
              <a:gd name="T103" fmla="*/ 7917 h 24524"/>
              <a:gd name="T104" fmla="*/ 54 w 42721"/>
              <a:gd name="T105" fmla="*/ 16445 h 24524"/>
              <a:gd name="T106" fmla="*/ 1255 w 42721"/>
              <a:gd name="T107" fmla="*/ 19968 h 24524"/>
              <a:gd name="T108" fmla="*/ 3642 w 42721"/>
              <a:gd name="T109" fmla="*/ 24218 h 24524"/>
              <a:gd name="T110" fmla="*/ 3887 w 42721"/>
              <a:gd name="T111" fmla="*/ 24132 h 24524"/>
              <a:gd name="T112" fmla="*/ 4102 w 42721"/>
              <a:gd name="T113" fmla="*/ 24509 h 24524"/>
              <a:gd name="T114" fmla="*/ 42687 w 42721"/>
              <a:gd name="T115" fmla="*/ 7357 h 24524"/>
              <a:gd name="T116" fmla="*/ 38504 w 42721"/>
              <a:gd name="T117" fmla="*/ 166 h 24524"/>
              <a:gd name="T118" fmla="*/ 38194 w 42721"/>
              <a:gd name="T119" fmla="*/ 149 h 2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2721" h="24524" extrusionOk="0">
                <a:moveTo>
                  <a:pt x="38221" y="615"/>
                </a:moveTo>
                <a:cubicBezTo>
                  <a:pt x="39552" y="2782"/>
                  <a:pt x="40791" y="4929"/>
                  <a:pt x="41921" y="7207"/>
                </a:cubicBezTo>
                <a:cubicBezTo>
                  <a:pt x="41182" y="7583"/>
                  <a:pt x="40437" y="7953"/>
                  <a:pt x="39693" y="8320"/>
                </a:cubicBezTo>
                <a:cubicBezTo>
                  <a:pt x="39558" y="8118"/>
                  <a:pt x="39364" y="7933"/>
                  <a:pt x="39197" y="7773"/>
                </a:cubicBezTo>
                <a:cubicBezTo>
                  <a:pt x="38975" y="7564"/>
                  <a:pt x="38734" y="7377"/>
                  <a:pt x="38475" y="7213"/>
                </a:cubicBezTo>
                <a:cubicBezTo>
                  <a:pt x="38438" y="7189"/>
                  <a:pt x="38402" y="7179"/>
                  <a:pt x="38368" y="7179"/>
                </a:cubicBezTo>
                <a:cubicBezTo>
                  <a:pt x="38195" y="7179"/>
                  <a:pt x="38087" y="7446"/>
                  <a:pt x="38267" y="7571"/>
                </a:cubicBezTo>
                <a:cubicBezTo>
                  <a:pt x="38500" y="7732"/>
                  <a:pt x="38714" y="7914"/>
                  <a:pt x="38910" y="8120"/>
                </a:cubicBezTo>
                <a:cubicBezTo>
                  <a:pt x="39036" y="8250"/>
                  <a:pt x="39137" y="8400"/>
                  <a:pt x="39246" y="8542"/>
                </a:cubicBezTo>
                <a:cubicBezTo>
                  <a:pt x="38393" y="8962"/>
                  <a:pt x="37536" y="9378"/>
                  <a:pt x="36680" y="9790"/>
                </a:cubicBezTo>
                <a:cubicBezTo>
                  <a:pt x="36567" y="9653"/>
                  <a:pt x="36441" y="9522"/>
                  <a:pt x="36327" y="9391"/>
                </a:cubicBezTo>
                <a:cubicBezTo>
                  <a:pt x="36127" y="9166"/>
                  <a:pt x="35930" y="8939"/>
                  <a:pt x="35720" y="8723"/>
                </a:cubicBezTo>
                <a:cubicBezTo>
                  <a:pt x="35681" y="8682"/>
                  <a:pt x="35633" y="8665"/>
                  <a:pt x="35585" y="8665"/>
                </a:cubicBezTo>
                <a:cubicBezTo>
                  <a:pt x="35437" y="8665"/>
                  <a:pt x="35288" y="8827"/>
                  <a:pt x="35395" y="8973"/>
                </a:cubicBezTo>
                <a:cubicBezTo>
                  <a:pt x="35565" y="9204"/>
                  <a:pt x="35745" y="9427"/>
                  <a:pt x="35925" y="9651"/>
                </a:cubicBezTo>
                <a:cubicBezTo>
                  <a:pt x="36020" y="9767"/>
                  <a:pt x="36112" y="9895"/>
                  <a:pt x="36209" y="10016"/>
                </a:cubicBezTo>
                <a:cubicBezTo>
                  <a:pt x="35532" y="10340"/>
                  <a:pt x="34856" y="10670"/>
                  <a:pt x="34176" y="10988"/>
                </a:cubicBezTo>
                <a:cubicBezTo>
                  <a:pt x="34086" y="10797"/>
                  <a:pt x="33937" y="10618"/>
                  <a:pt x="33810" y="10464"/>
                </a:cubicBezTo>
                <a:cubicBezTo>
                  <a:pt x="33623" y="10244"/>
                  <a:pt x="33407" y="10049"/>
                  <a:pt x="33168" y="9888"/>
                </a:cubicBezTo>
                <a:cubicBezTo>
                  <a:pt x="33138" y="9868"/>
                  <a:pt x="33107" y="9858"/>
                  <a:pt x="33077" y="9858"/>
                </a:cubicBezTo>
                <a:cubicBezTo>
                  <a:pt x="32932" y="9858"/>
                  <a:pt x="32810" y="10066"/>
                  <a:pt x="32942" y="10183"/>
                </a:cubicBezTo>
                <a:cubicBezTo>
                  <a:pt x="33139" y="10357"/>
                  <a:pt x="33326" y="10552"/>
                  <a:pt x="33479" y="10769"/>
                </a:cubicBezTo>
                <a:cubicBezTo>
                  <a:pt x="33574" y="10905"/>
                  <a:pt x="33646" y="11056"/>
                  <a:pt x="33727" y="11200"/>
                </a:cubicBezTo>
                <a:cubicBezTo>
                  <a:pt x="32913" y="11581"/>
                  <a:pt x="32096" y="11961"/>
                  <a:pt x="31278" y="12336"/>
                </a:cubicBezTo>
                <a:cubicBezTo>
                  <a:pt x="31133" y="12163"/>
                  <a:pt x="30955" y="12013"/>
                  <a:pt x="30796" y="11855"/>
                </a:cubicBezTo>
                <a:lnTo>
                  <a:pt x="30186" y="11255"/>
                </a:lnTo>
                <a:cubicBezTo>
                  <a:pt x="30153" y="11222"/>
                  <a:pt x="30117" y="11208"/>
                  <a:pt x="30082" y="11208"/>
                </a:cubicBezTo>
                <a:cubicBezTo>
                  <a:pt x="29970" y="11208"/>
                  <a:pt x="29877" y="11355"/>
                  <a:pt x="29970" y="11469"/>
                </a:cubicBezTo>
                <a:lnTo>
                  <a:pt x="30488" y="12096"/>
                </a:lnTo>
                <a:cubicBezTo>
                  <a:pt x="30603" y="12235"/>
                  <a:pt x="30715" y="12394"/>
                  <a:pt x="30839" y="12537"/>
                </a:cubicBezTo>
                <a:cubicBezTo>
                  <a:pt x="29954" y="12941"/>
                  <a:pt x="29067" y="13345"/>
                  <a:pt x="28180" y="13747"/>
                </a:cubicBezTo>
                <a:cubicBezTo>
                  <a:pt x="28178" y="13745"/>
                  <a:pt x="28178" y="13742"/>
                  <a:pt x="28177" y="13740"/>
                </a:cubicBezTo>
                <a:cubicBezTo>
                  <a:pt x="28045" y="13578"/>
                  <a:pt x="27881" y="13433"/>
                  <a:pt x="27737" y="13281"/>
                </a:cubicBezTo>
                <a:cubicBezTo>
                  <a:pt x="27592" y="13131"/>
                  <a:pt x="27448" y="12969"/>
                  <a:pt x="27292" y="12826"/>
                </a:cubicBezTo>
                <a:cubicBezTo>
                  <a:pt x="27260" y="12797"/>
                  <a:pt x="27222" y="12784"/>
                  <a:pt x="27185" y="12784"/>
                </a:cubicBezTo>
                <a:cubicBezTo>
                  <a:pt x="27071" y="12784"/>
                  <a:pt x="26961" y="12900"/>
                  <a:pt x="27041" y="13019"/>
                </a:cubicBezTo>
                <a:cubicBezTo>
                  <a:pt x="27165" y="13204"/>
                  <a:pt x="27310" y="13377"/>
                  <a:pt x="27446" y="13554"/>
                </a:cubicBezTo>
                <a:cubicBezTo>
                  <a:pt x="27544" y="13682"/>
                  <a:pt x="27641" y="13815"/>
                  <a:pt x="27742" y="13943"/>
                </a:cubicBezTo>
                <a:cubicBezTo>
                  <a:pt x="26967" y="14290"/>
                  <a:pt x="26190" y="14641"/>
                  <a:pt x="25414" y="14986"/>
                </a:cubicBezTo>
                <a:cubicBezTo>
                  <a:pt x="25435" y="14906"/>
                  <a:pt x="25417" y="14822"/>
                  <a:pt x="25365" y="14759"/>
                </a:cubicBezTo>
                <a:cubicBezTo>
                  <a:pt x="25226" y="14584"/>
                  <a:pt x="25048" y="14430"/>
                  <a:pt x="24890" y="14269"/>
                </a:cubicBezTo>
                <a:cubicBezTo>
                  <a:pt x="24734" y="14108"/>
                  <a:pt x="24581" y="13933"/>
                  <a:pt x="24409" y="13785"/>
                </a:cubicBezTo>
                <a:cubicBezTo>
                  <a:pt x="24377" y="13756"/>
                  <a:pt x="24338" y="13744"/>
                  <a:pt x="24300" y="13744"/>
                </a:cubicBezTo>
                <a:cubicBezTo>
                  <a:pt x="24184" y="13744"/>
                  <a:pt x="24074" y="13858"/>
                  <a:pt x="24153" y="13982"/>
                </a:cubicBezTo>
                <a:cubicBezTo>
                  <a:pt x="24282" y="14182"/>
                  <a:pt x="24441" y="14365"/>
                  <a:pt x="24585" y="14555"/>
                </a:cubicBezTo>
                <a:cubicBezTo>
                  <a:pt x="24726" y="14739"/>
                  <a:pt x="24856" y="14941"/>
                  <a:pt x="25014" y="15110"/>
                </a:cubicBezTo>
                <a:cubicBezTo>
                  <a:pt x="25028" y="15122"/>
                  <a:pt x="25043" y="15133"/>
                  <a:pt x="25059" y="15142"/>
                </a:cubicBezTo>
                <a:cubicBezTo>
                  <a:pt x="24104" y="15563"/>
                  <a:pt x="23149" y="15981"/>
                  <a:pt x="22192" y="16396"/>
                </a:cubicBezTo>
                <a:cubicBezTo>
                  <a:pt x="21976" y="16039"/>
                  <a:pt x="21686" y="15712"/>
                  <a:pt x="21438" y="15378"/>
                </a:cubicBezTo>
                <a:cubicBezTo>
                  <a:pt x="21392" y="15315"/>
                  <a:pt x="21327" y="15289"/>
                  <a:pt x="21265" y="15289"/>
                </a:cubicBezTo>
                <a:cubicBezTo>
                  <a:pt x="21120" y="15289"/>
                  <a:pt x="20983" y="15428"/>
                  <a:pt x="21086" y="15584"/>
                </a:cubicBezTo>
                <a:cubicBezTo>
                  <a:pt x="21303" y="15915"/>
                  <a:pt x="21507" y="16269"/>
                  <a:pt x="21747" y="16588"/>
                </a:cubicBezTo>
                <a:cubicBezTo>
                  <a:pt x="20968" y="16925"/>
                  <a:pt x="20190" y="17258"/>
                  <a:pt x="19412" y="17594"/>
                </a:cubicBezTo>
                <a:cubicBezTo>
                  <a:pt x="19404" y="17563"/>
                  <a:pt x="19390" y="17534"/>
                  <a:pt x="19372" y="17510"/>
                </a:cubicBezTo>
                <a:cubicBezTo>
                  <a:pt x="19236" y="17343"/>
                  <a:pt x="19038" y="17228"/>
                  <a:pt x="18885" y="17073"/>
                </a:cubicBezTo>
                <a:cubicBezTo>
                  <a:pt x="18730" y="16915"/>
                  <a:pt x="18592" y="16741"/>
                  <a:pt x="18474" y="16552"/>
                </a:cubicBezTo>
                <a:cubicBezTo>
                  <a:pt x="18429" y="16481"/>
                  <a:pt x="18364" y="16451"/>
                  <a:pt x="18299" y="16451"/>
                </a:cubicBezTo>
                <a:cubicBezTo>
                  <a:pt x="18154" y="16451"/>
                  <a:pt x="18010" y="16602"/>
                  <a:pt x="18104" y="16770"/>
                </a:cubicBezTo>
                <a:cubicBezTo>
                  <a:pt x="18300" y="17119"/>
                  <a:pt x="18609" y="17565"/>
                  <a:pt x="18989" y="17773"/>
                </a:cubicBezTo>
                <a:cubicBezTo>
                  <a:pt x="18160" y="18127"/>
                  <a:pt x="17332" y="18479"/>
                  <a:pt x="16503" y="18831"/>
                </a:cubicBezTo>
                <a:cubicBezTo>
                  <a:pt x="16499" y="18827"/>
                  <a:pt x="16499" y="18822"/>
                  <a:pt x="16494" y="18818"/>
                </a:cubicBezTo>
                <a:cubicBezTo>
                  <a:pt x="16353" y="18657"/>
                  <a:pt x="16180" y="18524"/>
                  <a:pt x="16036" y="18364"/>
                </a:cubicBezTo>
                <a:cubicBezTo>
                  <a:pt x="15894" y="18203"/>
                  <a:pt x="15768" y="18030"/>
                  <a:pt x="15636" y="17863"/>
                </a:cubicBezTo>
                <a:cubicBezTo>
                  <a:pt x="15601" y="17819"/>
                  <a:pt x="15558" y="17800"/>
                  <a:pt x="15516" y="17800"/>
                </a:cubicBezTo>
                <a:cubicBezTo>
                  <a:pt x="15394" y="17800"/>
                  <a:pt x="15276" y="17957"/>
                  <a:pt x="15342" y="18090"/>
                </a:cubicBezTo>
                <a:cubicBezTo>
                  <a:pt x="15502" y="18413"/>
                  <a:pt x="15753" y="18767"/>
                  <a:pt x="16033" y="19029"/>
                </a:cubicBezTo>
                <a:cubicBezTo>
                  <a:pt x="15426" y="19286"/>
                  <a:pt x="14818" y="19542"/>
                  <a:pt x="14212" y="19799"/>
                </a:cubicBezTo>
                <a:cubicBezTo>
                  <a:pt x="14120" y="19622"/>
                  <a:pt x="13982" y="19455"/>
                  <a:pt x="13860" y="19314"/>
                </a:cubicBezTo>
                <a:cubicBezTo>
                  <a:pt x="13676" y="19103"/>
                  <a:pt x="13458" y="18923"/>
                  <a:pt x="13218" y="18782"/>
                </a:cubicBezTo>
                <a:cubicBezTo>
                  <a:pt x="13200" y="18772"/>
                  <a:pt x="13182" y="18768"/>
                  <a:pt x="13164" y="18768"/>
                </a:cubicBezTo>
                <a:cubicBezTo>
                  <a:pt x="13070" y="18768"/>
                  <a:pt x="12989" y="18893"/>
                  <a:pt x="13075" y="18968"/>
                </a:cubicBezTo>
                <a:cubicBezTo>
                  <a:pt x="13267" y="19132"/>
                  <a:pt x="13446" y="19312"/>
                  <a:pt x="13587" y="19524"/>
                </a:cubicBezTo>
                <a:cubicBezTo>
                  <a:pt x="13682" y="19663"/>
                  <a:pt x="13740" y="19818"/>
                  <a:pt x="13809" y="19968"/>
                </a:cubicBezTo>
                <a:cubicBezTo>
                  <a:pt x="13106" y="20263"/>
                  <a:pt x="12403" y="20558"/>
                  <a:pt x="11699" y="20853"/>
                </a:cubicBezTo>
                <a:cubicBezTo>
                  <a:pt x="11699" y="20852"/>
                  <a:pt x="11697" y="20850"/>
                  <a:pt x="11696" y="20849"/>
                </a:cubicBezTo>
                <a:cubicBezTo>
                  <a:pt x="11333" y="20446"/>
                  <a:pt x="11011" y="20055"/>
                  <a:pt x="10763" y="19568"/>
                </a:cubicBezTo>
                <a:cubicBezTo>
                  <a:pt x="10728" y="19500"/>
                  <a:pt x="10664" y="19471"/>
                  <a:pt x="10599" y="19471"/>
                </a:cubicBezTo>
                <a:cubicBezTo>
                  <a:pt x="10470" y="19471"/>
                  <a:pt x="10333" y="19582"/>
                  <a:pt x="10391" y="19726"/>
                </a:cubicBezTo>
                <a:cubicBezTo>
                  <a:pt x="10582" y="20202"/>
                  <a:pt x="10858" y="20679"/>
                  <a:pt x="11222" y="21052"/>
                </a:cubicBezTo>
                <a:cubicBezTo>
                  <a:pt x="10389" y="21400"/>
                  <a:pt x="9557" y="21748"/>
                  <a:pt x="8726" y="22094"/>
                </a:cubicBezTo>
                <a:cubicBezTo>
                  <a:pt x="8452" y="21669"/>
                  <a:pt x="8116" y="21288"/>
                  <a:pt x="7732" y="20962"/>
                </a:cubicBezTo>
                <a:cubicBezTo>
                  <a:pt x="7695" y="20930"/>
                  <a:pt x="7654" y="20916"/>
                  <a:pt x="7615" y="20916"/>
                </a:cubicBezTo>
                <a:cubicBezTo>
                  <a:pt x="7478" y="20916"/>
                  <a:pt x="7362" y="21083"/>
                  <a:pt x="7487" y="21207"/>
                </a:cubicBezTo>
                <a:cubicBezTo>
                  <a:pt x="7813" y="21529"/>
                  <a:pt x="8073" y="21884"/>
                  <a:pt x="8302" y="22270"/>
                </a:cubicBezTo>
                <a:lnTo>
                  <a:pt x="6663" y="22951"/>
                </a:lnTo>
                <a:cubicBezTo>
                  <a:pt x="6655" y="22938"/>
                  <a:pt x="6646" y="22924"/>
                  <a:pt x="6635" y="22912"/>
                </a:cubicBezTo>
                <a:cubicBezTo>
                  <a:pt x="6431" y="22693"/>
                  <a:pt x="6162" y="22538"/>
                  <a:pt x="5954" y="22316"/>
                </a:cubicBezTo>
                <a:cubicBezTo>
                  <a:pt x="5745" y="22094"/>
                  <a:pt x="5611" y="21826"/>
                  <a:pt x="5405" y="21608"/>
                </a:cubicBezTo>
                <a:cubicBezTo>
                  <a:pt x="5376" y="21577"/>
                  <a:pt x="5342" y="21564"/>
                  <a:pt x="5308" y="21564"/>
                </a:cubicBezTo>
                <a:cubicBezTo>
                  <a:pt x="5222" y="21564"/>
                  <a:pt x="5142" y="21652"/>
                  <a:pt x="5162" y="21751"/>
                </a:cubicBezTo>
                <a:cubicBezTo>
                  <a:pt x="5223" y="22054"/>
                  <a:pt x="5445" y="22337"/>
                  <a:pt x="5634" y="22575"/>
                </a:cubicBezTo>
                <a:cubicBezTo>
                  <a:pt x="5787" y="22766"/>
                  <a:pt x="5975" y="22994"/>
                  <a:pt x="6191" y="23147"/>
                </a:cubicBezTo>
                <a:lnTo>
                  <a:pt x="3979" y="24066"/>
                </a:lnTo>
                <a:cubicBezTo>
                  <a:pt x="3962" y="24074"/>
                  <a:pt x="3946" y="24083"/>
                  <a:pt x="3931" y="24093"/>
                </a:cubicBezTo>
                <a:cubicBezTo>
                  <a:pt x="4034" y="23988"/>
                  <a:pt x="4079" y="23829"/>
                  <a:pt x="3987" y="23664"/>
                </a:cubicBezTo>
                <a:cubicBezTo>
                  <a:pt x="3332" y="22487"/>
                  <a:pt x="2704" y="21297"/>
                  <a:pt x="2120" y="20083"/>
                </a:cubicBezTo>
                <a:cubicBezTo>
                  <a:pt x="1569" y="18939"/>
                  <a:pt x="1155" y="17606"/>
                  <a:pt x="403" y="16580"/>
                </a:cubicBezTo>
                <a:cubicBezTo>
                  <a:pt x="6646" y="14148"/>
                  <a:pt x="12783" y="11428"/>
                  <a:pt x="18954" y="8823"/>
                </a:cubicBezTo>
                <a:cubicBezTo>
                  <a:pt x="25337" y="6125"/>
                  <a:pt x="31758" y="3497"/>
                  <a:pt x="38102" y="710"/>
                </a:cubicBezTo>
                <a:cubicBezTo>
                  <a:pt x="38149" y="690"/>
                  <a:pt x="38190" y="656"/>
                  <a:pt x="38221" y="615"/>
                </a:cubicBezTo>
                <a:close/>
                <a:moveTo>
                  <a:pt x="37933" y="0"/>
                </a:moveTo>
                <a:cubicBezTo>
                  <a:pt x="37895" y="0"/>
                  <a:pt x="37855" y="8"/>
                  <a:pt x="37814" y="25"/>
                </a:cubicBezTo>
                <a:cubicBezTo>
                  <a:pt x="31594" y="2575"/>
                  <a:pt x="25434" y="5283"/>
                  <a:pt x="19249" y="7917"/>
                </a:cubicBezTo>
                <a:cubicBezTo>
                  <a:pt x="12879" y="10631"/>
                  <a:pt x="6448" y="13232"/>
                  <a:pt x="157" y="16121"/>
                </a:cubicBezTo>
                <a:cubicBezTo>
                  <a:pt x="22" y="16182"/>
                  <a:pt x="3" y="16329"/>
                  <a:pt x="54" y="16445"/>
                </a:cubicBezTo>
                <a:cubicBezTo>
                  <a:pt x="17" y="16477"/>
                  <a:pt x="0" y="16525"/>
                  <a:pt x="8" y="16571"/>
                </a:cubicBezTo>
                <a:cubicBezTo>
                  <a:pt x="138" y="17756"/>
                  <a:pt x="755" y="18896"/>
                  <a:pt x="1255" y="19968"/>
                </a:cubicBezTo>
                <a:cubicBezTo>
                  <a:pt x="1899" y="21352"/>
                  <a:pt x="2599" y="22706"/>
                  <a:pt x="3348" y="24037"/>
                </a:cubicBezTo>
                <a:cubicBezTo>
                  <a:pt x="3420" y="24165"/>
                  <a:pt x="3531" y="24218"/>
                  <a:pt x="3642" y="24218"/>
                </a:cubicBezTo>
                <a:cubicBezTo>
                  <a:pt x="3729" y="24218"/>
                  <a:pt x="3817" y="24186"/>
                  <a:pt x="3887" y="24132"/>
                </a:cubicBezTo>
                <a:cubicBezTo>
                  <a:pt x="3764" y="24271"/>
                  <a:pt x="3834" y="24523"/>
                  <a:pt x="4022" y="24523"/>
                </a:cubicBezTo>
                <a:cubicBezTo>
                  <a:pt x="4046" y="24523"/>
                  <a:pt x="4073" y="24519"/>
                  <a:pt x="4102" y="24509"/>
                </a:cubicBezTo>
                <a:cubicBezTo>
                  <a:pt x="17310" y="20086"/>
                  <a:pt x="30122" y="14042"/>
                  <a:pt x="42514" y="7723"/>
                </a:cubicBezTo>
                <a:cubicBezTo>
                  <a:pt x="42681" y="7642"/>
                  <a:pt x="42721" y="7493"/>
                  <a:pt x="42687" y="7357"/>
                </a:cubicBezTo>
                <a:cubicBezTo>
                  <a:pt x="42701" y="7302"/>
                  <a:pt x="42698" y="7243"/>
                  <a:pt x="42678" y="7190"/>
                </a:cubicBezTo>
                <a:cubicBezTo>
                  <a:pt x="41716" y="4678"/>
                  <a:pt x="40281" y="2189"/>
                  <a:pt x="38504" y="166"/>
                </a:cubicBezTo>
                <a:cubicBezTo>
                  <a:pt x="38459" y="114"/>
                  <a:pt x="38404" y="93"/>
                  <a:pt x="38348" y="93"/>
                </a:cubicBezTo>
                <a:cubicBezTo>
                  <a:pt x="38293" y="93"/>
                  <a:pt x="38239" y="114"/>
                  <a:pt x="38194" y="149"/>
                </a:cubicBezTo>
                <a:cubicBezTo>
                  <a:pt x="38130" y="62"/>
                  <a:pt x="38039" y="0"/>
                  <a:pt x="379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 dirty="0"/>
          </a:p>
        </p:txBody>
      </p:sp>
      <p:grpSp>
        <p:nvGrpSpPr>
          <p:cNvPr id="52" name="Google Shape;568;p23">
            <a:extLst>
              <a:ext uri="{FF2B5EF4-FFF2-40B4-BE49-F238E27FC236}">
                <a16:creationId xmlns:a16="http://schemas.microsoft.com/office/drawing/2014/main" id="{AA0D9C87-6519-463E-AC24-11D52EAE624E}"/>
              </a:ext>
            </a:extLst>
          </p:cNvPr>
          <p:cNvGrpSpPr>
            <a:grpSpLocks/>
          </p:cNvGrpSpPr>
          <p:nvPr/>
        </p:nvGrpSpPr>
        <p:grpSpPr bwMode="auto">
          <a:xfrm>
            <a:off x="10416377" y="5106401"/>
            <a:ext cx="457200" cy="416968"/>
            <a:chOff x="7961559" y="-121102"/>
            <a:chExt cx="1015476" cy="841311"/>
          </a:xfrm>
        </p:grpSpPr>
        <p:sp>
          <p:nvSpPr>
            <p:cNvPr id="53" name="Google Shape;569;p23">
              <a:extLst>
                <a:ext uri="{FF2B5EF4-FFF2-40B4-BE49-F238E27FC236}">
                  <a16:creationId xmlns:a16="http://schemas.microsoft.com/office/drawing/2014/main" id="{A6E56ECD-77B1-47DA-BBA6-B1AEF1EB7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559" y="-121102"/>
              <a:ext cx="1015476" cy="841311"/>
            </a:xfrm>
            <a:custGeom>
              <a:avLst/>
              <a:gdLst>
                <a:gd name="T0" fmla="*/ 27229 w 30686"/>
                <a:gd name="T1" fmla="*/ 2252 h 25423"/>
                <a:gd name="T2" fmla="*/ 27696 w 30686"/>
                <a:gd name="T3" fmla="*/ 2489 h 25423"/>
                <a:gd name="T4" fmla="*/ 29409 w 30686"/>
                <a:gd name="T5" fmla="*/ 2044 h 25423"/>
                <a:gd name="T6" fmla="*/ 27269 w 30686"/>
                <a:gd name="T7" fmla="*/ 4955 h 25423"/>
                <a:gd name="T8" fmla="*/ 25514 w 30686"/>
                <a:gd name="T9" fmla="*/ 2045 h 25423"/>
                <a:gd name="T10" fmla="*/ 12595 w 30686"/>
                <a:gd name="T11" fmla="*/ 1027 h 25423"/>
                <a:gd name="T12" fmla="*/ 25612 w 30686"/>
                <a:gd name="T13" fmla="*/ 5209 h 25423"/>
                <a:gd name="T14" fmla="*/ 27068 w 30686"/>
                <a:gd name="T15" fmla="*/ 12924 h 25423"/>
                <a:gd name="T16" fmla="*/ 19539 w 30686"/>
                <a:gd name="T17" fmla="*/ 22464 h 25423"/>
                <a:gd name="T18" fmla="*/ 17460 w 30686"/>
                <a:gd name="T19" fmla="*/ 19565 h 25423"/>
                <a:gd name="T20" fmla="*/ 2152 w 30686"/>
                <a:gd name="T21" fmla="*/ 14518 h 25423"/>
                <a:gd name="T22" fmla="*/ 12592 w 30686"/>
                <a:gd name="T23" fmla="*/ 1034 h 25423"/>
                <a:gd name="T24" fmla="*/ 2405 w 30686"/>
                <a:gd name="T25" fmla="*/ 15057 h 25423"/>
                <a:gd name="T26" fmla="*/ 14867 w 30686"/>
                <a:gd name="T27" fmla="*/ 18991 h 25423"/>
                <a:gd name="T28" fmla="*/ 18790 w 30686"/>
                <a:gd name="T29" fmla="*/ 22080 h 25423"/>
                <a:gd name="T30" fmla="*/ 9006 w 30686"/>
                <a:gd name="T31" fmla="*/ 23279 h 25423"/>
                <a:gd name="T32" fmla="*/ 2405 w 30686"/>
                <a:gd name="T33" fmla="*/ 15057 h 25423"/>
                <a:gd name="T34" fmla="*/ 27679 w 30686"/>
                <a:gd name="T35" fmla="*/ 10 h 25423"/>
                <a:gd name="T36" fmla="*/ 23451 w 30686"/>
                <a:gd name="T37" fmla="*/ 3600 h 25423"/>
                <a:gd name="T38" fmla="*/ 12633 w 30686"/>
                <a:gd name="T39" fmla="*/ 412 h 25423"/>
                <a:gd name="T40" fmla="*/ 12303 w 30686"/>
                <a:gd name="T41" fmla="*/ 436 h 25423"/>
                <a:gd name="T42" fmla="*/ 1242 w 30686"/>
                <a:gd name="T43" fmla="*/ 14492 h 25423"/>
                <a:gd name="T44" fmla="*/ 1560 w 30686"/>
                <a:gd name="T45" fmla="*/ 14880 h 25423"/>
                <a:gd name="T46" fmla="*/ 296 w 30686"/>
                <a:gd name="T47" fmla="*/ 20395 h 25423"/>
                <a:gd name="T48" fmla="*/ 215 w 30686"/>
                <a:gd name="T49" fmla="*/ 20919 h 25423"/>
                <a:gd name="T50" fmla="*/ 15986 w 30686"/>
                <a:gd name="T51" fmla="*/ 25423 h 25423"/>
                <a:gd name="T52" fmla="*/ 19026 w 30686"/>
                <a:gd name="T53" fmla="*/ 24079 h 25423"/>
                <a:gd name="T54" fmla="*/ 26408 w 30686"/>
                <a:gd name="T55" fmla="*/ 15033 h 25423"/>
                <a:gd name="T56" fmla="*/ 27834 w 30686"/>
                <a:gd name="T57" fmla="*/ 5237 h 25423"/>
                <a:gd name="T58" fmla="*/ 30231 w 30686"/>
                <a:gd name="T59" fmla="*/ 2214 h 25423"/>
                <a:gd name="T60" fmla="*/ 30266 w 30686"/>
                <a:gd name="T61" fmla="*/ 1601 h 25423"/>
                <a:gd name="T62" fmla="*/ 27812 w 30686"/>
                <a:gd name="T63" fmla="*/ 1762 h 25423"/>
                <a:gd name="T64" fmla="*/ 28070 w 30686"/>
                <a:gd name="T65" fmla="*/ 23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86" h="25423" extrusionOk="0">
                  <a:moveTo>
                    <a:pt x="27538" y="752"/>
                  </a:moveTo>
                  <a:cubicBezTo>
                    <a:pt x="27287" y="1203"/>
                    <a:pt x="27189" y="1722"/>
                    <a:pt x="27229" y="2252"/>
                  </a:cubicBezTo>
                  <a:cubicBezTo>
                    <a:pt x="27242" y="2432"/>
                    <a:pt x="27378" y="2530"/>
                    <a:pt x="27529" y="2530"/>
                  </a:cubicBezTo>
                  <a:cubicBezTo>
                    <a:pt x="27584" y="2530"/>
                    <a:pt x="27642" y="2516"/>
                    <a:pt x="27696" y="2489"/>
                  </a:cubicBezTo>
                  <a:cubicBezTo>
                    <a:pt x="28142" y="2266"/>
                    <a:pt x="28598" y="2111"/>
                    <a:pt x="29096" y="2059"/>
                  </a:cubicBezTo>
                  <a:cubicBezTo>
                    <a:pt x="29200" y="2047"/>
                    <a:pt x="29304" y="2044"/>
                    <a:pt x="29409" y="2044"/>
                  </a:cubicBezTo>
                  <a:cubicBezTo>
                    <a:pt x="29493" y="2044"/>
                    <a:pt x="29577" y="2046"/>
                    <a:pt x="29661" y="2047"/>
                  </a:cubicBezTo>
                  <a:cubicBezTo>
                    <a:pt x="28577" y="2661"/>
                    <a:pt x="27722" y="3836"/>
                    <a:pt x="27269" y="4955"/>
                  </a:cubicBezTo>
                  <a:cubicBezTo>
                    <a:pt x="26258" y="4491"/>
                    <a:pt x="25141" y="4157"/>
                    <a:pt x="24210" y="3855"/>
                  </a:cubicBezTo>
                  <a:cubicBezTo>
                    <a:pt x="24605" y="3218"/>
                    <a:pt x="24959" y="2587"/>
                    <a:pt x="25514" y="2045"/>
                  </a:cubicBezTo>
                  <a:cubicBezTo>
                    <a:pt x="26111" y="1462"/>
                    <a:pt x="26791" y="1079"/>
                    <a:pt x="27538" y="752"/>
                  </a:cubicBezTo>
                  <a:close/>
                  <a:moveTo>
                    <a:pt x="12595" y="1027"/>
                  </a:moveTo>
                  <a:cubicBezTo>
                    <a:pt x="15327" y="1811"/>
                    <a:pt x="18070" y="2529"/>
                    <a:pt x="20766" y="3434"/>
                  </a:cubicBezTo>
                  <a:cubicBezTo>
                    <a:pt x="22397" y="3983"/>
                    <a:pt x="24013" y="4574"/>
                    <a:pt x="25612" y="5209"/>
                  </a:cubicBezTo>
                  <a:cubicBezTo>
                    <a:pt x="27209" y="5845"/>
                    <a:pt x="29143" y="6369"/>
                    <a:pt x="29309" y="8354"/>
                  </a:cubicBezTo>
                  <a:cubicBezTo>
                    <a:pt x="29451" y="10072"/>
                    <a:pt x="28035" y="11633"/>
                    <a:pt x="27068" y="12924"/>
                  </a:cubicBezTo>
                  <a:cubicBezTo>
                    <a:pt x="26195" y="14088"/>
                    <a:pt x="25311" y="15246"/>
                    <a:pt x="24418" y="16396"/>
                  </a:cubicBezTo>
                  <a:cubicBezTo>
                    <a:pt x="22826" y="18445"/>
                    <a:pt x="21188" y="20459"/>
                    <a:pt x="19539" y="22464"/>
                  </a:cubicBezTo>
                  <a:cubicBezTo>
                    <a:pt x="19524" y="22195"/>
                    <a:pt x="19461" y="21928"/>
                    <a:pt x="19354" y="21680"/>
                  </a:cubicBezTo>
                  <a:cubicBezTo>
                    <a:pt x="19115" y="20637"/>
                    <a:pt x="18355" y="20086"/>
                    <a:pt x="17460" y="19565"/>
                  </a:cubicBezTo>
                  <a:cubicBezTo>
                    <a:pt x="15714" y="18549"/>
                    <a:pt x="13820" y="17727"/>
                    <a:pt x="11936" y="17003"/>
                  </a:cubicBezTo>
                  <a:cubicBezTo>
                    <a:pt x="8809" y="15800"/>
                    <a:pt x="5502" y="14826"/>
                    <a:pt x="2152" y="14518"/>
                  </a:cubicBezTo>
                  <a:cubicBezTo>
                    <a:pt x="2111" y="14475"/>
                    <a:pt x="2060" y="14445"/>
                    <a:pt x="2004" y="14426"/>
                  </a:cubicBezTo>
                  <a:cubicBezTo>
                    <a:pt x="5650" y="10068"/>
                    <a:pt x="8995" y="5438"/>
                    <a:pt x="12592" y="1034"/>
                  </a:cubicBezTo>
                  <a:cubicBezTo>
                    <a:pt x="12593" y="1033"/>
                    <a:pt x="12593" y="1030"/>
                    <a:pt x="12595" y="1027"/>
                  </a:cubicBezTo>
                  <a:close/>
                  <a:moveTo>
                    <a:pt x="2405" y="15057"/>
                  </a:moveTo>
                  <a:cubicBezTo>
                    <a:pt x="5033" y="15632"/>
                    <a:pt x="7651" y="16183"/>
                    <a:pt x="10204" y="17071"/>
                  </a:cubicBezTo>
                  <a:cubicBezTo>
                    <a:pt x="11792" y="17624"/>
                    <a:pt x="13350" y="18265"/>
                    <a:pt x="14867" y="18991"/>
                  </a:cubicBezTo>
                  <a:cubicBezTo>
                    <a:pt x="16188" y="19622"/>
                    <a:pt x="18404" y="20363"/>
                    <a:pt x="18730" y="21948"/>
                  </a:cubicBezTo>
                  <a:cubicBezTo>
                    <a:pt x="18739" y="21996"/>
                    <a:pt x="18761" y="22041"/>
                    <a:pt x="18790" y="22080"/>
                  </a:cubicBezTo>
                  <a:cubicBezTo>
                    <a:pt x="19171" y="23986"/>
                    <a:pt x="17751" y="24564"/>
                    <a:pt x="15860" y="24564"/>
                  </a:cubicBezTo>
                  <a:cubicBezTo>
                    <a:pt x="13387" y="24564"/>
                    <a:pt x="10109" y="23576"/>
                    <a:pt x="9006" y="23279"/>
                  </a:cubicBezTo>
                  <a:cubicBezTo>
                    <a:pt x="6257" y="22539"/>
                    <a:pt x="3624" y="21521"/>
                    <a:pt x="932" y="20620"/>
                  </a:cubicBezTo>
                  <a:cubicBezTo>
                    <a:pt x="2540" y="19294"/>
                    <a:pt x="3100" y="17006"/>
                    <a:pt x="2405" y="15057"/>
                  </a:cubicBezTo>
                  <a:close/>
                  <a:moveTo>
                    <a:pt x="27764" y="0"/>
                  </a:moveTo>
                  <a:cubicBezTo>
                    <a:pt x="27737" y="0"/>
                    <a:pt x="27709" y="3"/>
                    <a:pt x="27679" y="10"/>
                  </a:cubicBezTo>
                  <a:cubicBezTo>
                    <a:pt x="26022" y="379"/>
                    <a:pt x="24126" y="1942"/>
                    <a:pt x="23728" y="3695"/>
                  </a:cubicBezTo>
                  <a:cubicBezTo>
                    <a:pt x="23634" y="3662"/>
                    <a:pt x="23538" y="3630"/>
                    <a:pt x="23451" y="3600"/>
                  </a:cubicBezTo>
                  <a:cubicBezTo>
                    <a:pt x="19951" y="2322"/>
                    <a:pt x="16358" y="1151"/>
                    <a:pt x="12702" y="420"/>
                  </a:cubicBezTo>
                  <a:cubicBezTo>
                    <a:pt x="12679" y="415"/>
                    <a:pt x="12656" y="412"/>
                    <a:pt x="12633" y="412"/>
                  </a:cubicBezTo>
                  <a:cubicBezTo>
                    <a:pt x="12569" y="412"/>
                    <a:pt x="12506" y="433"/>
                    <a:pt x="12455" y="474"/>
                  </a:cubicBezTo>
                  <a:cubicBezTo>
                    <a:pt x="12407" y="450"/>
                    <a:pt x="12355" y="436"/>
                    <a:pt x="12303" y="436"/>
                  </a:cubicBezTo>
                  <a:cubicBezTo>
                    <a:pt x="12219" y="436"/>
                    <a:pt x="12133" y="471"/>
                    <a:pt x="12062" y="558"/>
                  </a:cubicBezTo>
                  <a:cubicBezTo>
                    <a:pt x="8338" y="5062"/>
                    <a:pt x="4468" y="9613"/>
                    <a:pt x="1242" y="14492"/>
                  </a:cubicBezTo>
                  <a:cubicBezTo>
                    <a:pt x="1115" y="14685"/>
                    <a:pt x="1310" y="14886"/>
                    <a:pt x="1501" y="14886"/>
                  </a:cubicBezTo>
                  <a:cubicBezTo>
                    <a:pt x="1521" y="14886"/>
                    <a:pt x="1540" y="14884"/>
                    <a:pt x="1560" y="14880"/>
                  </a:cubicBezTo>
                  <a:cubicBezTo>
                    <a:pt x="2429" y="16854"/>
                    <a:pt x="1870" y="18960"/>
                    <a:pt x="296" y="20395"/>
                  </a:cubicBezTo>
                  <a:cubicBezTo>
                    <a:pt x="285" y="20407"/>
                    <a:pt x="275" y="20421"/>
                    <a:pt x="267" y="20436"/>
                  </a:cubicBezTo>
                  <a:cubicBezTo>
                    <a:pt x="72" y="20485"/>
                    <a:pt x="0" y="20810"/>
                    <a:pt x="215" y="20919"/>
                  </a:cubicBezTo>
                  <a:cubicBezTo>
                    <a:pt x="4382" y="23005"/>
                    <a:pt x="9201" y="24296"/>
                    <a:pt x="13762" y="25160"/>
                  </a:cubicBezTo>
                  <a:cubicBezTo>
                    <a:pt x="14470" y="25294"/>
                    <a:pt x="15236" y="25423"/>
                    <a:pt x="15986" y="25423"/>
                  </a:cubicBezTo>
                  <a:cubicBezTo>
                    <a:pt x="16943" y="25423"/>
                    <a:pt x="17873" y="25213"/>
                    <a:pt x="18618" y="24538"/>
                  </a:cubicBezTo>
                  <a:cubicBezTo>
                    <a:pt x="18768" y="24399"/>
                    <a:pt x="18905" y="24244"/>
                    <a:pt x="19026" y="24079"/>
                  </a:cubicBezTo>
                  <a:cubicBezTo>
                    <a:pt x="19122" y="24074"/>
                    <a:pt x="19213" y="24028"/>
                    <a:pt x="19272" y="23953"/>
                  </a:cubicBezTo>
                  <a:cubicBezTo>
                    <a:pt x="21734" y="21049"/>
                    <a:pt x="24101" y="18061"/>
                    <a:pt x="26408" y="15033"/>
                  </a:cubicBezTo>
                  <a:cubicBezTo>
                    <a:pt x="27851" y="13140"/>
                    <a:pt x="30686" y="10362"/>
                    <a:pt x="30053" y="7700"/>
                  </a:cubicBezTo>
                  <a:cubicBezTo>
                    <a:pt x="29791" y="6592"/>
                    <a:pt x="28912" y="5820"/>
                    <a:pt x="27834" y="5237"/>
                  </a:cubicBezTo>
                  <a:cubicBezTo>
                    <a:pt x="28111" y="4632"/>
                    <a:pt x="28428" y="4065"/>
                    <a:pt x="28857" y="3549"/>
                  </a:cubicBezTo>
                  <a:cubicBezTo>
                    <a:pt x="29274" y="3051"/>
                    <a:pt x="29768" y="2661"/>
                    <a:pt x="30231" y="2214"/>
                  </a:cubicBezTo>
                  <a:cubicBezTo>
                    <a:pt x="30297" y="2151"/>
                    <a:pt x="30297" y="2062"/>
                    <a:pt x="30263" y="1988"/>
                  </a:cubicBezTo>
                  <a:cubicBezTo>
                    <a:pt x="30427" y="1923"/>
                    <a:pt x="30404" y="1685"/>
                    <a:pt x="30266" y="1601"/>
                  </a:cubicBezTo>
                  <a:cubicBezTo>
                    <a:pt x="30017" y="1447"/>
                    <a:pt x="29715" y="1385"/>
                    <a:pt x="29395" y="1385"/>
                  </a:cubicBezTo>
                  <a:cubicBezTo>
                    <a:pt x="28865" y="1385"/>
                    <a:pt x="28286" y="1555"/>
                    <a:pt x="27812" y="1762"/>
                  </a:cubicBezTo>
                  <a:cubicBezTo>
                    <a:pt x="27835" y="1327"/>
                    <a:pt x="27984" y="930"/>
                    <a:pt x="28228" y="535"/>
                  </a:cubicBezTo>
                  <a:cubicBezTo>
                    <a:pt x="28316" y="393"/>
                    <a:pt x="28203" y="256"/>
                    <a:pt x="28070" y="230"/>
                  </a:cubicBezTo>
                  <a:cubicBezTo>
                    <a:pt x="28032" y="105"/>
                    <a:pt x="27921" y="0"/>
                    <a:pt x="27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54" name="Google Shape;570;p23">
              <a:extLst>
                <a:ext uri="{FF2B5EF4-FFF2-40B4-BE49-F238E27FC236}">
                  <a16:creationId xmlns:a16="http://schemas.microsoft.com/office/drawing/2014/main" id="{FA6D3F9D-5D0C-4469-A20C-BB286821B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0393" y="-9514"/>
              <a:ext cx="454393" cy="238465"/>
            </a:xfrm>
            <a:custGeom>
              <a:avLst/>
              <a:gdLst>
                <a:gd name="T0" fmla="*/ 3405 w 13731"/>
                <a:gd name="T1" fmla="*/ 398 h 7206"/>
                <a:gd name="T2" fmla="*/ 13011 w 13731"/>
                <a:gd name="T3" fmla="*/ 3312 h 7206"/>
                <a:gd name="T4" fmla="*/ 11473 w 13731"/>
                <a:gd name="T5" fmla="*/ 5149 h 7206"/>
                <a:gd name="T6" fmla="*/ 10240 w 13731"/>
                <a:gd name="T7" fmla="*/ 6544 h 7206"/>
                <a:gd name="T8" fmla="*/ 10070 w 13731"/>
                <a:gd name="T9" fmla="*/ 6455 h 7206"/>
                <a:gd name="T10" fmla="*/ 694 w 13731"/>
                <a:gd name="T11" fmla="*/ 4118 h 7206"/>
                <a:gd name="T12" fmla="*/ 3379 w 13731"/>
                <a:gd name="T13" fmla="*/ 460 h 7206"/>
                <a:gd name="T14" fmla="*/ 3405 w 13731"/>
                <a:gd name="T15" fmla="*/ 398 h 7206"/>
                <a:gd name="T16" fmla="*/ 3390 w 13731"/>
                <a:gd name="T17" fmla="*/ 1 h 7206"/>
                <a:gd name="T18" fmla="*/ 3207 w 13731"/>
                <a:gd name="T19" fmla="*/ 145 h 7206"/>
                <a:gd name="T20" fmla="*/ 3164 w 13731"/>
                <a:gd name="T21" fmla="*/ 141 h 7206"/>
                <a:gd name="T22" fmla="*/ 3007 w 13731"/>
                <a:gd name="T23" fmla="*/ 202 h 7206"/>
                <a:gd name="T24" fmla="*/ 109 w 13731"/>
                <a:gd name="T25" fmla="*/ 3779 h 7206"/>
                <a:gd name="T26" fmla="*/ 218 w 13731"/>
                <a:gd name="T27" fmla="*/ 4202 h 7206"/>
                <a:gd name="T28" fmla="*/ 394 w 13731"/>
                <a:gd name="T29" fmla="*/ 4628 h 7206"/>
                <a:gd name="T30" fmla="*/ 9906 w 13731"/>
                <a:gd name="T31" fmla="*/ 7192 h 7206"/>
                <a:gd name="T32" fmla="*/ 9976 w 13731"/>
                <a:gd name="T33" fmla="*/ 7198 h 7206"/>
                <a:gd name="T34" fmla="*/ 10119 w 13731"/>
                <a:gd name="T35" fmla="*/ 7169 h 7206"/>
                <a:gd name="T36" fmla="*/ 10256 w 13731"/>
                <a:gd name="T37" fmla="*/ 7206 h 7206"/>
                <a:gd name="T38" fmla="*/ 10377 w 13731"/>
                <a:gd name="T39" fmla="*/ 7172 h 7206"/>
                <a:gd name="T40" fmla="*/ 12095 w 13731"/>
                <a:gd name="T41" fmla="*/ 5545 h 7206"/>
                <a:gd name="T42" fmla="*/ 13591 w 13731"/>
                <a:gd name="T43" fmla="*/ 3686 h 7206"/>
                <a:gd name="T44" fmla="*/ 13360 w 13731"/>
                <a:gd name="T45" fmla="*/ 3204 h 7206"/>
                <a:gd name="T46" fmla="*/ 13259 w 13731"/>
                <a:gd name="T47" fmla="*/ 2773 h 7206"/>
                <a:gd name="T48" fmla="*/ 3428 w 13731"/>
                <a:gd name="T49" fmla="*/ 4 h 7206"/>
                <a:gd name="T50" fmla="*/ 3390 w 13731"/>
                <a:gd name="T51" fmla="*/ 1 h 7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1" h="7206" extrusionOk="0">
                  <a:moveTo>
                    <a:pt x="3405" y="398"/>
                  </a:moveTo>
                  <a:cubicBezTo>
                    <a:pt x="6672" y="1199"/>
                    <a:pt x="9840" y="2187"/>
                    <a:pt x="13011" y="3312"/>
                  </a:cubicBezTo>
                  <a:cubicBezTo>
                    <a:pt x="12479" y="3907"/>
                    <a:pt x="12000" y="4550"/>
                    <a:pt x="11473" y="5149"/>
                  </a:cubicBezTo>
                  <a:cubicBezTo>
                    <a:pt x="11067" y="5608"/>
                    <a:pt x="10614" y="6052"/>
                    <a:pt x="10240" y="6544"/>
                  </a:cubicBezTo>
                  <a:cubicBezTo>
                    <a:pt x="10193" y="6499"/>
                    <a:pt x="10133" y="6469"/>
                    <a:pt x="10070" y="6455"/>
                  </a:cubicBezTo>
                  <a:cubicBezTo>
                    <a:pt x="6912" y="5792"/>
                    <a:pt x="3808" y="4954"/>
                    <a:pt x="694" y="4118"/>
                  </a:cubicBezTo>
                  <a:cubicBezTo>
                    <a:pt x="1630" y="2949"/>
                    <a:pt x="2576" y="1722"/>
                    <a:pt x="3379" y="460"/>
                  </a:cubicBezTo>
                  <a:cubicBezTo>
                    <a:pt x="3391" y="441"/>
                    <a:pt x="3400" y="419"/>
                    <a:pt x="3405" y="398"/>
                  </a:cubicBezTo>
                  <a:close/>
                  <a:moveTo>
                    <a:pt x="3390" y="1"/>
                  </a:moveTo>
                  <a:cubicBezTo>
                    <a:pt x="3293" y="1"/>
                    <a:pt x="3228" y="67"/>
                    <a:pt x="3207" y="145"/>
                  </a:cubicBezTo>
                  <a:cubicBezTo>
                    <a:pt x="3193" y="142"/>
                    <a:pt x="3178" y="141"/>
                    <a:pt x="3164" y="141"/>
                  </a:cubicBezTo>
                  <a:cubicBezTo>
                    <a:pt x="3106" y="141"/>
                    <a:pt x="3049" y="162"/>
                    <a:pt x="3007" y="202"/>
                  </a:cubicBezTo>
                  <a:cubicBezTo>
                    <a:pt x="1927" y="1257"/>
                    <a:pt x="951" y="2528"/>
                    <a:pt x="109" y="3779"/>
                  </a:cubicBezTo>
                  <a:cubicBezTo>
                    <a:pt x="0" y="3940"/>
                    <a:pt x="81" y="4110"/>
                    <a:pt x="218" y="4202"/>
                  </a:cubicBezTo>
                  <a:cubicBezTo>
                    <a:pt x="152" y="4348"/>
                    <a:pt x="198" y="4559"/>
                    <a:pt x="394" y="4628"/>
                  </a:cubicBezTo>
                  <a:cubicBezTo>
                    <a:pt x="3495" y="5723"/>
                    <a:pt x="6690" y="6516"/>
                    <a:pt x="9906" y="7192"/>
                  </a:cubicBezTo>
                  <a:cubicBezTo>
                    <a:pt x="9929" y="7196"/>
                    <a:pt x="9953" y="7198"/>
                    <a:pt x="9976" y="7198"/>
                  </a:cubicBezTo>
                  <a:cubicBezTo>
                    <a:pt x="10025" y="7198"/>
                    <a:pt x="10074" y="7189"/>
                    <a:pt x="10119" y="7169"/>
                  </a:cubicBezTo>
                  <a:cubicBezTo>
                    <a:pt x="10161" y="7192"/>
                    <a:pt x="10209" y="7206"/>
                    <a:pt x="10256" y="7206"/>
                  </a:cubicBezTo>
                  <a:cubicBezTo>
                    <a:pt x="10298" y="7206"/>
                    <a:pt x="10339" y="7195"/>
                    <a:pt x="10377" y="7172"/>
                  </a:cubicBezTo>
                  <a:cubicBezTo>
                    <a:pt x="11037" y="6764"/>
                    <a:pt x="11583" y="6120"/>
                    <a:pt x="12095" y="5545"/>
                  </a:cubicBezTo>
                  <a:cubicBezTo>
                    <a:pt x="12622" y="4956"/>
                    <a:pt x="13156" y="4348"/>
                    <a:pt x="13591" y="3686"/>
                  </a:cubicBezTo>
                  <a:cubicBezTo>
                    <a:pt x="13731" y="3473"/>
                    <a:pt x="13565" y="3257"/>
                    <a:pt x="13360" y="3204"/>
                  </a:cubicBezTo>
                  <a:cubicBezTo>
                    <a:pt x="13446" y="3060"/>
                    <a:pt x="13441" y="2847"/>
                    <a:pt x="13259" y="2773"/>
                  </a:cubicBezTo>
                  <a:cubicBezTo>
                    <a:pt x="10102" y="1488"/>
                    <a:pt x="6785" y="578"/>
                    <a:pt x="3428" y="4"/>
                  </a:cubicBezTo>
                  <a:cubicBezTo>
                    <a:pt x="3415" y="2"/>
                    <a:pt x="3402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55" name="Google Shape;571;p23">
              <a:extLst>
                <a:ext uri="{FF2B5EF4-FFF2-40B4-BE49-F238E27FC236}">
                  <a16:creationId xmlns:a16="http://schemas.microsoft.com/office/drawing/2014/main" id="{5090E0A7-CD45-41AE-A6B5-01D1E5875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852" y="538101"/>
              <a:ext cx="467895" cy="136871"/>
            </a:xfrm>
            <a:custGeom>
              <a:avLst/>
              <a:gdLst>
                <a:gd name="T0" fmla="*/ 214 w 14139"/>
                <a:gd name="T1" fmla="*/ 0 h 4136"/>
                <a:gd name="T2" fmla="*/ 148 w 14139"/>
                <a:gd name="T3" fmla="*/ 285 h 4136"/>
                <a:gd name="T4" fmla="*/ 13711 w 14139"/>
                <a:gd name="T5" fmla="*/ 4129 h 4136"/>
                <a:gd name="T6" fmla="*/ 13772 w 14139"/>
                <a:gd name="T7" fmla="*/ 4136 h 4136"/>
                <a:gd name="T8" fmla="*/ 13826 w 14139"/>
                <a:gd name="T9" fmla="*/ 3612 h 4136"/>
                <a:gd name="T10" fmla="*/ 250 w 14139"/>
                <a:gd name="T11" fmla="*/ 5 h 4136"/>
                <a:gd name="T12" fmla="*/ 214 w 14139"/>
                <a:gd name="T13" fmla="*/ 0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39" h="4136" extrusionOk="0">
                  <a:moveTo>
                    <a:pt x="214" y="0"/>
                  </a:moveTo>
                  <a:cubicBezTo>
                    <a:pt x="73" y="0"/>
                    <a:pt x="1" y="223"/>
                    <a:pt x="148" y="285"/>
                  </a:cubicBezTo>
                  <a:cubicBezTo>
                    <a:pt x="4430" y="2105"/>
                    <a:pt x="9175" y="3165"/>
                    <a:pt x="13711" y="4129"/>
                  </a:cubicBezTo>
                  <a:cubicBezTo>
                    <a:pt x="13733" y="4134"/>
                    <a:pt x="13753" y="4136"/>
                    <a:pt x="13772" y="4136"/>
                  </a:cubicBezTo>
                  <a:cubicBezTo>
                    <a:pt x="14058" y="4136"/>
                    <a:pt x="14139" y="3678"/>
                    <a:pt x="13826" y="3612"/>
                  </a:cubicBezTo>
                  <a:cubicBezTo>
                    <a:pt x="9221" y="2642"/>
                    <a:pt x="4795" y="1178"/>
                    <a:pt x="250" y="5"/>
                  </a:cubicBezTo>
                  <a:cubicBezTo>
                    <a:pt x="238" y="2"/>
                    <a:pt x="226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56" name="Google Shape;572;p23">
              <a:extLst>
                <a:ext uri="{FF2B5EF4-FFF2-40B4-BE49-F238E27FC236}">
                  <a16:creationId xmlns:a16="http://schemas.microsoft.com/office/drawing/2014/main" id="{820A8604-81AB-46B4-B80B-290C2D32B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5073" y="496669"/>
              <a:ext cx="284728" cy="96829"/>
            </a:xfrm>
            <a:custGeom>
              <a:avLst/>
              <a:gdLst>
                <a:gd name="T0" fmla="*/ 215 w 8604"/>
                <a:gd name="T1" fmla="*/ 0 h 2926"/>
                <a:gd name="T2" fmla="*/ 187 w 8604"/>
                <a:gd name="T3" fmla="*/ 332 h 2926"/>
                <a:gd name="T4" fmla="*/ 8234 w 8604"/>
                <a:gd name="T5" fmla="*/ 2917 h 2926"/>
                <a:gd name="T6" fmla="*/ 8291 w 8604"/>
                <a:gd name="T7" fmla="*/ 2925 h 2926"/>
                <a:gd name="T8" fmla="*/ 8387 w 8604"/>
                <a:gd name="T9" fmla="*/ 2496 h 2926"/>
                <a:gd name="T10" fmla="*/ 259 w 8604"/>
                <a:gd name="T11" fmla="*/ 6 h 2926"/>
                <a:gd name="T12" fmla="*/ 215 w 8604"/>
                <a:gd name="T13" fmla="*/ 0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04" h="2926" extrusionOk="0">
                  <a:moveTo>
                    <a:pt x="215" y="0"/>
                  </a:moveTo>
                  <a:cubicBezTo>
                    <a:pt x="39" y="0"/>
                    <a:pt x="1" y="272"/>
                    <a:pt x="187" y="332"/>
                  </a:cubicBezTo>
                  <a:cubicBezTo>
                    <a:pt x="2858" y="1203"/>
                    <a:pt x="5540" y="2122"/>
                    <a:pt x="8234" y="2917"/>
                  </a:cubicBezTo>
                  <a:cubicBezTo>
                    <a:pt x="8253" y="2923"/>
                    <a:pt x="8272" y="2925"/>
                    <a:pt x="8291" y="2925"/>
                  </a:cubicBezTo>
                  <a:cubicBezTo>
                    <a:pt x="8497" y="2925"/>
                    <a:pt x="8604" y="2586"/>
                    <a:pt x="8387" y="2496"/>
                  </a:cubicBezTo>
                  <a:cubicBezTo>
                    <a:pt x="5794" y="1431"/>
                    <a:pt x="2990" y="626"/>
                    <a:pt x="259" y="6"/>
                  </a:cubicBezTo>
                  <a:cubicBezTo>
                    <a:pt x="243" y="2"/>
                    <a:pt x="229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57" name="Google Shape;573;p23">
              <a:extLst>
                <a:ext uri="{FF2B5EF4-FFF2-40B4-BE49-F238E27FC236}">
                  <a16:creationId xmlns:a16="http://schemas.microsoft.com/office/drawing/2014/main" id="{2E692A31-E6A6-41BE-AFB5-AD48451B8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458" y="453450"/>
              <a:ext cx="442447" cy="137566"/>
            </a:xfrm>
            <a:custGeom>
              <a:avLst/>
              <a:gdLst>
                <a:gd name="T0" fmla="*/ 229 w 13370"/>
                <a:gd name="T1" fmla="*/ 0 h 4157"/>
                <a:gd name="T2" fmla="*/ 194 w 13370"/>
                <a:gd name="T3" fmla="*/ 325 h 4157"/>
                <a:gd name="T4" fmla="*/ 12987 w 13370"/>
                <a:gd name="T5" fmla="*/ 4146 h 4157"/>
                <a:gd name="T6" fmla="*/ 13051 w 13370"/>
                <a:gd name="T7" fmla="*/ 4157 h 4157"/>
                <a:gd name="T8" fmla="*/ 13146 w 13370"/>
                <a:gd name="T9" fmla="*/ 3708 h 4157"/>
                <a:gd name="T10" fmla="*/ 264 w 13370"/>
                <a:gd name="T11" fmla="*/ 4 h 4157"/>
                <a:gd name="T12" fmla="*/ 229 w 13370"/>
                <a:gd name="T13" fmla="*/ 0 h 4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70" h="4157" extrusionOk="0">
                  <a:moveTo>
                    <a:pt x="229" y="0"/>
                  </a:moveTo>
                  <a:cubicBezTo>
                    <a:pt x="49" y="0"/>
                    <a:pt x="1" y="275"/>
                    <a:pt x="194" y="325"/>
                  </a:cubicBezTo>
                  <a:cubicBezTo>
                    <a:pt x="4520" y="1454"/>
                    <a:pt x="8735" y="2768"/>
                    <a:pt x="12987" y="4146"/>
                  </a:cubicBezTo>
                  <a:cubicBezTo>
                    <a:pt x="13009" y="4154"/>
                    <a:pt x="13030" y="4157"/>
                    <a:pt x="13051" y="4157"/>
                  </a:cubicBezTo>
                  <a:cubicBezTo>
                    <a:pt x="13262" y="4157"/>
                    <a:pt x="13370" y="3801"/>
                    <a:pt x="13146" y="3708"/>
                  </a:cubicBezTo>
                  <a:cubicBezTo>
                    <a:pt x="9037" y="2045"/>
                    <a:pt x="4617" y="824"/>
                    <a:pt x="264" y="4"/>
                  </a:cubicBezTo>
                  <a:cubicBezTo>
                    <a:pt x="252" y="1"/>
                    <a:pt x="240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58" name="Google Shape;574;p23">
              <a:extLst>
                <a:ext uri="{FF2B5EF4-FFF2-40B4-BE49-F238E27FC236}">
                  <a16:creationId xmlns:a16="http://schemas.microsoft.com/office/drawing/2014/main" id="{6AB0939F-83CE-46B4-9CF6-604F7EAEC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177" y="416684"/>
              <a:ext cx="277381" cy="106657"/>
            </a:xfrm>
            <a:custGeom>
              <a:avLst/>
              <a:gdLst>
                <a:gd name="T0" fmla="*/ 213 w 8382"/>
                <a:gd name="T1" fmla="*/ 0 h 3223"/>
                <a:gd name="T2" fmla="*/ 181 w 8382"/>
                <a:gd name="T3" fmla="*/ 314 h 3223"/>
                <a:gd name="T4" fmla="*/ 7928 w 8382"/>
                <a:gd name="T5" fmla="*/ 3198 h 3223"/>
                <a:gd name="T6" fmla="*/ 8033 w 8382"/>
                <a:gd name="T7" fmla="*/ 3222 h 3223"/>
                <a:gd name="T8" fmla="*/ 8145 w 8382"/>
                <a:gd name="T9" fmla="*/ 2778 h 3223"/>
                <a:gd name="T10" fmla="*/ 250 w 8382"/>
                <a:gd name="T11" fmla="*/ 4 h 3223"/>
                <a:gd name="T12" fmla="*/ 213 w 8382"/>
                <a:gd name="T13" fmla="*/ 0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2" h="3223" extrusionOk="0">
                  <a:moveTo>
                    <a:pt x="213" y="0"/>
                  </a:moveTo>
                  <a:cubicBezTo>
                    <a:pt x="41" y="0"/>
                    <a:pt x="0" y="259"/>
                    <a:pt x="181" y="314"/>
                  </a:cubicBezTo>
                  <a:cubicBezTo>
                    <a:pt x="2848" y="1118"/>
                    <a:pt x="5404" y="2014"/>
                    <a:pt x="7928" y="3198"/>
                  </a:cubicBezTo>
                  <a:cubicBezTo>
                    <a:pt x="7964" y="3215"/>
                    <a:pt x="8000" y="3222"/>
                    <a:pt x="8033" y="3222"/>
                  </a:cubicBezTo>
                  <a:cubicBezTo>
                    <a:pt x="8252" y="3222"/>
                    <a:pt x="8382" y="2897"/>
                    <a:pt x="8145" y="2778"/>
                  </a:cubicBezTo>
                  <a:cubicBezTo>
                    <a:pt x="5669" y="1537"/>
                    <a:pt x="2973" y="533"/>
                    <a:pt x="250" y="4"/>
                  </a:cubicBezTo>
                  <a:cubicBezTo>
                    <a:pt x="237" y="2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</p:grpSp>
      <p:sp>
        <p:nvSpPr>
          <p:cNvPr id="59" name="Google Shape;606;p25">
            <a:extLst>
              <a:ext uri="{FF2B5EF4-FFF2-40B4-BE49-F238E27FC236}">
                <a16:creationId xmlns:a16="http://schemas.microsoft.com/office/drawing/2014/main" id="{99E59009-CEF8-4ECD-9D85-175E14AD2AE0}"/>
              </a:ext>
            </a:extLst>
          </p:cNvPr>
          <p:cNvSpPr>
            <a:spLocks/>
          </p:cNvSpPr>
          <p:nvPr/>
        </p:nvSpPr>
        <p:spPr bwMode="auto">
          <a:xfrm>
            <a:off x="11374147" y="4611294"/>
            <a:ext cx="520700" cy="469900"/>
          </a:xfrm>
          <a:custGeom>
            <a:avLst/>
            <a:gdLst>
              <a:gd name="T0" fmla="*/ 10380 w 21541"/>
              <a:gd name="T1" fmla="*/ 1271 h 20955"/>
              <a:gd name="T2" fmla="*/ 11297 w 21541"/>
              <a:gd name="T3" fmla="*/ 1350 h 20955"/>
              <a:gd name="T4" fmla="*/ 14572 w 21541"/>
              <a:gd name="T5" fmla="*/ 2027 h 20955"/>
              <a:gd name="T6" fmla="*/ 17086 w 21541"/>
              <a:gd name="T7" fmla="*/ 4124 h 20955"/>
              <a:gd name="T8" fmla="*/ 18616 w 21541"/>
              <a:gd name="T9" fmla="*/ 6078 h 20955"/>
              <a:gd name="T10" fmla="*/ 19750 w 21541"/>
              <a:gd name="T11" fmla="*/ 8581 h 20955"/>
              <a:gd name="T12" fmla="*/ 19568 w 21541"/>
              <a:gd name="T13" fmla="*/ 12875 h 20955"/>
              <a:gd name="T14" fmla="*/ 18455 w 21541"/>
              <a:gd name="T15" fmla="*/ 15033 h 20955"/>
              <a:gd name="T16" fmla="*/ 17332 w 21541"/>
              <a:gd name="T17" fmla="*/ 16647 h 20955"/>
              <a:gd name="T18" fmla="*/ 16614 w 21541"/>
              <a:gd name="T19" fmla="*/ 17250 h 20955"/>
              <a:gd name="T20" fmla="*/ 14489 w 21541"/>
              <a:gd name="T21" fmla="*/ 18633 h 20955"/>
              <a:gd name="T22" fmla="*/ 12286 w 21541"/>
              <a:gd name="T23" fmla="*/ 19223 h 20955"/>
              <a:gd name="T24" fmla="*/ 9544 w 21541"/>
              <a:gd name="T25" fmla="*/ 19499 h 20955"/>
              <a:gd name="T26" fmla="*/ 9502 w 21541"/>
              <a:gd name="T27" fmla="*/ 19499 h 20955"/>
              <a:gd name="T28" fmla="*/ 6670 w 21541"/>
              <a:gd name="T29" fmla="*/ 19111 h 20955"/>
              <a:gd name="T30" fmla="*/ 5403 w 21541"/>
              <a:gd name="T31" fmla="*/ 18213 h 20955"/>
              <a:gd name="T32" fmla="*/ 3708 w 21541"/>
              <a:gd name="T33" fmla="*/ 16314 h 20955"/>
              <a:gd name="T34" fmla="*/ 2569 w 21541"/>
              <a:gd name="T35" fmla="*/ 14698 h 20955"/>
              <a:gd name="T36" fmla="*/ 1384 w 21541"/>
              <a:gd name="T37" fmla="*/ 11032 h 20955"/>
              <a:gd name="T38" fmla="*/ 1807 w 21541"/>
              <a:gd name="T39" fmla="*/ 8604 h 20955"/>
              <a:gd name="T40" fmla="*/ 3043 w 21541"/>
              <a:gd name="T41" fmla="*/ 5933 h 20955"/>
              <a:gd name="T42" fmla="*/ 5135 w 21541"/>
              <a:gd name="T43" fmla="*/ 3562 h 20955"/>
              <a:gd name="T44" fmla="*/ 6252 w 21541"/>
              <a:gd name="T45" fmla="*/ 2686 h 20955"/>
              <a:gd name="T46" fmla="*/ 8226 w 21541"/>
              <a:gd name="T47" fmla="*/ 1848 h 20955"/>
              <a:gd name="T48" fmla="*/ 9791 w 21541"/>
              <a:gd name="T49" fmla="*/ 1375 h 20955"/>
              <a:gd name="T50" fmla="*/ 10380 w 21541"/>
              <a:gd name="T51" fmla="*/ 1271 h 20955"/>
              <a:gd name="T52" fmla="*/ 10799 w 21541"/>
              <a:gd name="T53" fmla="*/ 1 h 20955"/>
              <a:gd name="T54" fmla="*/ 10584 w 21541"/>
              <a:gd name="T55" fmla="*/ 42 h 20955"/>
              <a:gd name="T56" fmla="*/ 8808 w 21541"/>
              <a:gd name="T57" fmla="*/ 317 h 20955"/>
              <a:gd name="T58" fmla="*/ 8667 w 21541"/>
              <a:gd name="T59" fmla="*/ 240 h 20955"/>
              <a:gd name="T60" fmla="*/ 8416 w 21541"/>
              <a:gd name="T61" fmla="*/ 390 h 20955"/>
              <a:gd name="T62" fmla="*/ 7306 w 21541"/>
              <a:gd name="T63" fmla="*/ 961 h 20955"/>
              <a:gd name="T64" fmla="*/ 4241 w 21541"/>
              <a:gd name="T65" fmla="*/ 2808 h 20955"/>
              <a:gd name="T66" fmla="*/ 1773 w 21541"/>
              <a:gd name="T67" fmla="*/ 5672 h 20955"/>
              <a:gd name="T68" fmla="*/ 353 w 21541"/>
              <a:gd name="T69" fmla="*/ 9481 h 20955"/>
              <a:gd name="T70" fmla="*/ 670 w 21541"/>
              <a:gd name="T71" fmla="*/ 12973 h 20955"/>
              <a:gd name="T72" fmla="*/ 1085 w 21541"/>
              <a:gd name="T73" fmla="*/ 14072 h 20955"/>
              <a:gd name="T74" fmla="*/ 1968 w 21541"/>
              <a:gd name="T75" fmla="*/ 15786 h 20955"/>
              <a:gd name="T76" fmla="*/ 2223 w 21541"/>
              <a:gd name="T77" fmla="*/ 16275 h 20955"/>
              <a:gd name="T78" fmla="*/ 2528 w 21541"/>
              <a:gd name="T79" fmla="*/ 16654 h 20955"/>
              <a:gd name="T80" fmla="*/ 2885 w 21541"/>
              <a:gd name="T81" fmla="*/ 17076 h 20955"/>
              <a:gd name="T82" fmla="*/ 4684 w 21541"/>
              <a:gd name="T83" fmla="*/ 19241 h 20955"/>
              <a:gd name="T84" fmla="*/ 6632 w 21541"/>
              <a:gd name="T85" fmla="*/ 20218 h 20955"/>
              <a:gd name="T86" fmla="*/ 9041 w 21541"/>
              <a:gd name="T87" fmla="*/ 20827 h 20955"/>
              <a:gd name="T88" fmla="*/ 10505 w 21541"/>
              <a:gd name="T89" fmla="*/ 20954 h 20955"/>
              <a:gd name="T90" fmla="*/ 11021 w 21541"/>
              <a:gd name="T91" fmla="*/ 20912 h 20955"/>
              <a:gd name="T92" fmla="*/ 15888 w 21541"/>
              <a:gd name="T93" fmla="*/ 19478 h 20955"/>
              <a:gd name="T94" fmla="*/ 17756 w 21541"/>
              <a:gd name="T95" fmla="*/ 18104 h 20955"/>
              <a:gd name="T96" fmla="*/ 19148 w 21541"/>
              <a:gd name="T97" fmla="*/ 16258 h 20955"/>
              <a:gd name="T98" fmla="*/ 19485 w 21541"/>
              <a:gd name="T99" fmla="*/ 15619 h 20955"/>
              <a:gd name="T100" fmla="*/ 20738 w 21541"/>
              <a:gd name="T101" fmla="*/ 13647 h 20955"/>
              <a:gd name="T102" fmla="*/ 21107 w 21541"/>
              <a:gd name="T103" fmla="*/ 8513 h 20955"/>
              <a:gd name="T104" fmla="*/ 20499 w 21541"/>
              <a:gd name="T105" fmla="*/ 6310 h 20955"/>
              <a:gd name="T106" fmla="*/ 19087 w 21541"/>
              <a:gd name="T107" fmla="*/ 4197 h 20955"/>
              <a:gd name="T108" fmla="*/ 16070 w 21541"/>
              <a:gd name="T109" fmla="*/ 1659 h 20955"/>
              <a:gd name="T110" fmla="*/ 13946 w 21541"/>
              <a:gd name="T111" fmla="*/ 677 h 20955"/>
              <a:gd name="T112" fmla="*/ 12399 w 21541"/>
              <a:gd name="T113" fmla="*/ 156 h 20955"/>
              <a:gd name="T114" fmla="*/ 12386 w 21541"/>
              <a:gd name="T115" fmla="*/ 156 h 20955"/>
              <a:gd name="T116" fmla="*/ 11741 w 21541"/>
              <a:gd name="T117" fmla="*/ 273 h 20955"/>
              <a:gd name="T118" fmla="*/ 11497 w 21541"/>
              <a:gd name="T119" fmla="*/ 227 h 20955"/>
              <a:gd name="T120" fmla="*/ 10799 w 21541"/>
              <a:gd name="T121" fmla="*/ 1 h 20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60" name="Google Shape;414;p23">
            <a:extLst>
              <a:ext uri="{FF2B5EF4-FFF2-40B4-BE49-F238E27FC236}">
                <a16:creationId xmlns:a16="http://schemas.microsoft.com/office/drawing/2014/main" id="{813E0920-8DD3-41E1-B99C-6CB6295E4CA9}"/>
              </a:ext>
            </a:extLst>
          </p:cNvPr>
          <p:cNvSpPr>
            <a:spLocks/>
          </p:cNvSpPr>
          <p:nvPr/>
        </p:nvSpPr>
        <p:spPr bwMode="auto">
          <a:xfrm>
            <a:off x="2305841" y="6001446"/>
            <a:ext cx="423470" cy="457200"/>
          </a:xfrm>
          <a:custGeom>
            <a:avLst/>
            <a:gdLst>
              <a:gd name="T0" fmla="*/ 14823 w 19422"/>
              <a:gd name="T1" fmla="*/ 15298 h 21428"/>
              <a:gd name="T2" fmla="*/ 15091 w 19422"/>
              <a:gd name="T3" fmla="*/ 15424 h 21428"/>
              <a:gd name="T4" fmla="*/ 13820 w 19422"/>
              <a:gd name="T5" fmla="*/ 16092 h 21428"/>
              <a:gd name="T6" fmla="*/ 8217 w 19422"/>
              <a:gd name="T7" fmla="*/ 8964 h 21428"/>
              <a:gd name="T8" fmla="*/ 11166 w 19422"/>
              <a:gd name="T9" fmla="*/ 759 h 21428"/>
              <a:gd name="T10" fmla="*/ 14502 w 19422"/>
              <a:gd name="T11" fmla="*/ 10604 h 21428"/>
              <a:gd name="T12" fmla="*/ 14514 w 19422"/>
              <a:gd name="T13" fmla="*/ 11148 h 21428"/>
              <a:gd name="T14" fmla="*/ 15339 w 19422"/>
              <a:gd name="T15" fmla="*/ 15205 h 21428"/>
              <a:gd name="T16" fmla="*/ 12213 w 19422"/>
              <a:gd name="T17" fmla="*/ 8224 h 21428"/>
              <a:gd name="T18" fmla="*/ 13650 w 19422"/>
              <a:gd name="T19" fmla="*/ 7062 h 21428"/>
              <a:gd name="T20" fmla="*/ 12060 w 19422"/>
              <a:gd name="T21" fmla="*/ 7649 h 21428"/>
              <a:gd name="T22" fmla="*/ 11359 w 19422"/>
              <a:gd name="T23" fmla="*/ 5456 h 21428"/>
              <a:gd name="T24" fmla="*/ 11175 w 19422"/>
              <a:gd name="T25" fmla="*/ 7652 h 21428"/>
              <a:gd name="T26" fmla="*/ 8925 w 19422"/>
              <a:gd name="T27" fmla="*/ 8107 h 21428"/>
              <a:gd name="T28" fmla="*/ 5886 w 19422"/>
              <a:gd name="T29" fmla="*/ 6890 h 21428"/>
              <a:gd name="T30" fmla="*/ 5406 w 19422"/>
              <a:gd name="T31" fmla="*/ 7372 h 21428"/>
              <a:gd name="T32" fmla="*/ 7176 w 19422"/>
              <a:gd name="T33" fmla="*/ 10154 h 21428"/>
              <a:gd name="T34" fmla="*/ 7550 w 19422"/>
              <a:gd name="T35" fmla="*/ 10103 h 21428"/>
              <a:gd name="T36" fmla="*/ 9620 w 19422"/>
              <a:gd name="T37" fmla="*/ 11466 h 21428"/>
              <a:gd name="T38" fmla="*/ 13315 w 19422"/>
              <a:gd name="T39" fmla="*/ 16232 h 21428"/>
              <a:gd name="T40" fmla="*/ 11221 w 19422"/>
              <a:gd name="T41" fmla="*/ 16454 h 21428"/>
              <a:gd name="T42" fmla="*/ 9437 w 19422"/>
              <a:gd name="T43" fmla="*/ 13687 h 21428"/>
              <a:gd name="T44" fmla="*/ 9202 w 19422"/>
              <a:gd name="T45" fmla="*/ 13613 h 21428"/>
              <a:gd name="T46" fmla="*/ 1191 w 19422"/>
              <a:gd name="T47" fmla="*/ 8826 h 21428"/>
              <a:gd name="T48" fmla="*/ 11166 w 19422"/>
              <a:gd name="T49" fmla="*/ 759 h 21428"/>
              <a:gd name="T50" fmla="*/ 18517 w 19422"/>
              <a:gd name="T51" fmla="*/ 16920 h 21428"/>
              <a:gd name="T52" fmla="*/ 18729 w 19422"/>
              <a:gd name="T53" fmla="*/ 17528 h 21428"/>
              <a:gd name="T54" fmla="*/ 18599 w 19422"/>
              <a:gd name="T55" fmla="*/ 17972 h 21428"/>
              <a:gd name="T56" fmla="*/ 13275 w 19422"/>
              <a:gd name="T57" fmla="*/ 20867 h 21428"/>
              <a:gd name="T58" fmla="*/ 12160 w 19422"/>
              <a:gd name="T59" fmla="*/ 19129 h 21428"/>
              <a:gd name="T60" fmla="*/ 12189 w 19422"/>
              <a:gd name="T61" fmla="*/ 19141 h 21428"/>
              <a:gd name="T62" fmla="*/ 18109 w 19422"/>
              <a:gd name="T63" fmla="*/ 16291 h 21428"/>
              <a:gd name="T64" fmla="*/ 6260 w 19422"/>
              <a:gd name="T65" fmla="*/ 1082 h 21428"/>
              <a:gd name="T66" fmla="*/ 8667 w 19422"/>
              <a:gd name="T67" fmla="*/ 14132 h 21428"/>
              <a:gd name="T68" fmla="*/ 9904 w 19422"/>
              <a:gd name="T69" fmla="*/ 15356 h 21428"/>
              <a:gd name="T70" fmla="*/ 10957 w 19422"/>
              <a:gd name="T71" fmla="*/ 16847 h 21428"/>
              <a:gd name="T72" fmla="*/ 11095 w 19422"/>
              <a:gd name="T73" fmla="*/ 16909 h 21428"/>
              <a:gd name="T74" fmla="*/ 13079 w 19422"/>
              <a:gd name="T75" fmla="*/ 21417 h 21428"/>
              <a:gd name="T76" fmla="*/ 13338 w 19422"/>
              <a:gd name="T77" fmla="*/ 21343 h 21428"/>
              <a:gd name="T78" fmla="*/ 19384 w 19422"/>
              <a:gd name="T79" fmla="*/ 17776 h 21428"/>
              <a:gd name="T80" fmla="*/ 18311 w 19422"/>
              <a:gd name="T81" fmla="*/ 15885 h 21428"/>
              <a:gd name="T82" fmla="*/ 16949 w 19422"/>
              <a:gd name="T83" fmla="*/ 14168 h 21428"/>
              <a:gd name="T84" fmla="*/ 16793 w 19422"/>
              <a:gd name="T85" fmla="*/ 14537 h 21428"/>
              <a:gd name="T86" fmla="*/ 17709 w 19422"/>
              <a:gd name="T87" fmla="*/ 15863 h 21428"/>
              <a:gd name="T88" fmla="*/ 12189 w 19422"/>
              <a:gd name="T89" fmla="*/ 18770 h 21428"/>
              <a:gd name="T90" fmla="*/ 12031 w 19422"/>
              <a:gd name="T91" fmla="*/ 18786 h 21428"/>
              <a:gd name="T92" fmla="*/ 11630 w 19422"/>
              <a:gd name="T93" fmla="*/ 16977 h 21428"/>
              <a:gd name="T94" fmla="*/ 13592 w 19422"/>
              <a:gd name="T95" fmla="*/ 16810 h 21428"/>
              <a:gd name="T96" fmla="*/ 13762 w 19422"/>
              <a:gd name="T97" fmla="*/ 16770 h 21428"/>
              <a:gd name="T98" fmla="*/ 16629 w 19422"/>
              <a:gd name="T99" fmla="*/ 14304 h 21428"/>
              <a:gd name="T100" fmla="*/ 15102 w 19422"/>
              <a:gd name="T101" fmla="*/ 11103 h 21428"/>
              <a:gd name="T102" fmla="*/ 11201 w 19422"/>
              <a:gd name="T103" fmla="*/ 1 h 2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422" h="21428" extrusionOk="0">
                <a:moveTo>
                  <a:pt x="11308" y="8253"/>
                </a:moveTo>
                <a:cubicBezTo>
                  <a:pt x="11936" y="10788"/>
                  <a:pt x="13471" y="13229"/>
                  <a:pt x="14823" y="15298"/>
                </a:cubicBezTo>
                <a:cubicBezTo>
                  <a:pt x="14873" y="15379"/>
                  <a:pt x="14961" y="15427"/>
                  <a:pt x="15053" y="15427"/>
                </a:cubicBezTo>
                <a:cubicBezTo>
                  <a:pt x="15066" y="15427"/>
                  <a:pt x="15078" y="15426"/>
                  <a:pt x="15091" y="15424"/>
                </a:cubicBezTo>
                <a:cubicBezTo>
                  <a:pt x="14714" y="15724"/>
                  <a:pt x="14284" y="15938"/>
                  <a:pt x="13820" y="16092"/>
                </a:cubicBezTo>
                <a:cubicBezTo>
                  <a:pt x="13560" y="14630"/>
                  <a:pt x="12011" y="13200"/>
                  <a:pt x="11128" y="12143"/>
                </a:cubicBezTo>
                <a:cubicBezTo>
                  <a:pt x="10213" y="11051"/>
                  <a:pt x="9244" y="9974"/>
                  <a:pt x="8217" y="8964"/>
                </a:cubicBezTo>
                <a:cubicBezTo>
                  <a:pt x="9048" y="8434"/>
                  <a:pt x="10454" y="8287"/>
                  <a:pt x="11308" y="8253"/>
                </a:cubicBezTo>
                <a:close/>
                <a:moveTo>
                  <a:pt x="11166" y="759"/>
                </a:moveTo>
                <a:cubicBezTo>
                  <a:pt x="12502" y="759"/>
                  <a:pt x="13804" y="1049"/>
                  <a:pt x="14874" y="1756"/>
                </a:cubicBezTo>
                <a:cubicBezTo>
                  <a:pt x="18211" y="3960"/>
                  <a:pt x="16891" y="8322"/>
                  <a:pt x="14502" y="10604"/>
                </a:cubicBezTo>
                <a:cubicBezTo>
                  <a:pt x="14318" y="10780"/>
                  <a:pt x="14371" y="11008"/>
                  <a:pt x="14514" y="11144"/>
                </a:cubicBezTo>
                <a:lnTo>
                  <a:pt x="14514" y="11148"/>
                </a:lnTo>
                <a:cubicBezTo>
                  <a:pt x="14771" y="12270"/>
                  <a:pt x="15312" y="13414"/>
                  <a:pt x="15972" y="14355"/>
                </a:cubicBezTo>
                <a:cubicBezTo>
                  <a:pt x="15807" y="14670"/>
                  <a:pt x="15594" y="14957"/>
                  <a:pt x="15339" y="15205"/>
                </a:cubicBezTo>
                <a:cubicBezTo>
                  <a:pt x="15355" y="15139"/>
                  <a:pt x="15342" y="15070"/>
                  <a:pt x="15309" y="15012"/>
                </a:cubicBezTo>
                <a:cubicBezTo>
                  <a:pt x="14013" y="12722"/>
                  <a:pt x="12926" y="10607"/>
                  <a:pt x="12213" y="8224"/>
                </a:cubicBezTo>
                <a:cubicBezTo>
                  <a:pt x="12832" y="8179"/>
                  <a:pt x="13390" y="8029"/>
                  <a:pt x="13866" y="7556"/>
                </a:cubicBezTo>
                <a:cubicBezTo>
                  <a:pt x="14074" y="7348"/>
                  <a:pt x="13877" y="7062"/>
                  <a:pt x="13650" y="7062"/>
                </a:cubicBezTo>
                <a:cubicBezTo>
                  <a:pt x="13584" y="7062"/>
                  <a:pt x="13516" y="7086"/>
                  <a:pt x="13454" y="7142"/>
                </a:cubicBezTo>
                <a:cubicBezTo>
                  <a:pt x="13034" y="7525"/>
                  <a:pt x="12558" y="7626"/>
                  <a:pt x="12060" y="7649"/>
                </a:cubicBezTo>
                <a:cubicBezTo>
                  <a:pt x="11890" y="7014"/>
                  <a:pt x="11739" y="6363"/>
                  <a:pt x="11624" y="5678"/>
                </a:cubicBezTo>
                <a:cubicBezTo>
                  <a:pt x="11598" y="5524"/>
                  <a:pt x="11483" y="5456"/>
                  <a:pt x="11359" y="5456"/>
                </a:cubicBezTo>
                <a:cubicBezTo>
                  <a:pt x="11198" y="5456"/>
                  <a:pt x="11023" y="5571"/>
                  <a:pt x="11017" y="5759"/>
                </a:cubicBezTo>
                <a:cubicBezTo>
                  <a:pt x="11002" y="6395"/>
                  <a:pt x="11056" y="7029"/>
                  <a:pt x="11175" y="7652"/>
                </a:cubicBezTo>
                <a:cubicBezTo>
                  <a:pt x="11066" y="7652"/>
                  <a:pt x="10956" y="7656"/>
                  <a:pt x="10847" y="7662"/>
                </a:cubicBezTo>
                <a:cubicBezTo>
                  <a:pt x="10179" y="7700"/>
                  <a:pt x="9539" y="7841"/>
                  <a:pt x="8925" y="8107"/>
                </a:cubicBezTo>
                <a:cubicBezTo>
                  <a:pt x="8599" y="8250"/>
                  <a:pt x="8231" y="8434"/>
                  <a:pt x="7913" y="8666"/>
                </a:cubicBezTo>
                <a:cubicBezTo>
                  <a:pt x="7262" y="8043"/>
                  <a:pt x="6588" y="7446"/>
                  <a:pt x="5886" y="6890"/>
                </a:cubicBezTo>
                <a:cubicBezTo>
                  <a:pt x="5816" y="6822"/>
                  <a:pt x="5736" y="6794"/>
                  <a:pt x="5660" y="6794"/>
                </a:cubicBezTo>
                <a:cubicBezTo>
                  <a:pt x="5393" y="6794"/>
                  <a:pt x="5157" y="7138"/>
                  <a:pt x="5406" y="7372"/>
                </a:cubicBezTo>
                <a:cubicBezTo>
                  <a:pt x="6061" y="7989"/>
                  <a:pt x="6720" y="8596"/>
                  <a:pt x="7371" y="9213"/>
                </a:cubicBezTo>
                <a:cubicBezTo>
                  <a:pt x="7193" y="9481"/>
                  <a:pt x="7103" y="9792"/>
                  <a:pt x="7176" y="10154"/>
                </a:cubicBezTo>
                <a:cubicBezTo>
                  <a:pt x="7194" y="10247"/>
                  <a:pt x="7272" y="10289"/>
                  <a:pt x="7353" y="10289"/>
                </a:cubicBezTo>
                <a:cubicBezTo>
                  <a:pt x="7453" y="10289"/>
                  <a:pt x="7557" y="10222"/>
                  <a:pt x="7550" y="10103"/>
                </a:cubicBezTo>
                <a:cubicBezTo>
                  <a:pt x="7536" y="9896"/>
                  <a:pt x="7582" y="9689"/>
                  <a:pt x="7681" y="9509"/>
                </a:cubicBezTo>
                <a:cubicBezTo>
                  <a:pt x="8345" y="10141"/>
                  <a:pt x="8997" y="10786"/>
                  <a:pt x="9620" y="11466"/>
                </a:cubicBezTo>
                <a:cubicBezTo>
                  <a:pt x="10248" y="12151"/>
                  <a:pt x="10855" y="12852"/>
                  <a:pt x="11443" y="13571"/>
                </a:cubicBezTo>
                <a:cubicBezTo>
                  <a:pt x="12057" y="14324"/>
                  <a:pt x="13051" y="15226"/>
                  <a:pt x="13315" y="16232"/>
                </a:cubicBezTo>
                <a:cubicBezTo>
                  <a:pt x="12639" y="16387"/>
                  <a:pt x="11919" y="16439"/>
                  <a:pt x="11221" y="16456"/>
                </a:cubicBezTo>
                <a:lnTo>
                  <a:pt x="11221" y="16454"/>
                </a:lnTo>
                <a:cubicBezTo>
                  <a:pt x="11212" y="16454"/>
                  <a:pt x="11207" y="16459"/>
                  <a:pt x="11200" y="16459"/>
                </a:cubicBezTo>
                <a:cubicBezTo>
                  <a:pt x="10864" y="15477"/>
                  <a:pt x="10264" y="14327"/>
                  <a:pt x="9437" y="13687"/>
                </a:cubicBezTo>
                <a:cubicBezTo>
                  <a:pt x="9373" y="13639"/>
                  <a:pt x="9295" y="13613"/>
                  <a:pt x="9216" y="13613"/>
                </a:cubicBezTo>
                <a:cubicBezTo>
                  <a:pt x="9211" y="13613"/>
                  <a:pt x="9207" y="13613"/>
                  <a:pt x="9202" y="13613"/>
                </a:cubicBezTo>
                <a:cubicBezTo>
                  <a:pt x="9159" y="13584"/>
                  <a:pt x="9110" y="13566"/>
                  <a:pt x="9058" y="13563"/>
                </a:cubicBezTo>
                <a:cubicBezTo>
                  <a:pt x="5974" y="13373"/>
                  <a:pt x="1299" y="12894"/>
                  <a:pt x="1191" y="8826"/>
                </a:cubicBezTo>
                <a:cubicBezTo>
                  <a:pt x="1109" y="5810"/>
                  <a:pt x="3647" y="3257"/>
                  <a:pt x="6154" y="1987"/>
                </a:cubicBezTo>
                <a:cubicBezTo>
                  <a:pt x="7581" y="1265"/>
                  <a:pt x="9403" y="759"/>
                  <a:pt x="11166" y="759"/>
                </a:cubicBezTo>
                <a:close/>
                <a:moveTo>
                  <a:pt x="18109" y="16291"/>
                </a:moveTo>
                <a:cubicBezTo>
                  <a:pt x="18265" y="16487"/>
                  <a:pt x="18409" y="16693"/>
                  <a:pt x="18517" y="16920"/>
                </a:cubicBezTo>
                <a:cubicBezTo>
                  <a:pt x="18579" y="17052"/>
                  <a:pt x="18631" y="17188"/>
                  <a:pt x="18674" y="17328"/>
                </a:cubicBezTo>
                <a:cubicBezTo>
                  <a:pt x="18694" y="17395"/>
                  <a:pt x="18712" y="17462"/>
                  <a:pt x="18729" y="17528"/>
                </a:cubicBezTo>
                <a:cubicBezTo>
                  <a:pt x="18634" y="17571"/>
                  <a:pt x="18568" y="17658"/>
                  <a:pt x="18553" y="17761"/>
                </a:cubicBezTo>
                <a:cubicBezTo>
                  <a:pt x="18543" y="17834"/>
                  <a:pt x="18559" y="17910"/>
                  <a:pt x="18599" y="17972"/>
                </a:cubicBezTo>
                <a:cubicBezTo>
                  <a:pt x="17318" y="19750"/>
                  <a:pt x="15738" y="20868"/>
                  <a:pt x="13415" y="20868"/>
                </a:cubicBezTo>
                <a:cubicBezTo>
                  <a:pt x="13369" y="20868"/>
                  <a:pt x="13322" y="20868"/>
                  <a:pt x="13275" y="20867"/>
                </a:cubicBezTo>
                <a:cubicBezTo>
                  <a:pt x="13255" y="20869"/>
                  <a:pt x="13235" y="20872"/>
                  <a:pt x="13217" y="20878"/>
                </a:cubicBezTo>
                <a:cubicBezTo>
                  <a:pt x="12520" y="20486"/>
                  <a:pt x="12178" y="19948"/>
                  <a:pt x="12160" y="19129"/>
                </a:cubicBezTo>
                <a:cubicBezTo>
                  <a:pt x="12171" y="19132"/>
                  <a:pt x="12177" y="19139"/>
                  <a:pt x="12189" y="19141"/>
                </a:cubicBezTo>
                <a:cubicBezTo>
                  <a:pt x="12369" y="19158"/>
                  <a:pt x="12548" y="19166"/>
                  <a:pt x="12726" y="19166"/>
                </a:cubicBezTo>
                <a:cubicBezTo>
                  <a:pt x="14857" y="19166"/>
                  <a:pt x="16839" y="17971"/>
                  <a:pt x="18109" y="16291"/>
                </a:cubicBezTo>
                <a:close/>
                <a:moveTo>
                  <a:pt x="11201" y="1"/>
                </a:moveTo>
                <a:cubicBezTo>
                  <a:pt x="9458" y="1"/>
                  <a:pt x="7673" y="442"/>
                  <a:pt x="6260" y="1082"/>
                </a:cubicBezTo>
                <a:cubicBezTo>
                  <a:pt x="3185" y="2474"/>
                  <a:pt x="1" y="5677"/>
                  <a:pt x="458" y="9345"/>
                </a:cubicBezTo>
                <a:cubicBezTo>
                  <a:pt x="962" y="13377"/>
                  <a:pt x="5312" y="14132"/>
                  <a:pt x="8667" y="14132"/>
                </a:cubicBezTo>
                <a:cubicBezTo>
                  <a:pt x="8750" y="14132"/>
                  <a:pt x="8833" y="14132"/>
                  <a:pt x="8914" y="14131"/>
                </a:cubicBezTo>
                <a:cubicBezTo>
                  <a:pt x="9219" y="14557"/>
                  <a:pt x="9591" y="14934"/>
                  <a:pt x="9904" y="15356"/>
                </a:cubicBezTo>
                <a:cubicBezTo>
                  <a:pt x="10225" y="15791"/>
                  <a:pt x="10484" y="16254"/>
                  <a:pt x="10746" y="16726"/>
                </a:cubicBezTo>
                <a:cubicBezTo>
                  <a:pt x="10794" y="16812"/>
                  <a:pt x="10874" y="16847"/>
                  <a:pt x="10957" y="16847"/>
                </a:cubicBezTo>
                <a:cubicBezTo>
                  <a:pt x="10980" y="16847"/>
                  <a:pt x="11003" y="16844"/>
                  <a:pt x="11026" y="16839"/>
                </a:cubicBezTo>
                <a:cubicBezTo>
                  <a:pt x="11045" y="16866"/>
                  <a:pt x="11068" y="16891"/>
                  <a:pt x="11095" y="16909"/>
                </a:cubicBezTo>
                <a:cubicBezTo>
                  <a:pt x="10654" y="17672"/>
                  <a:pt x="10838" y="18908"/>
                  <a:pt x="11719" y="19245"/>
                </a:cubicBezTo>
                <a:cubicBezTo>
                  <a:pt x="11598" y="20138"/>
                  <a:pt x="12218" y="21153"/>
                  <a:pt x="13079" y="21417"/>
                </a:cubicBezTo>
                <a:cubicBezTo>
                  <a:pt x="13103" y="21424"/>
                  <a:pt x="13127" y="21428"/>
                  <a:pt x="13152" y="21428"/>
                </a:cubicBezTo>
                <a:cubicBezTo>
                  <a:pt x="13222" y="21428"/>
                  <a:pt x="13290" y="21398"/>
                  <a:pt x="13338" y="21343"/>
                </a:cubicBezTo>
                <a:cubicBezTo>
                  <a:pt x="13525" y="21364"/>
                  <a:pt x="13715" y="21374"/>
                  <a:pt x="13907" y="21374"/>
                </a:cubicBezTo>
                <a:cubicBezTo>
                  <a:pt x="16171" y="21374"/>
                  <a:pt x="18674" y="19990"/>
                  <a:pt x="19384" y="17776"/>
                </a:cubicBezTo>
                <a:cubicBezTo>
                  <a:pt x="19421" y="17661"/>
                  <a:pt x="19383" y="17566"/>
                  <a:pt x="19311" y="17508"/>
                </a:cubicBezTo>
                <a:cubicBezTo>
                  <a:pt x="19202" y="16889"/>
                  <a:pt x="18778" y="16277"/>
                  <a:pt x="18311" y="15885"/>
                </a:cubicBezTo>
                <a:cubicBezTo>
                  <a:pt x="18298" y="15874"/>
                  <a:pt x="18285" y="15866"/>
                  <a:pt x="18269" y="15860"/>
                </a:cubicBezTo>
                <a:cubicBezTo>
                  <a:pt x="18320" y="15094"/>
                  <a:pt x="17670" y="14335"/>
                  <a:pt x="16949" y="14168"/>
                </a:cubicBezTo>
                <a:cubicBezTo>
                  <a:pt x="16934" y="14164"/>
                  <a:pt x="16919" y="14163"/>
                  <a:pt x="16905" y="14163"/>
                </a:cubicBezTo>
                <a:cubicBezTo>
                  <a:pt x="16715" y="14163"/>
                  <a:pt x="16591" y="14444"/>
                  <a:pt x="16793" y="14537"/>
                </a:cubicBezTo>
                <a:cubicBezTo>
                  <a:pt x="17079" y="14669"/>
                  <a:pt x="17318" y="14856"/>
                  <a:pt x="17490" y="15124"/>
                </a:cubicBezTo>
                <a:cubicBezTo>
                  <a:pt x="17643" y="15362"/>
                  <a:pt x="17680" y="15600"/>
                  <a:pt x="17709" y="15863"/>
                </a:cubicBezTo>
                <a:cubicBezTo>
                  <a:pt x="17660" y="15885"/>
                  <a:pt x="17617" y="15918"/>
                  <a:pt x="17585" y="15960"/>
                </a:cubicBezTo>
                <a:cubicBezTo>
                  <a:pt x="16240" y="17738"/>
                  <a:pt x="14358" y="18545"/>
                  <a:pt x="12189" y="18770"/>
                </a:cubicBezTo>
                <a:cubicBezTo>
                  <a:pt x="12140" y="18773"/>
                  <a:pt x="12094" y="18795"/>
                  <a:pt x="12060" y="18830"/>
                </a:cubicBezTo>
                <a:cubicBezTo>
                  <a:pt x="12053" y="18815"/>
                  <a:pt x="12042" y="18799"/>
                  <a:pt x="12031" y="18786"/>
                </a:cubicBezTo>
                <a:cubicBezTo>
                  <a:pt x="11780" y="18524"/>
                  <a:pt x="11543" y="18334"/>
                  <a:pt x="11463" y="17959"/>
                </a:cubicBezTo>
                <a:cubicBezTo>
                  <a:pt x="11388" y="17615"/>
                  <a:pt x="11458" y="17277"/>
                  <a:pt x="11630" y="16977"/>
                </a:cubicBezTo>
                <a:cubicBezTo>
                  <a:pt x="11729" y="16980"/>
                  <a:pt x="11829" y="16982"/>
                  <a:pt x="11929" y="16982"/>
                </a:cubicBezTo>
                <a:cubicBezTo>
                  <a:pt x="12489" y="16982"/>
                  <a:pt x="13053" y="16929"/>
                  <a:pt x="13592" y="16810"/>
                </a:cubicBezTo>
                <a:cubicBezTo>
                  <a:pt x="13604" y="16812"/>
                  <a:pt x="13616" y="16813"/>
                  <a:pt x="13628" y="16813"/>
                </a:cubicBezTo>
                <a:cubicBezTo>
                  <a:pt x="13676" y="16813"/>
                  <a:pt x="13723" y="16798"/>
                  <a:pt x="13762" y="16770"/>
                </a:cubicBezTo>
                <a:cubicBezTo>
                  <a:pt x="14966" y="16468"/>
                  <a:pt x="16029" y="15808"/>
                  <a:pt x="16618" y="14586"/>
                </a:cubicBezTo>
                <a:cubicBezTo>
                  <a:pt x="16664" y="14499"/>
                  <a:pt x="16667" y="14396"/>
                  <a:pt x="16629" y="14304"/>
                </a:cubicBezTo>
                <a:cubicBezTo>
                  <a:pt x="16669" y="14214"/>
                  <a:pt x="16673" y="14105"/>
                  <a:pt x="16608" y="13989"/>
                </a:cubicBezTo>
                <a:cubicBezTo>
                  <a:pt x="16068" y="13038"/>
                  <a:pt x="15588" y="12079"/>
                  <a:pt x="15102" y="11103"/>
                </a:cubicBezTo>
                <a:cubicBezTo>
                  <a:pt x="17520" y="8757"/>
                  <a:pt x="18795" y="4863"/>
                  <a:pt x="16349" y="2032"/>
                </a:cubicBezTo>
                <a:cubicBezTo>
                  <a:pt x="15079" y="562"/>
                  <a:pt x="13166" y="1"/>
                  <a:pt x="1120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grpSp>
        <p:nvGrpSpPr>
          <p:cNvPr id="61" name="Google Shape;426;p23">
            <a:extLst>
              <a:ext uri="{FF2B5EF4-FFF2-40B4-BE49-F238E27FC236}">
                <a16:creationId xmlns:a16="http://schemas.microsoft.com/office/drawing/2014/main" id="{A6099392-86F6-450B-B03E-D1675AF7FFBC}"/>
              </a:ext>
            </a:extLst>
          </p:cNvPr>
          <p:cNvGrpSpPr>
            <a:grpSpLocks/>
          </p:cNvGrpSpPr>
          <p:nvPr/>
        </p:nvGrpSpPr>
        <p:grpSpPr bwMode="auto">
          <a:xfrm>
            <a:off x="2277478" y="689259"/>
            <a:ext cx="380921" cy="457200"/>
            <a:chOff x="1004821" y="2303619"/>
            <a:chExt cx="344559" cy="605096"/>
          </a:xfrm>
        </p:grpSpPr>
        <p:sp>
          <p:nvSpPr>
            <p:cNvPr id="62" name="Google Shape;427;p23">
              <a:extLst>
                <a:ext uri="{FF2B5EF4-FFF2-40B4-BE49-F238E27FC236}">
                  <a16:creationId xmlns:a16="http://schemas.microsoft.com/office/drawing/2014/main" id="{2192A197-0A47-4075-8696-3F620604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21" y="2303619"/>
              <a:ext cx="344559" cy="605096"/>
            </a:xfrm>
            <a:custGeom>
              <a:avLst/>
              <a:gdLst>
                <a:gd name="T0" fmla="*/ 2426 w 10412"/>
                <a:gd name="T1" fmla="*/ 713 h 18285"/>
                <a:gd name="T2" fmla="*/ 7404 w 10412"/>
                <a:gd name="T3" fmla="*/ 2943 h 18285"/>
                <a:gd name="T4" fmla="*/ 4037 w 10412"/>
                <a:gd name="T5" fmla="*/ 8368 h 18285"/>
                <a:gd name="T6" fmla="*/ 4005 w 10412"/>
                <a:gd name="T7" fmla="*/ 8366 h 18285"/>
                <a:gd name="T8" fmla="*/ 3740 w 10412"/>
                <a:gd name="T9" fmla="*/ 8705 h 18285"/>
                <a:gd name="T10" fmla="*/ 4085 w 10412"/>
                <a:gd name="T11" fmla="*/ 9126 h 18285"/>
                <a:gd name="T12" fmla="*/ 4200 w 10412"/>
                <a:gd name="T13" fmla="*/ 9109 h 18285"/>
                <a:gd name="T14" fmla="*/ 4452 w 10412"/>
                <a:gd name="T15" fmla="*/ 9028 h 18285"/>
                <a:gd name="T16" fmla="*/ 8281 w 10412"/>
                <a:gd name="T17" fmla="*/ 14894 h 18285"/>
                <a:gd name="T18" fmla="*/ 8280 w 10412"/>
                <a:gd name="T19" fmla="*/ 14895 h 18285"/>
                <a:gd name="T20" fmla="*/ 2951 w 10412"/>
                <a:gd name="T21" fmla="*/ 17519 h 18285"/>
                <a:gd name="T22" fmla="*/ 914 w 10412"/>
                <a:gd name="T23" fmla="*/ 17291 h 18285"/>
                <a:gd name="T24" fmla="*/ 830 w 10412"/>
                <a:gd name="T25" fmla="*/ 17282 h 18285"/>
                <a:gd name="T26" fmla="*/ 774 w 10412"/>
                <a:gd name="T27" fmla="*/ 17286 h 18285"/>
                <a:gd name="T28" fmla="*/ 1277 w 10412"/>
                <a:gd name="T29" fmla="*/ 754 h 18285"/>
                <a:gd name="T30" fmla="*/ 2426 w 10412"/>
                <a:gd name="T31" fmla="*/ 713 h 18285"/>
                <a:gd name="T32" fmla="*/ 3011 w 10412"/>
                <a:gd name="T33" fmla="*/ 1 h 18285"/>
                <a:gd name="T34" fmla="*/ 1114 w 10412"/>
                <a:gd name="T35" fmla="*/ 249 h 18285"/>
                <a:gd name="T36" fmla="*/ 1037 w 10412"/>
                <a:gd name="T37" fmla="*/ 287 h 18285"/>
                <a:gd name="T38" fmla="*/ 906 w 10412"/>
                <a:gd name="T39" fmla="*/ 267 h 18285"/>
                <a:gd name="T40" fmla="*/ 519 w 10412"/>
                <a:gd name="T41" fmla="*/ 633 h 18285"/>
                <a:gd name="T42" fmla="*/ 297 w 10412"/>
                <a:gd name="T43" fmla="*/ 17467 h 18285"/>
                <a:gd name="T44" fmla="*/ 449 w 10412"/>
                <a:gd name="T45" fmla="*/ 17677 h 18285"/>
                <a:gd name="T46" fmla="*/ 714 w 10412"/>
                <a:gd name="T47" fmla="*/ 18018 h 18285"/>
                <a:gd name="T48" fmla="*/ 2939 w 10412"/>
                <a:gd name="T49" fmla="*/ 18284 h 18285"/>
                <a:gd name="T50" fmla="*/ 9197 w 10412"/>
                <a:gd name="T51" fmla="*/ 14760 h 18285"/>
                <a:gd name="T52" fmla="*/ 5359 w 10412"/>
                <a:gd name="T53" fmla="*/ 8683 h 18285"/>
                <a:gd name="T54" fmla="*/ 8364 w 10412"/>
                <a:gd name="T55" fmla="*/ 3300 h 18285"/>
                <a:gd name="T56" fmla="*/ 3011 w 10412"/>
                <a:gd name="T57" fmla="*/ 1 h 18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12" h="18285" extrusionOk="0">
                  <a:moveTo>
                    <a:pt x="2426" y="713"/>
                  </a:moveTo>
                  <a:cubicBezTo>
                    <a:pt x="4359" y="713"/>
                    <a:pt x="6449" y="1112"/>
                    <a:pt x="7404" y="2943"/>
                  </a:cubicBezTo>
                  <a:cubicBezTo>
                    <a:pt x="8860" y="5733"/>
                    <a:pt x="6372" y="7591"/>
                    <a:pt x="4037" y="8368"/>
                  </a:cubicBezTo>
                  <a:cubicBezTo>
                    <a:pt x="4027" y="8366"/>
                    <a:pt x="4016" y="8366"/>
                    <a:pt x="4005" y="8366"/>
                  </a:cubicBezTo>
                  <a:cubicBezTo>
                    <a:pt x="3831" y="8366"/>
                    <a:pt x="3697" y="8530"/>
                    <a:pt x="3740" y="8705"/>
                  </a:cubicBezTo>
                  <a:cubicBezTo>
                    <a:pt x="3723" y="8910"/>
                    <a:pt x="3857" y="9126"/>
                    <a:pt x="4085" y="9126"/>
                  </a:cubicBezTo>
                  <a:cubicBezTo>
                    <a:pt x="4121" y="9126"/>
                    <a:pt x="4159" y="9121"/>
                    <a:pt x="4200" y="9109"/>
                  </a:cubicBezTo>
                  <a:cubicBezTo>
                    <a:pt x="4285" y="9084"/>
                    <a:pt x="4368" y="9055"/>
                    <a:pt x="4452" y="9028"/>
                  </a:cubicBezTo>
                  <a:cubicBezTo>
                    <a:pt x="6954" y="9853"/>
                    <a:pt x="9965" y="11925"/>
                    <a:pt x="8281" y="14894"/>
                  </a:cubicBezTo>
                  <a:lnTo>
                    <a:pt x="8280" y="14895"/>
                  </a:lnTo>
                  <a:cubicBezTo>
                    <a:pt x="7207" y="16790"/>
                    <a:pt x="5046" y="17519"/>
                    <a:pt x="2951" y="17519"/>
                  </a:cubicBezTo>
                  <a:cubicBezTo>
                    <a:pt x="2251" y="17519"/>
                    <a:pt x="1557" y="17437"/>
                    <a:pt x="914" y="17291"/>
                  </a:cubicBezTo>
                  <a:cubicBezTo>
                    <a:pt x="887" y="17285"/>
                    <a:pt x="859" y="17282"/>
                    <a:pt x="830" y="17282"/>
                  </a:cubicBezTo>
                  <a:cubicBezTo>
                    <a:pt x="812" y="17282"/>
                    <a:pt x="793" y="17284"/>
                    <a:pt x="774" y="17286"/>
                  </a:cubicBezTo>
                  <a:cubicBezTo>
                    <a:pt x="1291" y="11823"/>
                    <a:pt x="1175" y="6240"/>
                    <a:pt x="1277" y="754"/>
                  </a:cubicBezTo>
                  <a:cubicBezTo>
                    <a:pt x="1646" y="730"/>
                    <a:pt x="2033" y="713"/>
                    <a:pt x="2426" y="713"/>
                  </a:cubicBezTo>
                  <a:close/>
                  <a:moveTo>
                    <a:pt x="3011" y="1"/>
                  </a:moveTo>
                  <a:cubicBezTo>
                    <a:pt x="2357" y="1"/>
                    <a:pt x="1711" y="85"/>
                    <a:pt x="1114" y="249"/>
                  </a:cubicBezTo>
                  <a:cubicBezTo>
                    <a:pt x="1086" y="256"/>
                    <a:pt x="1060" y="270"/>
                    <a:pt x="1037" y="287"/>
                  </a:cubicBezTo>
                  <a:cubicBezTo>
                    <a:pt x="995" y="274"/>
                    <a:pt x="951" y="267"/>
                    <a:pt x="906" y="267"/>
                  </a:cubicBezTo>
                  <a:cubicBezTo>
                    <a:pt x="717" y="267"/>
                    <a:pt x="526" y="389"/>
                    <a:pt x="519" y="633"/>
                  </a:cubicBezTo>
                  <a:cubicBezTo>
                    <a:pt x="381" y="6214"/>
                    <a:pt x="0" y="11890"/>
                    <a:pt x="297" y="17467"/>
                  </a:cubicBezTo>
                  <a:cubicBezTo>
                    <a:pt x="303" y="17582"/>
                    <a:pt x="369" y="17651"/>
                    <a:pt x="449" y="17677"/>
                  </a:cubicBezTo>
                  <a:cubicBezTo>
                    <a:pt x="447" y="17827"/>
                    <a:pt x="524" y="17971"/>
                    <a:pt x="714" y="18018"/>
                  </a:cubicBezTo>
                  <a:cubicBezTo>
                    <a:pt x="1413" y="18192"/>
                    <a:pt x="2171" y="18284"/>
                    <a:pt x="2939" y="18284"/>
                  </a:cubicBezTo>
                  <a:cubicBezTo>
                    <a:pt x="5505" y="18284"/>
                    <a:pt x="8187" y="17252"/>
                    <a:pt x="9197" y="14760"/>
                  </a:cubicBezTo>
                  <a:cubicBezTo>
                    <a:pt x="10412" y="11768"/>
                    <a:pt x="7970" y="9542"/>
                    <a:pt x="5359" y="8683"/>
                  </a:cubicBezTo>
                  <a:cubicBezTo>
                    <a:pt x="7505" y="7727"/>
                    <a:pt x="9188" y="5908"/>
                    <a:pt x="8364" y="3300"/>
                  </a:cubicBezTo>
                  <a:cubicBezTo>
                    <a:pt x="7644" y="1024"/>
                    <a:pt x="5284" y="1"/>
                    <a:pt x="30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 dirty="0"/>
            </a:p>
          </p:txBody>
        </p:sp>
        <p:sp>
          <p:nvSpPr>
            <p:cNvPr id="63" name="Google Shape;428;p23">
              <a:extLst>
                <a:ext uri="{FF2B5EF4-FFF2-40B4-BE49-F238E27FC236}">
                  <a16:creationId xmlns:a16="http://schemas.microsoft.com/office/drawing/2014/main" id="{7BF6EB6F-590F-4C70-8F99-DF0DAF455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896" y="2690900"/>
              <a:ext cx="119960" cy="115691"/>
            </a:xfrm>
            <a:custGeom>
              <a:avLst/>
              <a:gdLst>
                <a:gd name="T0" fmla="*/ 1537 w 3625"/>
                <a:gd name="T1" fmla="*/ 550 h 3496"/>
                <a:gd name="T2" fmla="*/ 1734 w 3625"/>
                <a:gd name="T3" fmla="*/ 751 h 3496"/>
                <a:gd name="T4" fmla="*/ 2921 w 3625"/>
                <a:gd name="T5" fmla="*/ 1753 h 3496"/>
                <a:gd name="T6" fmla="*/ 1834 w 3625"/>
                <a:gd name="T7" fmla="*/ 2842 h 3496"/>
                <a:gd name="T8" fmla="*/ 1613 w 3625"/>
                <a:gd name="T9" fmla="*/ 2815 h 3496"/>
                <a:gd name="T10" fmla="*/ 771 w 3625"/>
                <a:gd name="T11" fmla="*/ 1437 h 3496"/>
                <a:gd name="T12" fmla="*/ 1537 w 3625"/>
                <a:gd name="T13" fmla="*/ 550 h 3496"/>
                <a:gd name="T14" fmla="*/ 1867 w 3625"/>
                <a:gd name="T15" fmla="*/ 1 h 3496"/>
                <a:gd name="T16" fmla="*/ 138 w 3625"/>
                <a:gd name="T17" fmla="*/ 1474 h 3496"/>
                <a:gd name="T18" fmla="*/ 1685 w 3625"/>
                <a:gd name="T19" fmla="*/ 3488 h 3496"/>
                <a:gd name="T20" fmla="*/ 1841 w 3625"/>
                <a:gd name="T21" fmla="*/ 3496 h 3496"/>
                <a:gd name="T22" fmla="*/ 3597 w 3625"/>
                <a:gd name="T23" fmla="*/ 1869 h 3496"/>
                <a:gd name="T24" fmla="*/ 2235 w 3625"/>
                <a:gd name="T25" fmla="*/ 161 h 3496"/>
                <a:gd name="T26" fmla="*/ 2108 w 3625"/>
                <a:gd name="T27" fmla="*/ 19 h 3496"/>
                <a:gd name="T28" fmla="*/ 1867 w 3625"/>
                <a:gd name="T29" fmla="*/ 1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3496" extrusionOk="0">
                  <a:moveTo>
                    <a:pt x="1537" y="550"/>
                  </a:moveTo>
                  <a:cubicBezTo>
                    <a:pt x="1555" y="651"/>
                    <a:pt x="1633" y="731"/>
                    <a:pt x="1734" y="751"/>
                  </a:cubicBezTo>
                  <a:cubicBezTo>
                    <a:pt x="2292" y="873"/>
                    <a:pt x="2877" y="1077"/>
                    <a:pt x="2921" y="1753"/>
                  </a:cubicBezTo>
                  <a:cubicBezTo>
                    <a:pt x="2960" y="2340"/>
                    <a:pt x="2403" y="2842"/>
                    <a:pt x="1834" y="2842"/>
                  </a:cubicBezTo>
                  <a:cubicBezTo>
                    <a:pt x="1760" y="2842"/>
                    <a:pt x="1686" y="2833"/>
                    <a:pt x="1613" y="2815"/>
                  </a:cubicBezTo>
                  <a:cubicBezTo>
                    <a:pt x="1034" y="2673"/>
                    <a:pt x="645" y="2008"/>
                    <a:pt x="771" y="1437"/>
                  </a:cubicBezTo>
                  <a:cubicBezTo>
                    <a:pt x="864" y="1010"/>
                    <a:pt x="1167" y="723"/>
                    <a:pt x="1537" y="550"/>
                  </a:cubicBezTo>
                  <a:close/>
                  <a:moveTo>
                    <a:pt x="1867" y="1"/>
                  </a:moveTo>
                  <a:cubicBezTo>
                    <a:pt x="1038" y="1"/>
                    <a:pt x="264" y="625"/>
                    <a:pt x="138" y="1474"/>
                  </a:cubicBezTo>
                  <a:cubicBezTo>
                    <a:pt x="0" y="2411"/>
                    <a:pt x="736" y="3390"/>
                    <a:pt x="1685" y="3488"/>
                  </a:cubicBezTo>
                  <a:cubicBezTo>
                    <a:pt x="1737" y="3493"/>
                    <a:pt x="1789" y="3496"/>
                    <a:pt x="1841" y="3496"/>
                  </a:cubicBezTo>
                  <a:cubicBezTo>
                    <a:pt x="2717" y="3496"/>
                    <a:pt x="3565" y="2767"/>
                    <a:pt x="3597" y="1869"/>
                  </a:cubicBezTo>
                  <a:cubicBezTo>
                    <a:pt x="3624" y="1115"/>
                    <a:pt x="2996" y="279"/>
                    <a:pt x="2235" y="161"/>
                  </a:cubicBezTo>
                  <a:cubicBezTo>
                    <a:pt x="2224" y="91"/>
                    <a:pt x="2183" y="30"/>
                    <a:pt x="2108" y="19"/>
                  </a:cubicBezTo>
                  <a:cubicBezTo>
                    <a:pt x="2027" y="7"/>
                    <a:pt x="1947" y="1"/>
                    <a:pt x="1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 dirty="0"/>
            </a:p>
          </p:txBody>
        </p:sp>
        <p:sp>
          <p:nvSpPr>
            <p:cNvPr id="64" name="Google Shape;429;p23">
              <a:extLst>
                <a:ext uri="{FF2B5EF4-FFF2-40B4-BE49-F238E27FC236}">
                  <a16:creationId xmlns:a16="http://schemas.microsoft.com/office/drawing/2014/main" id="{BDA94F76-EF8C-4F7C-857E-9B9B1EB2C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160" y="2414181"/>
              <a:ext cx="100006" cy="87298"/>
            </a:xfrm>
            <a:custGeom>
              <a:avLst/>
              <a:gdLst>
                <a:gd name="T0" fmla="*/ 1535 w 3022"/>
                <a:gd name="T1" fmla="*/ 719 h 2638"/>
                <a:gd name="T2" fmla="*/ 2062 w 3022"/>
                <a:gd name="T3" fmla="*/ 1017 h 2638"/>
                <a:gd name="T4" fmla="*/ 1519 w 3022"/>
                <a:gd name="T5" fmla="*/ 1979 h 2638"/>
                <a:gd name="T6" fmla="*/ 1382 w 3022"/>
                <a:gd name="T7" fmla="*/ 1992 h 2638"/>
                <a:gd name="T8" fmla="*/ 626 w 3022"/>
                <a:gd name="T9" fmla="*/ 1201 h 2638"/>
                <a:gd name="T10" fmla="*/ 778 w 3022"/>
                <a:gd name="T11" fmla="*/ 758 h 2638"/>
                <a:gd name="T12" fmla="*/ 996 w 3022"/>
                <a:gd name="T13" fmla="*/ 856 h 2638"/>
                <a:gd name="T14" fmla="*/ 1138 w 3022"/>
                <a:gd name="T15" fmla="*/ 819 h 2638"/>
                <a:gd name="T16" fmla="*/ 1535 w 3022"/>
                <a:gd name="T17" fmla="*/ 719 h 2638"/>
                <a:gd name="T18" fmla="*/ 1249 w 3022"/>
                <a:gd name="T19" fmla="*/ 0 h 2638"/>
                <a:gd name="T20" fmla="*/ 25 w 3022"/>
                <a:gd name="T21" fmla="*/ 1201 h 2638"/>
                <a:gd name="T22" fmla="*/ 1398 w 3022"/>
                <a:gd name="T23" fmla="*/ 2637 h 2638"/>
                <a:gd name="T24" fmla="*/ 1691 w 3022"/>
                <a:gd name="T25" fmla="*/ 2604 h 2638"/>
                <a:gd name="T26" fmla="*/ 2668 w 3022"/>
                <a:gd name="T27" fmla="*/ 775 h 2638"/>
                <a:gd name="T28" fmla="*/ 1627 w 3022"/>
                <a:gd name="T29" fmla="*/ 66 h 2638"/>
                <a:gd name="T30" fmla="*/ 1622 w 3022"/>
                <a:gd name="T31" fmla="*/ 63 h 2638"/>
                <a:gd name="T32" fmla="*/ 1249 w 3022"/>
                <a:gd name="T33" fmla="*/ 0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2" h="2638" extrusionOk="0">
                  <a:moveTo>
                    <a:pt x="1535" y="719"/>
                  </a:moveTo>
                  <a:cubicBezTo>
                    <a:pt x="1744" y="719"/>
                    <a:pt x="1945" y="806"/>
                    <a:pt x="2062" y="1017"/>
                  </a:cubicBezTo>
                  <a:cubicBezTo>
                    <a:pt x="2274" y="1406"/>
                    <a:pt x="1911" y="1899"/>
                    <a:pt x="1519" y="1979"/>
                  </a:cubicBezTo>
                  <a:cubicBezTo>
                    <a:pt x="1473" y="1988"/>
                    <a:pt x="1427" y="1992"/>
                    <a:pt x="1382" y="1992"/>
                  </a:cubicBezTo>
                  <a:cubicBezTo>
                    <a:pt x="968" y="1992"/>
                    <a:pt x="631" y="1615"/>
                    <a:pt x="626" y="1201"/>
                  </a:cubicBezTo>
                  <a:cubicBezTo>
                    <a:pt x="628" y="1040"/>
                    <a:pt x="680" y="885"/>
                    <a:pt x="778" y="758"/>
                  </a:cubicBezTo>
                  <a:cubicBezTo>
                    <a:pt x="835" y="822"/>
                    <a:pt x="915" y="856"/>
                    <a:pt x="996" y="856"/>
                  </a:cubicBezTo>
                  <a:cubicBezTo>
                    <a:pt x="1044" y="856"/>
                    <a:pt x="1093" y="844"/>
                    <a:pt x="1138" y="819"/>
                  </a:cubicBezTo>
                  <a:cubicBezTo>
                    <a:pt x="1260" y="756"/>
                    <a:pt x="1399" y="719"/>
                    <a:pt x="1535" y="719"/>
                  </a:cubicBezTo>
                  <a:close/>
                  <a:moveTo>
                    <a:pt x="1249" y="0"/>
                  </a:moveTo>
                  <a:cubicBezTo>
                    <a:pt x="616" y="0"/>
                    <a:pt x="45" y="527"/>
                    <a:pt x="25" y="1201"/>
                  </a:cubicBezTo>
                  <a:cubicBezTo>
                    <a:pt x="0" y="1976"/>
                    <a:pt x="644" y="2637"/>
                    <a:pt x="1398" y="2637"/>
                  </a:cubicBezTo>
                  <a:cubicBezTo>
                    <a:pt x="1494" y="2637"/>
                    <a:pt x="1592" y="2626"/>
                    <a:pt x="1691" y="2604"/>
                  </a:cubicBezTo>
                  <a:cubicBezTo>
                    <a:pt x="2458" y="2428"/>
                    <a:pt x="3022" y="1522"/>
                    <a:pt x="2668" y="775"/>
                  </a:cubicBezTo>
                  <a:cubicBezTo>
                    <a:pt x="2484" y="386"/>
                    <a:pt x="2058" y="113"/>
                    <a:pt x="1627" y="66"/>
                  </a:cubicBezTo>
                  <a:cubicBezTo>
                    <a:pt x="1625" y="66"/>
                    <a:pt x="1624" y="64"/>
                    <a:pt x="1622" y="63"/>
                  </a:cubicBezTo>
                  <a:cubicBezTo>
                    <a:pt x="1498" y="20"/>
                    <a:pt x="1373" y="0"/>
                    <a:pt x="1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</p:grpSp>
      <p:sp>
        <p:nvSpPr>
          <p:cNvPr id="65" name="Google Shape;440;p23">
            <a:extLst>
              <a:ext uri="{FF2B5EF4-FFF2-40B4-BE49-F238E27FC236}">
                <a16:creationId xmlns:a16="http://schemas.microsoft.com/office/drawing/2014/main" id="{67784EFC-F777-4979-B95E-6D655CBAB465}"/>
              </a:ext>
            </a:extLst>
          </p:cNvPr>
          <p:cNvSpPr>
            <a:spLocks/>
          </p:cNvSpPr>
          <p:nvPr/>
        </p:nvSpPr>
        <p:spPr bwMode="auto">
          <a:xfrm>
            <a:off x="1658484" y="1430464"/>
            <a:ext cx="457200" cy="443284"/>
          </a:xfrm>
          <a:custGeom>
            <a:avLst/>
            <a:gdLst>
              <a:gd name="T0" fmla="*/ 17736 w 19309"/>
              <a:gd name="T1" fmla="*/ 15250 h 30900"/>
              <a:gd name="T2" fmla="*/ 16232 w 19309"/>
              <a:gd name="T3" fmla="*/ 27375 h 30900"/>
              <a:gd name="T4" fmla="*/ 16828 w 19309"/>
              <a:gd name="T5" fmla="*/ 26949 h 30900"/>
              <a:gd name="T6" fmla="*/ 16583 w 19309"/>
              <a:gd name="T7" fmla="*/ 26528 h 30900"/>
              <a:gd name="T8" fmla="*/ 15084 w 19309"/>
              <a:gd name="T9" fmla="*/ 26087 h 30900"/>
              <a:gd name="T10" fmla="*/ 15714 w 19309"/>
              <a:gd name="T11" fmla="*/ 25086 h 30900"/>
              <a:gd name="T12" fmla="*/ 14843 w 19309"/>
              <a:gd name="T13" fmla="*/ 25819 h 30900"/>
              <a:gd name="T14" fmla="*/ 14388 w 19309"/>
              <a:gd name="T15" fmla="*/ 24067 h 30900"/>
              <a:gd name="T16" fmla="*/ 14108 w 19309"/>
              <a:gd name="T17" fmla="*/ 23787 h 30900"/>
              <a:gd name="T18" fmla="*/ 12918 w 19309"/>
              <a:gd name="T19" fmla="*/ 23673 h 30900"/>
              <a:gd name="T20" fmla="*/ 13351 w 19309"/>
              <a:gd name="T21" fmla="*/ 22717 h 30900"/>
              <a:gd name="T22" fmla="*/ 12866 w 19309"/>
              <a:gd name="T23" fmla="*/ 23257 h 30900"/>
              <a:gd name="T24" fmla="*/ 11628 w 19309"/>
              <a:gd name="T25" fmla="*/ 22243 h 30900"/>
              <a:gd name="T26" fmla="*/ 11966 w 19309"/>
              <a:gd name="T27" fmla="*/ 21465 h 30900"/>
              <a:gd name="T28" fmla="*/ 11400 w 19309"/>
              <a:gd name="T29" fmla="*/ 21992 h 30900"/>
              <a:gd name="T30" fmla="*/ 10374 w 19309"/>
              <a:gd name="T31" fmla="*/ 20711 h 30900"/>
              <a:gd name="T32" fmla="*/ 10681 w 19309"/>
              <a:gd name="T33" fmla="*/ 19938 h 30900"/>
              <a:gd name="T34" fmla="*/ 10141 w 19309"/>
              <a:gd name="T35" fmla="*/ 20435 h 30900"/>
              <a:gd name="T36" fmla="*/ 9803 w 19309"/>
              <a:gd name="T37" fmla="*/ 20232 h 30900"/>
              <a:gd name="T38" fmla="*/ 9771 w 19309"/>
              <a:gd name="T39" fmla="*/ 18409 h 30900"/>
              <a:gd name="T40" fmla="*/ 9467 w 19309"/>
              <a:gd name="T41" fmla="*/ 18176 h 30900"/>
              <a:gd name="T42" fmla="*/ 8702 w 19309"/>
              <a:gd name="T43" fmla="*/ 19013 h 30900"/>
              <a:gd name="T44" fmla="*/ 8205 w 19309"/>
              <a:gd name="T45" fmla="*/ 17273 h 30900"/>
              <a:gd name="T46" fmla="*/ 7937 w 19309"/>
              <a:gd name="T47" fmla="*/ 17003 h 30900"/>
              <a:gd name="T48" fmla="*/ 6504 w 19309"/>
              <a:gd name="T49" fmla="*/ 16577 h 30900"/>
              <a:gd name="T50" fmla="*/ 6938 w 19309"/>
              <a:gd name="T51" fmla="*/ 15700 h 30900"/>
              <a:gd name="T52" fmla="*/ 6248 w 19309"/>
              <a:gd name="T53" fmla="*/ 16294 h 30900"/>
              <a:gd name="T54" fmla="*/ 5870 w 19309"/>
              <a:gd name="T55" fmla="*/ 15057 h 30900"/>
              <a:gd name="T56" fmla="*/ 5669 w 19309"/>
              <a:gd name="T57" fmla="*/ 14796 h 30900"/>
              <a:gd name="T58" fmla="*/ 4251 w 19309"/>
              <a:gd name="T59" fmla="*/ 14112 h 30900"/>
              <a:gd name="T60" fmla="*/ 4794 w 19309"/>
              <a:gd name="T61" fmla="*/ 13423 h 30900"/>
              <a:gd name="T62" fmla="*/ 4042 w 19309"/>
              <a:gd name="T63" fmla="*/ 13889 h 30900"/>
              <a:gd name="T64" fmla="*/ 3620 w 19309"/>
              <a:gd name="T65" fmla="*/ 12387 h 30900"/>
              <a:gd name="T66" fmla="*/ 3353 w 19309"/>
              <a:gd name="T67" fmla="*/ 12183 h 30900"/>
              <a:gd name="T68" fmla="*/ 1872 w 19309"/>
              <a:gd name="T69" fmla="*/ 11643 h 30900"/>
              <a:gd name="T70" fmla="*/ 2756 w 19309"/>
              <a:gd name="T71" fmla="*/ 10775 h 30900"/>
              <a:gd name="T72" fmla="*/ 1636 w 19309"/>
              <a:gd name="T73" fmla="*/ 11413 h 30900"/>
              <a:gd name="T74" fmla="*/ 8895 w 19309"/>
              <a:gd name="T75" fmla="*/ 5772 h 30900"/>
              <a:gd name="T76" fmla="*/ 17348 w 19309"/>
              <a:gd name="T77" fmla="*/ 1 h 30900"/>
              <a:gd name="T78" fmla="*/ 17057 w 19309"/>
              <a:gd name="T79" fmla="*/ 41 h 30900"/>
              <a:gd name="T80" fmla="*/ 8510 w 19309"/>
              <a:gd name="T81" fmla="*/ 5113 h 30900"/>
              <a:gd name="T82" fmla="*/ 318 w 19309"/>
              <a:gd name="T83" fmla="*/ 10734 h 30900"/>
              <a:gd name="T84" fmla="*/ 2474 w 19309"/>
              <a:gd name="T85" fmla="*/ 13284 h 30900"/>
              <a:gd name="T86" fmla="*/ 4761 w 19309"/>
              <a:gd name="T87" fmla="*/ 15816 h 30900"/>
              <a:gd name="T88" fmla="*/ 10870 w 19309"/>
              <a:gd name="T89" fmla="*/ 22495 h 30900"/>
              <a:gd name="T90" fmla="*/ 11048 w 19309"/>
              <a:gd name="T91" fmla="*/ 22702 h 30900"/>
              <a:gd name="T92" fmla="*/ 18292 w 19309"/>
              <a:gd name="T93" fmla="*/ 30786 h 30900"/>
              <a:gd name="T94" fmla="*/ 18882 w 19309"/>
              <a:gd name="T95" fmla="*/ 30533 h 30900"/>
              <a:gd name="T96" fmla="*/ 19303 w 19309"/>
              <a:gd name="T97" fmla="*/ 30215 h 30900"/>
              <a:gd name="T98" fmla="*/ 17655 w 19309"/>
              <a:gd name="T99" fmla="*/ 281 h 30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309" h="30900" extrusionOk="0">
                <a:moveTo>
                  <a:pt x="17081" y="801"/>
                </a:moveTo>
                <a:cubicBezTo>
                  <a:pt x="17167" y="5619"/>
                  <a:pt x="17482" y="10437"/>
                  <a:pt x="17736" y="15250"/>
                </a:cubicBezTo>
                <a:cubicBezTo>
                  <a:pt x="17998" y="20175"/>
                  <a:pt x="18110" y="25145"/>
                  <a:pt x="18593" y="30054"/>
                </a:cubicBezTo>
                <a:cubicBezTo>
                  <a:pt x="17813" y="29155"/>
                  <a:pt x="17026" y="28262"/>
                  <a:pt x="16232" y="27375"/>
                </a:cubicBezTo>
                <a:cubicBezTo>
                  <a:pt x="16275" y="27329"/>
                  <a:pt x="16320" y="27283"/>
                  <a:pt x="16367" y="27242"/>
                </a:cubicBezTo>
                <a:cubicBezTo>
                  <a:pt x="16508" y="27121"/>
                  <a:pt x="16669" y="27043"/>
                  <a:pt x="16828" y="26949"/>
                </a:cubicBezTo>
                <a:cubicBezTo>
                  <a:pt x="17067" y="26811"/>
                  <a:pt x="16920" y="26503"/>
                  <a:pt x="16695" y="26503"/>
                </a:cubicBezTo>
                <a:cubicBezTo>
                  <a:pt x="16659" y="26503"/>
                  <a:pt x="16622" y="26511"/>
                  <a:pt x="16583" y="26528"/>
                </a:cubicBezTo>
                <a:cubicBezTo>
                  <a:pt x="16346" y="26637"/>
                  <a:pt x="16121" y="26831"/>
                  <a:pt x="15946" y="27055"/>
                </a:cubicBezTo>
                <a:cubicBezTo>
                  <a:pt x="15658" y="26732"/>
                  <a:pt x="15370" y="26409"/>
                  <a:pt x="15084" y="26087"/>
                </a:cubicBezTo>
                <a:cubicBezTo>
                  <a:pt x="15349" y="25866"/>
                  <a:pt x="15611" y="25640"/>
                  <a:pt x="15856" y="25402"/>
                </a:cubicBezTo>
                <a:cubicBezTo>
                  <a:pt x="15993" y="25267"/>
                  <a:pt x="15865" y="25086"/>
                  <a:pt x="15714" y="25086"/>
                </a:cubicBezTo>
                <a:cubicBezTo>
                  <a:pt x="15672" y="25086"/>
                  <a:pt x="15628" y="25101"/>
                  <a:pt x="15588" y="25134"/>
                </a:cubicBezTo>
                <a:cubicBezTo>
                  <a:pt x="15332" y="25350"/>
                  <a:pt x="15085" y="25583"/>
                  <a:pt x="14843" y="25819"/>
                </a:cubicBezTo>
                <a:cubicBezTo>
                  <a:pt x="14512" y="25450"/>
                  <a:pt x="14182" y="25078"/>
                  <a:pt x="13848" y="24709"/>
                </a:cubicBezTo>
                <a:cubicBezTo>
                  <a:pt x="14033" y="24499"/>
                  <a:pt x="14217" y="24287"/>
                  <a:pt x="14388" y="24067"/>
                </a:cubicBezTo>
                <a:cubicBezTo>
                  <a:pt x="14503" y="23918"/>
                  <a:pt x="14380" y="23721"/>
                  <a:pt x="14239" y="23721"/>
                </a:cubicBezTo>
                <a:cubicBezTo>
                  <a:pt x="14195" y="23721"/>
                  <a:pt x="14149" y="23740"/>
                  <a:pt x="14108" y="23787"/>
                </a:cubicBezTo>
                <a:cubicBezTo>
                  <a:pt x="13927" y="23992"/>
                  <a:pt x="13759" y="24206"/>
                  <a:pt x="13590" y="24422"/>
                </a:cubicBezTo>
                <a:cubicBezTo>
                  <a:pt x="13367" y="24174"/>
                  <a:pt x="13143" y="23921"/>
                  <a:pt x="12918" y="23673"/>
                </a:cubicBezTo>
                <a:cubicBezTo>
                  <a:pt x="13180" y="23482"/>
                  <a:pt x="13411" y="23234"/>
                  <a:pt x="13531" y="22943"/>
                </a:cubicBezTo>
                <a:cubicBezTo>
                  <a:pt x="13586" y="22808"/>
                  <a:pt x="13469" y="22717"/>
                  <a:pt x="13351" y="22717"/>
                </a:cubicBezTo>
                <a:cubicBezTo>
                  <a:pt x="13289" y="22717"/>
                  <a:pt x="13227" y="22742"/>
                  <a:pt x="13189" y="22799"/>
                </a:cubicBezTo>
                <a:cubicBezTo>
                  <a:pt x="13082" y="22956"/>
                  <a:pt x="12998" y="23117"/>
                  <a:pt x="12866" y="23257"/>
                </a:cubicBezTo>
                <a:cubicBezTo>
                  <a:pt x="12809" y="23315"/>
                  <a:pt x="12750" y="23367"/>
                  <a:pt x="12687" y="23416"/>
                </a:cubicBezTo>
                <a:cubicBezTo>
                  <a:pt x="12333" y="23025"/>
                  <a:pt x="11982" y="22633"/>
                  <a:pt x="11628" y="22243"/>
                </a:cubicBezTo>
                <a:cubicBezTo>
                  <a:pt x="11797" y="22099"/>
                  <a:pt x="11955" y="21943"/>
                  <a:pt x="12099" y="21773"/>
                </a:cubicBezTo>
                <a:cubicBezTo>
                  <a:pt x="12209" y="21641"/>
                  <a:pt x="12097" y="21465"/>
                  <a:pt x="11966" y="21465"/>
                </a:cubicBezTo>
                <a:cubicBezTo>
                  <a:pt x="11926" y="21465"/>
                  <a:pt x="11884" y="21481"/>
                  <a:pt x="11846" y="21521"/>
                </a:cubicBezTo>
                <a:cubicBezTo>
                  <a:pt x="11696" y="21679"/>
                  <a:pt x="11550" y="21837"/>
                  <a:pt x="11400" y="21992"/>
                </a:cubicBezTo>
                <a:cubicBezTo>
                  <a:pt x="11031" y="21586"/>
                  <a:pt x="10664" y="21178"/>
                  <a:pt x="10294" y="20772"/>
                </a:cubicBezTo>
                <a:cubicBezTo>
                  <a:pt x="10320" y="20751"/>
                  <a:pt x="10350" y="20734"/>
                  <a:pt x="10374" y="20711"/>
                </a:cubicBezTo>
                <a:cubicBezTo>
                  <a:pt x="10541" y="20566"/>
                  <a:pt x="10732" y="20402"/>
                  <a:pt x="10844" y="20209"/>
                </a:cubicBezTo>
                <a:cubicBezTo>
                  <a:pt x="10926" y="20069"/>
                  <a:pt x="10810" y="19938"/>
                  <a:pt x="10681" y="19938"/>
                </a:cubicBezTo>
                <a:cubicBezTo>
                  <a:pt x="10638" y="19938"/>
                  <a:pt x="10594" y="19952"/>
                  <a:pt x="10555" y="19987"/>
                </a:cubicBezTo>
                <a:cubicBezTo>
                  <a:pt x="10405" y="20118"/>
                  <a:pt x="10285" y="20293"/>
                  <a:pt x="10141" y="20435"/>
                </a:cubicBezTo>
                <a:cubicBezTo>
                  <a:pt x="10115" y="20462"/>
                  <a:pt x="10083" y="20483"/>
                  <a:pt x="10055" y="20509"/>
                </a:cubicBezTo>
                <a:cubicBezTo>
                  <a:pt x="9971" y="20417"/>
                  <a:pt x="9887" y="20324"/>
                  <a:pt x="9803" y="20232"/>
                </a:cubicBezTo>
                <a:cubicBezTo>
                  <a:pt x="9518" y="19918"/>
                  <a:pt x="9233" y="19601"/>
                  <a:pt x="8948" y="19287"/>
                </a:cubicBezTo>
                <a:cubicBezTo>
                  <a:pt x="9242" y="19010"/>
                  <a:pt x="9541" y="18726"/>
                  <a:pt x="9771" y="18409"/>
                </a:cubicBezTo>
                <a:cubicBezTo>
                  <a:pt x="9875" y="18265"/>
                  <a:pt x="9737" y="18131"/>
                  <a:pt x="9596" y="18131"/>
                </a:cubicBezTo>
                <a:cubicBezTo>
                  <a:pt x="9551" y="18131"/>
                  <a:pt x="9505" y="18145"/>
                  <a:pt x="9467" y="18176"/>
                </a:cubicBezTo>
                <a:cubicBezTo>
                  <a:pt x="9251" y="18353"/>
                  <a:pt x="9075" y="18591"/>
                  <a:pt x="8890" y="18800"/>
                </a:cubicBezTo>
                <a:lnTo>
                  <a:pt x="8702" y="19013"/>
                </a:lnTo>
                <a:cubicBezTo>
                  <a:pt x="8354" y="18628"/>
                  <a:pt x="8008" y="18247"/>
                  <a:pt x="7660" y="17861"/>
                </a:cubicBezTo>
                <a:cubicBezTo>
                  <a:pt x="7852" y="17672"/>
                  <a:pt x="8041" y="17480"/>
                  <a:pt x="8205" y="17273"/>
                </a:cubicBezTo>
                <a:cubicBezTo>
                  <a:pt x="8319" y="17128"/>
                  <a:pt x="8208" y="16946"/>
                  <a:pt x="8068" y="16946"/>
                </a:cubicBezTo>
                <a:cubicBezTo>
                  <a:pt x="8025" y="16946"/>
                  <a:pt x="7980" y="16963"/>
                  <a:pt x="7937" y="17003"/>
                </a:cubicBezTo>
                <a:cubicBezTo>
                  <a:pt x="7749" y="17179"/>
                  <a:pt x="7576" y="17378"/>
                  <a:pt x="7407" y="17579"/>
                </a:cubicBezTo>
                <a:cubicBezTo>
                  <a:pt x="7107" y="17245"/>
                  <a:pt x="6805" y="16911"/>
                  <a:pt x="6504" y="16577"/>
                </a:cubicBezTo>
                <a:cubicBezTo>
                  <a:pt x="6706" y="16403"/>
                  <a:pt x="6911" y="16227"/>
                  <a:pt x="7081" y="16028"/>
                </a:cubicBezTo>
                <a:cubicBezTo>
                  <a:pt x="7209" y="15877"/>
                  <a:pt x="7090" y="15700"/>
                  <a:pt x="6938" y="15700"/>
                </a:cubicBezTo>
                <a:cubicBezTo>
                  <a:pt x="6894" y="15700"/>
                  <a:pt x="6847" y="15715"/>
                  <a:pt x="6802" y="15750"/>
                </a:cubicBezTo>
                <a:cubicBezTo>
                  <a:pt x="6603" y="15908"/>
                  <a:pt x="6424" y="16103"/>
                  <a:pt x="6248" y="16294"/>
                </a:cubicBezTo>
                <a:cubicBezTo>
                  <a:pt x="5980" y="15997"/>
                  <a:pt x="5713" y="15700"/>
                  <a:pt x="5445" y="15406"/>
                </a:cubicBezTo>
                <a:cubicBezTo>
                  <a:pt x="5594" y="15299"/>
                  <a:pt x="5735" y="15182"/>
                  <a:pt x="5870" y="15057"/>
                </a:cubicBezTo>
                <a:cubicBezTo>
                  <a:pt x="5981" y="14952"/>
                  <a:pt x="5880" y="14769"/>
                  <a:pt x="5752" y="14769"/>
                </a:cubicBezTo>
                <a:cubicBezTo>
                  <a:pt x="5725" y="14769"/>
                  <a:pt x="5697" y="14777"/>
                  <a:pt x="5669" y="14796"/>
                </a:cubicBezTo>
                <a:cubicBezTo>
                  <a:pt x="5511" y="14908"/>
                  <a:pt x="5361" y="15029"/>
                  <a:pt x="5217" y="15159"/>
                </a:cubicBezTo>
                <a:cubicBezTo>
                  <a:pt x="4897" y="14810"/>
                  <a:pt x="4575" y="14459"/>
                  <a:pt x="4251" y="14112"/>
                </a:cubicBezTo>
                <a:cubicBezTo>
                  <a:pt x="4445" y="13969"/>
                  <a:pt x="4651" y="13840"/>
                  <a:pt x="4866" y="13730"/>
                </a:cubicBezTo>
                <a:cubicBezTo>
                  <a:pt x="5009" y="13655"/>
                  <a:pt x="4936" y="13423"/>
                  <a:pt x="4794" y="13423"/>
                </a:cubicBezTo>
                <a:cubicBezTo>
                  <a:pt x="4777" y="13423"/>
                  <a:pt x="4759" y="13426"/>
                  <a:pt x="4741" y="13433"/>
                </a:cubicBezTo>
                <a:cubicBezTo>
                  <a:pt x="4482" y="13533"/>
                  <a:pt x="4246" y="13696"/>
                  <a:pt x="4042" y="13889"/>
                </a:cubicBezTo>
                <a:cubicBezTo>
                  <a:pt x="3736" y="13565"/>
                  <a:pt x="3431" y="13235"/>
                  <a:pt x="3122" y="12914"/>
                </a:cubicBezTo>
                <a:cubicBezTo>
                  <a:pt x="3304" y="12755"/>
                  <a:pt x="3471" y="12578"/>
                  <a:pt x="3620" y="12387"/>
                </a:cubicBezTo>
                <a:cubicBezTo>
                  <a:pt x="3708" y="12273"/>
                  <a:pt x="3583" y="12133"/>
                  <a:pt x="3462" y="12133"/>
                </a:cubicBezTo>
                <a:cubicBezTo>
                  <a:pt x="3423" y="12133"/>
                  <a:pt x="3384" y="12148"/>
                  <a:pt x="3353" y="12183"/>
                </a:cubicBezTo>
                <a:cubicBezTo>
                  <a:pt x="3203" y="12355"/>
                  <a:pt x="3047" y="12514"/>
                  <a:pt x="2886" y="12669"/>
                </a:cubicBezTo>
                <a:cubicBezTo>
                  <a:pt x="2551" y="12324"/>
                  <a:pt x="2212" y="11983"/>
                  <a:pt x="1872" y="11643"/>
                </a:cubicBezTo>
                <a:cubicBezTo>
                  <a:pt x="2149" y="11419"/>
                  <a:pt x="2457" y="11264"/>
                  <a:pt x="2800" y="11140"/>
                </a:cubicBezTo>
                <a:cubicBezTo>
                  <a:pt x="3005" y="11067"/>
                  <a:pt x="2948" y="10775"/>
                  <a:pt x="2756" y="10775"/>
                </a:cubicBezTo>
                <a:cubicBezTo>
                  <a:pt x="2739" y="10775"/>
                  <a:pt x="2721" y="10777"/>
                  <a:pt x="2702" y="10782"/>
                </a:cubicBezTo>
                <a:cubicBezTo>
                  <a:pt x="2300" y="10888"/>
                  <a:pt x="1937" y="11123"/>
                  <a:pt x="1636" y="11413"/>
                </a:cubicBezTo>
                <a:cubicBezTo>
                  <a:pt x="1345" y="11128"/>
                  <a:pt x="1056" y="10842"/>
                  <a:pt x="760" y="10563"/>
                </a:cubicBezTo>
                <a:cubicBezTo>
                  <a:pt x="3560" y="9148"/>
                  <a:pt x="6213" y="7391"/>
                  <a:pt x="8895" y="5772"/>
                </a:cubicBezTo>
                <a:cubicBezTo>
                  <a:pt x="11624" y="4124"/>
                  <a:pt x="14411" y="2543"/>
                  <a:pt x="17081" y="801"/>
                </a:cubicBezTo>
                <a:close/>
                <a:moveTo>
                  <a:pt x="17348" y="1"/>
                </a:moveTo>
                <a:cubicBezTo>
                  <a:pt x="17283" y="1"/>
                  <a:pt x="17218" y="21"/>
                  <a:pt x="17168" y="61"/>
                </a:cubicBezTo>
                <a:cubicBezTo>
                  <a:pt x="17134" y="48"/>
                  <a:pt x="17096" y="41"/>
                  <a:pt x="17057" y="41"/>
                </a:cubicBezTo>
                <a:cubicBezTo>
                  <a:pt x="17001" y="41"/>
                  <a:pt x="16942" y="56"/>
                  <a:pt x="16880" y="90"/>
                </a:cubicBezTo>
                <a:cubicBezTo>
                  <a:pt x="14039" y="1664"/>
                  <a:pt x="11290" y="3433"/>
                  <a:pt x="8510" y="5113"/>
                </a:cubicBezTo>
                <a:cubicBezTo>
                  <a:pt x="5733" y="6787"/>
                  <a:pt x="2843" y="8367"/>
                  <a:pt x="215" y="10267"/>
                </a:cubicBezTo>
                <a:cubicBezTo>
                  <a:pt x="1" y="10423"/>
                  <a:pt x="109" y="10710"/>
                  <a:pt x="318" y="10734"/>
                </a:cubicBezTo>
                <a:cubicBezTo>
                  <a:pt x="995" y="11571"/>
                  <a:pt x="1693" y="12392"/>
                  <a:pt x="2404" y="13202"/>
                </a:cubicBezTo>
                <a:cubicBezTo>
                  <a:pt x="2416" y="13237"/>
                  <a:pt x="2442" y="13266"/>
                  <a:pt x="2474" y="13284"/>
                </a:cubicBezTo>
                <a:cubicBezTo>
                  <a:pt x="3208" y="14119"/>
                  <a:pt x="3957" y="14940"/>
                  <a:pt x="4709" y="15760"/>
                </a:cubicBezTo>
                <a:cubicBezTo>
                  <a:pt x="4721" y="15783"/>
                  <a:pt x="4739" y="15802"/>
                  <a:pt x="4761" y="15816"/>
                </a:cubicBezTo>
                <a:cubicBezTo>
                  <a:pt x="6274" y="17460"/>
                  <a:pt x="7807" y="19086"/>
                  <a:pt x="9297" y="20739"/>
                </a:cubicBezTo>
                <a:cubicBezTo>
                  <a:pt x="9824" y="21322"/>
                  <a:pt x="10346" y="21910"/>
                  <a:pt x="10870" y="22495"/>
                </a:cubicBezTo>
                <a:cubicBezTo>
                  <a:pt x="10791" y="22581"/>
                  <a:pt x="10878" y="22726"/>
                  <a:pt x="10980" y="22726"/>
                </a:cubicBezTo>
                <a:cubicBezTo>
                  <a:pt x="11002" y="22726"/>
                  <a:pt x="11026" y="22719"/>
                  <a:pt x="11048" y="22702"/>
                </a:cubicBezTo>
                <a:lnTo>
                  <a:pt x="11053" y="22699"/>
                </a:lnTo>
                <a:cubicBezTo>
                  <a:pt x="13466" y="25395"/>
                  <a:pt x="15868" y="28101"/>
                  <a:pt x="18292" y="30786"/>
                </a:cubicBezTo>
                <a:cubicBezTo>
                  <a:pt x="18365" y="30866"/>
                  <a:pt x="18447" y="30900"/>
                  <a:pt x="18527" y="30900"/>
                </a:cubicBezTo>
                <a:cubicBezTo>
                  <a:pt x="18708" y="30900"/>
                  <a:pt x="18875" y="30727"/>
                  <a:pt x="18882" y="30533"/>
                </a:cubicBezTo>
                <a:cubicBezTo>
                  <a:pt x="18916" y="30542"/>
                  <a:pt x="18950" y="30547"/>
                  <a:pt x="18984" y="30547"/>
                </a:cubicBezTo>
                <a:cubicBezTo>
                  <a:pt x="19151" y="30547"/>
                  <a:pt x="19308" y="30440"/>
                  <a:pt x="19303" y="30215"/>
                </a:cubicBezTo>
                <a:cubicBezTo>
                  <a:pt x="19216" y="25229"/>
                  <a:pt x="18764" y="20230"/>
                  <a:pt x="18498" y="15250"/>
                </a:cubicBezTo>
                <a:cubicBezTo>
                  <a:pt x="18231" y="10261"/>
                  <a:pt x="18060" y="5260"/>
                  <a:pt x="17655" y="281"/>
                </a:cubicBezTo>
                <a:cubicBezTo>
                  <a:pt x="17639" y="95"/>
                  <a:pt x="17491" y="1"/>
                  <a:pt x="173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66" name="Google Shape;441;p23">
            <a:extLst>
              <a:ext uri="{FF2B5EF4-FFF2-40B4-BE49-F238E27FC236}">
                <a16:creationId xmlns:a16="http://schemas.microsoft.com/office/drawing/2014/main" id="{1FCFA0C6-39F0-41B0-844D-1A290F3FDDEC}"/>
              </a:ext>
            </a:extLst>
          </p:cNvPr>
          <p:cNvSpPr>
            <a:spLocks/>
          </p:cNvSpPr>
          <p:nvPr/>
        </p:nvSpPr>
        <p:spPr bwMode="auto">
          <a:xfrm>
            <a:off x="1857134" y="1521070"/>
            <a:ext cx="215251" cy="262072"/>
          </a:xfrm>
          <a:custGeom>
            <a:avLst/>
            <a:gdLst>
              <a:gd name="T0" fmla="*/ 6932 w 9153"/>
              <a:gd name="T1" fmla="*/ 757 h 14185"/>
              <a:gd name="T2" fmla="*/ 6932 w 9153"/>
              <a:gd name="T3" fmla="*/ 757 h 14185"/>
              <a:gd name="T4" fmla="*/ 7884 w 9153"/>
              <a:gd name="T5" fmla="*/ 13043 h 14185"/>
              <a:gd name="T6" fmla="*/ 588 w 9153"/>
              <a:gd name="T7" fmla="*/ 4547 h 14185"/>
              <a:gd name="T8" fmla="*/ 588 w 9153"/>
              <a:gd name="T9" fmla="*/ 4547 h 14185"/>
              <a:gd name="T10" fmla="*/ 646 w 9153"/>
              <a:gd name="T11" fmla="*/ 4559 h 14185"/>
              <a:gd name="T12" fmla="*/ 689 w 9153"/>
              <a:gd name="T13" fmla="*/ 4553 h 14185"/>
              <a:gd name="T14" fmla="*/ 3790 w 9153"/>
              <a:gd name="T15" fmla="*/ 2788 h 14185"/>
              <a:gd name="T16" fmla="*/ 6932 w 9153"/>
              <a:gd name="T17" fmla="*/ 757 h 14185"/>
              <a:gd name="T18" fmla="*/ 7016 w 9153"/>
              <a:gd name="T19" fmla="*/ 1 h 14185"/>
              <a:gd name="T20" fmla="*/ 6860 w 9153"/>
              <a:gd name="T21" fmla="*/ 48 h 14185"/>
              <a:gd name="T22" fmla="*/ 3453 w 9153"/>
              <a:gd name="T23" fmla="*/ 2213 h 14185"/>
              <a:gd name="T24" fmla="*/ 542 w 9153"/>
              <a:gd name="T25" fmla="*/ 4302 h 14185"/>
              <a:gd name="T26" fmla="*/ 546 w 9153"/>
              <a:gd name="T27" fmla="*/ 4514 h 14185"/>
              <a:gd name="T28" fmla="*/ 546 w 9153"/>
              <a:gd name="T29" fmla="*/ 4514 h 14185"/>
              <a:gd name="T30" fmla="*/ 353 w 9153"/>
              <a:gd name="T31" fmla="*/ 4365 h 14185"/>
              <a:gd name="T32" fmla="*/ 251 w 9153"/>
              <a:gd name="T33" fmla="*/ 4328 h 14185"/>
              <a:gd name="T34" fmla="*/ 115 w 9153"/>
              <a:gd name="T35" fmla="*/ 4673 h 14185"/>
              <a:gd name="T36" fmla="*/ 7687 w 9153"/>
              <a:gd name="T37" fmla="*/ 14031 h 14185"/>
              <a:gd name="T38" fmla="*/ 7960 w 9153"/>
              <a:gd name="T39" fmla="*/ 14184 h 14185"/>
              <a:gd name="T40" fmla="*/ 8253 w 9153"/>
              <a:gd name="T41" fmla="*/ 14028 h 14185"/>
              <a:gd name="T42" fmla="*/ 8475 w 9153"/>
              <a:gd name="T43" fmla="*/ 13806 h 14185"/>
              <a:gd name="T44" fmla="*/ 7397 w 9153"/>
              <a:gd name="T45" fmla="*/ 239 h 14185"/>
              <a:gd name="T46" fmla="*/ 7197 w 9153"/>
              <a:gd name="T47" fmla="*/ 36 h 14185"/>
              <a:gd name="T48" fmla="*/ 7155 w 9153"/>
              <a:gd name="T49" fmla="*/ 40 h 14185"/>
              <a:gd name="T50" fmla="*/ 7016 w 9153"/>
              <a:gd name="T51" fmla="*/ 1 h 14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153" h="14185" extrusionOk="0">
                <a:moveTo>
                  <a:pt x="6932" y="757"/>
                </a:moveTo>
                <a:lnTo>
                  <a:pt x="6932" y="757"/>
                </a:lnTo>
                <a:cubicBezTo>
                  <a:pt x="6641" y="4880"/>
                  <a:pt x="8094" y="8903"/>
                  <a:pt x="7884" y="13043"/>
                </a:cubicBezTo>
                <a:cubicBezTo>
                  <a:pt x="6011" y="9893"/>
                  <a:pt x="3473" y="6776"/>
                  <a:pt x="588" y="4547"/>
                </a:cubicBezTo>
                <a:cubicBezTo>
                  <a:pt x="607" y="4555"/>
                  <a:pt x="626" y="4559"/>
                  <a:pt x="646" y="4559"/>
                </a:cubicBezTo>
                <a:cubicBezTo>
                  <a:pt x="661" y="4559"/>
                  <a:pt x="675" y="4557"/>
                  <a:pt x="689" y="4553"/>
                </a:cubicBezTo>
                <a:cubicBezTo>
                  <a:pt x="1815" y="4273"/>
                  <a:pt x="2819" y="3409"/>
                  <a:pt x="3790" y="2788"/>
                </a:cubicBezTo>
                <a:cubicBezTo>
                  <a:pt x="4839" y="2114"/>
                  <a:pt x="5901" y="1457"/>
                  <a:pt x="6932" y="757"/>
                </a:cubicBezTo>
                <a:close/>
                <a:moveTo>
                  <a:pt x="7016" y="1"/>
                </a:moveTo>
                <a:cubicBezTo>
                  <a:pt x="6967" y="1"/>
                  <a:pt x="6914" y="15"/>
                  <a:pt x="6860" y="48"/>
                </a:cubicBezTo>
                <a:cubicBezTo>
                  <a:pt x="5705" y="737"/>
                  <a:pt x="4585" y="1486"/>
                  <a:pt x="3453" y="2213"/>
                </a:cubicBezTo>
                <a:cubicBezTo>
                  <a:pt x="2481" y="2838"/>
                  <a:pt x="1269" y="3394"/>
                  <a:pt x="542" y="4302"/>
                </a:cubicBezTo>
                <a:cubicBezTo>
                  <a:pt x="488" y="4370"/>
                  <a:pt x="497" y="4461"/>
                  <a:pt x="546" y="4514"/>
                </a:cubicBezTo>
                <a:cubicBezTo>
                  <a:pt x="482" y="4465"/>
                  <a:pt x="418" y="4414"/>
                  <a:pt x="353" y="4365"/>
                </a:cubicBezTo>
                <a:cubicBezTo>
                  <a:pt x="319" y="4339"/>
                  <a:pt x="284" y="4328"/>
                  <a:pt x="251" y="4328"/>
                </a:cubicBezTo>
                <a:cubicBezTo>
                  <a:pt x="107" y="4328"/>
                  <a:pt x="1" y="4544"/>
                  <a:pt x="115" y="4673"/>
                </a:cubicBezTo>
                <a:cubicBezTo>
                  <a:pt x="2838" y="7712"/>
                  <a:pt x="5399" y="10637"/>
                  <a:pt x="7687" y="14031"/>
                </a:cubicBezTo>
                <a:cubicBezTo>
                  <a:pt x="7759" y="14139"/>
                  <a:pt x="7861" y="14184"/>
                  <a:pt x="7960" y="14184"/>
                </a:cubicBezTo>
                <a:cubicBezTo>
                  <a:pt x="8076" y="14184"/>
                  <a:pt x="8190" y="14123"/>
                  <a:pt x="8253" y="14028"/>
                </a:cubicBezTo>
                <a:cubicBezTo>
                  <a:pt x="8362" y="14006"/>
                  <a:pt x="8456" y="13936"/>
                  <a:pt x="8475" y="13806"/>
                </a:cubicBezTo>
                <a:cubicBezTo>
                  <a:pt x="9152" y="9289"/>
                  <a:pt x="7515" y="4753"/>
                  <a:pt x="7397" y="239"/>
                </a:cubicBezTo>
                <a:cubicBezTo>
                  <a:pt x="7395" y="100"/>
                  <a:pt x="7298" y="36"/>
                  <a:pt x="7197" y="36"/>
                </a:cubicBezTo>
                <a:cubicBezTo>
                  <a:pt x="7183" y="36"/>
                  <a:pt x="7169" y="37"/>
                  <a:pt x="7155" y="40"/>
                </a:cubicBezTo>
                <a:cubicBezTo>
                  <a:pt x="7114" y="16"/>
                  <a:pt x="7067" y="1"/>
                  <a:pt x="701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67" name="Google Shape;563;p23">
            <a:extLst>
              <a:ext uri="{FF2B5EF4-FFF2-40B4-BE49-F238E27FC236}">
                <a16:creationId xmlns:a16="http://schemas.microsoft.com/office/drawing/2014/main" id="{85032B2A-A102-459F-A551-227963F5EE3E}"/>
              </a:ext>
            </a:extLst>
          </p:cNvPr>
          <p:cNvSpPr>
            <a:spLocks/>
          </p:cNvSpPr>
          <p:nvPr/>
        </p:nvSpPr>
        <p:spPr bwMode="auto">
          <a:xfrm>
            <a:off x="1587743" y="2247772"/>
            <a:ext cx="455565" cy="457200"/>
          </a:xfrm>
          <a:custGeom>
            <a:avLst/>
            <a:gdLst>
              <a:gd name="T0" fmla="*/ 15327 w 25349"/>
              <a:gd name="T1" fmla="*/ 912 h 17965"/>
              <a:gd name="T2" fmla="*/ 23019 w 25349"/>
              <a:gd name="T3" fmla="*/ 17165 h 17965"/>
              <a:gd name="T4" fmla="*/ 21628 w 25349"/>
              <a:gd name="T5" fmla="*/ 16279 h 17965"/>
              <a:gd name="T6" fmla="*/ 21110 w 25349"/>
              <a:gd name="T7" fmla="*/ 16136 h 17965"/>
              <a:gd name="T8" fmla="*/ 19213 w 25349"/>
              <a:gd name="T9" fmla="*/ 16541 h 17965"/>
              <a:gd name="T10" fmla="*/ 19083 w 25349"/>
              <a:gd name="T11" fmla="*/ 15477 h 17965"/>
              <a:gd name="T12" fmla="*/ 18694 w 25349"/>
              <a:gd name="T13" fmla="*/ 16449 h 17965"/>
              <a:gd name="T14" fmla="*/ 17243 w 25349"/>
              <a:gd name="T15" fmla="*/ 15173 h 17965"/>
              <a:gd name="T16" fmla="*/ 16753 w 25349"/>
              <a:gd name="T17" fmla="*/ 15038 h 17965"/>
              <a:gd name="T18" fmla="*/ 16338 w 25349"/>
              <a:gd name="T19" fmla="*/ 16029 h 17965"/>
              <a:gd name="T20" fmla="*/ 14316 w 25349"/>
              <a:gd name="T21" fmla="*/ 15332 h 17965"/>
              <a:gd name="T22" fmla="*/ 14374 w 25349"/>
              <a:gd name="T23" fmla="*/ 14390 h 17965"/>
              <a:gd name="T24" fmla="*/ 13788 w 25349"/>
              <a:gd name="T25" fmla="*/ 15540 h 17965"/>
              <a:gd name="T26" fmla="*/ 12106 w 25349"/>
              <a:gd name="T27" fmla="*/ 14167 h 17965"/>
              <a:gd name="T28" fmla="*/ 11656 w 25349"/>
              <a:gd name="T29" fmla="*/ 13977 h 17965"/>
              <a:gd name="T30" fmla="*/ 9334 w 25349"/>
              <a:gd name="T31" fmla="*/ 14644 h 17965"/>
              <a:gd name="T32" fmla="*/ 9573 w 25349"/>
              <a:gd name="T33" fmla="*/ 13319 h 17965"/>
              <a:gd name="T34" fmla="*/ 8864 w 25349"/>
              <a:gd name="T35" fmla="*/ 14546 h 17965"/>
              <a:gd name="T36" fmla="*/ 7076 w 25349"/>
              <a:gd name="T37" fmla="*/ 13508 h 17965"/>
              <a:gd name="T38" fmla="*/ 6596 w 25349"/>
              <a:gd name="T39" fmla="*/ 13375 h 17965"/>
              <a:gd name="T40" fmla="*/ 4773 w 25349"/>
              <a:gd name="T41" fmla="*/ 13673 h 17965"/>
              <a:gd name="T42" fmla="*/ 4861 w 25349"/>
              <a:gd name="T43" fmla="*/ 12278 h 17965"/>
              <a:gd name="T44" fmla="*/ 4320 w 25349"/>
              <a:gd name="T45" fmla="*/ 13575 h 17965"/>
              <a:gd name="T46" fmla="*/ 3076 w 25349"/>
              <a:gd name="T47" fmla="*/ 12053 h 17965"/>
              <a:gd name="T48" fmla="*/ 2673 w 25349"/>
              <a:gd name="T49" fmla="*/ 11883 h 17965"/>
              <a:gd name="T50" fmla="*/ 535 w 25349"/>
              <a:gd name="T51" fmla="*/ 12750 h 17965"/>
              <a:gd name="T52" fmla="*/ 12831 w 25349"/>
              <a:gd name="T53" fmla="*/ 685 h 17965"/>
              <a:gd name="T54" fmla="*/ 5738 w 25349"/>
              <a:gd name="T55" fmla="*/ 2383 h 17965"/>
              <a:gd name="T56" fmla="*/ 121 w 25349"/>
              <a:gd name="T57" fmla="*/ 12816 h 17965"/>
              <a:gd name="T58" fmla="*/ 20977 w 25349"/>
              <a:gd name="T59" fmla="*/ 17645 h 17965"/>
              <a:gd name="T60" fmla="*/ 21264 w 25349"/>
              <a:gd name="T61" fmla="*/ 17686 h 17965"/>
              <a:gd name="T62" fmla="*/ 23197 w 25349"/>
              <a:gd name="T63" fmla="*/ 17965 h 17965"/>
              <a:gd name="T64" fmla="*/ 23722 w 25349"/>
              <a:gd name="T65" fmla="*/ 17369 h 17965"/>
              <a:gd name="T66" fmla="*/ 15226 w 25349"/>
              <a:gd name="T67" fmla="*/ 200 h 17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349" h="17965" extrusionOk="0">
                <a:moveTo>
                  <a:pt x="12831" y="685"/>
                </a:moveTo>
                <a:cubicBezTo>
                  <a:pt x="13661" y="685"/>
                  <a:pt x="14498" y="764"/>
                  <a:pt x="15327" y="912"/>
                </a:cubicBezTo>
                <a:cubicBezTo>
                  <a:pt x="18805" y="1532"/>
                  <a:pt x="22034" y="3240"/>
                  <a:pt x="23293" y="6725"/>
                </a:cubicBezTo>
                <a:cubicBezTo>
                  <a:pt x="24521" y="10122"/>
                  <a:pt x="23762" y="13755"/>
                  <a:pt x="23019" y="17165"/>
                </a:cubicBezTo>
                <a:cubicBezTo>
                  <a:pt x="22509" y="17089"/>
                  <a:pt x="22000" y="17006"/>
                  <a:pt x="21492" y="16923"/>
                </a:cubicBezTo>
                <a:cubicBezTo>
                  <a:pt x="21539" y="16709"/>
                  <a:pt x="21584" y="16493"/>
                  <a:pt x="21628" y="16279"/>
                </a:cubicBezTo>
                <a:cubicBezTo>
                  <a:pt x="21670" y="16073"/>
                  <a:pt x="21493" y="15944"/>
                  <a:pt x="21334" y="15944"/>
                </a:cubicBezTo>
                <a:cubicBezTo>
                  <a:pt x="21228" y="15944"/>
                  <a:pt x="21129" y="16003"/>
                  <a:pt x="21110" y="16136"/>
                </a:cubicBezTo>
                <a:cubicBezTo>
                  <a:pt x="21078" y="16374"/>
                  <a:pt x="21048" y="16609"/>
                  <a:pt x="21018" y="16847"/>
                </a:cubicBezTo>
                <a:cubicBezTo>
                  <a:pt x="20415" y="16747"/>
                  <a:pt x="19813" y="16646"/>
                  <a:pt x="19213" y="16541"/>
                </a:cubicBezTo>
                <a:cubicBezTo>
                  <a:pt x="19291" y="16269"/>
                  <a:pt x="19363" y="15991"/>
                  <a:pt x="19360" y="15730"/>
                </a:cubicBezTo>
                <a:cubicBezTo>
                  <a:pt x="19358" y="15585"/>
                  <a:pt x="19215" y="15477"/>
                  <a:pt x="19083" y="15477"/>
                </a:cubicBezTo>
                <a:cubicBezTo>
                  <a:pt x="19005" y="15477"/>
                  <a:pt x="18931" y="15515"/>
                  <a:pt x="18891" y="15603"/>
                </a:cubicBezTo>
                <a:cubicBezTo>
                  <a:pt x="18778" y="15857"/>
                  <a:pt x="18732" y="16156"/>
                  <a:pt x="18694" y="16449"/>
                </a:cubicBezTo>
                <a:cubicBezTo>
                  <a:pt x="18066" y="16338"/>
                  <a:pt x="17438" y="16231"/>
                  <a:pt x="16811" y="16115"/>
                </a:cubicBezTo>
                <a:cubicBezTo>
                  <a:pt x="17001" y="15816"/>
                  <a:pt x="17156" y="15484"/>
                  <a:pt x="17243" y="15173"/>
                </a:cubicBezTo>
                <a:cubicBezTo>
                  <a:pt x="17297" y="14981"/>
                  <a:pt x="17153" y="14864"/>
                  <a:pt x="17004" y="14864"/>
                </a:cubicBezTo>
                <a:cubicBezTo>
                  <a:pt x="16903" y="14864"/>
                  <a:pt x="16799" y="14917"/>
                  <a:pt x="16753" y="15038"/>
                </a:cubicBezTo>
                <a:cubicBezTo>
                  <a:pt x="16660" y="15277"/>
                  <a:pt x="16588" y="15522"/>
                  <a:pt x="16479" y="15756"/>
                </a:cubicBezTo>
                <a:cubicBezTo>
                  <a:pt x="16436" y="15848"/>
                  <a:pt x="16387" y="15939"/>
                  <a:pt x="16338" y="16029"/>
                </a:cubicBezTo>
                <a:cubicBezTo>
                  <a:pt x="15624" y="15896"/>
                  <a:pt x="14910" y="15761"/>
                  <a:pt x="14198" y="15622"/>
                </a:cubicBezTo>
                <a:cubicBezTo>
                  <a:pt x="14237" y="15525"/>
                  <a:pt x="14275" y="15429"/>
                  <a:pt x="14316" y="15332"/>
                </a:cubicBezTo>
                <a:cubicBezTo>
                  <a:pt x="14411" y="15118"/>
                  <a:pt x="14548" y="14914"/>
                  <a:pt x="14612" y="14689"/>
                </a:cubicBezTo>
                <a:cubicBezTo>
                  <a:pt x="14655" y="14538"/>
                  <a:pt x="14513" y="14390"/>
                  <a:pt x="14374" y="14390"/>
                </a:cubicBezTo>
                <a:cubicBezTo>
                  <a:pt x="14320" y="14390"/>
                  <a:pt x="14267" y="14412"/>
                  <a:pt x="14226" y="14464"/>
                </a:cubicBezTo>
                <a:cubicBezTo>
                  <a:pt x="13998" y="14745"/>
                  <a:pt x="13861" y="15151"/>
                  <a:pt x="13788" y="15540"/>
                </a:cubicBezTo>
                <a:cubicBezTo>
                  <a:pt x="13099" y="15406"/>
                  <a:pt x="12409" y="15271"/>
                  <a:pt x="11720" y="15131"/>
                </a:cubicBezTo>
                <a:cubicBezTo>
                  <a:pt x="11823" y="14801"/>
                  <a:pt x="11944" y="14481"/>
                  <a:pt x="12106" y="14167"/>
                </a:cubicBezTo>
                <a:cubicBezTo>
                  <a:pt x="12209" y="13966"/>
                  <a:pt x="12052" y="13808"/>
                  <a:pt x="11889" y="13808"/>
                </a:cubicBezTo>
                <a:cubicBezTo>
                  <a:pt x="11798" y="13808"/>
                  <a:pt x="11705" y="13857"/>
                  <a:pt x="11656" y="13977"/>
                </a:cubicBezTo>
                <a:cubicBezTo>
                  <a:pt x="11510" y="14323"/>
                  <a:pt x="11399" y="14683"/>
                  <a:pt x="11324" y="15050"/>
                </a:cubicBezTo>
                <a:cubicBezTo>
                  <a:pt x="10660" y="14917"/>
                  <a:pt x="9997" y="14782"/>
                  <a:pt x="9334" y="14644"/>
                </a:cubicBezTo>
                <a:cubicBezTo>
                  <a:pt x="9513" y="14307"/>
                  <a:pt x="9692" y="13963"/>
                  <a:pt x="9807" y="13611"/>
                </a:cubicBezTo>
                <a:cubicBezTo>
                  <a:pt x="9863" y="13440"/>
                  <a:pt x="9718" y="13319"/>
                  <a:pt x="9573" y="13319"/>
                </a:cubicBezTo>
                <a:cubicBezTo>
                  <a:pt x="9498" y="13319"/>
                  <a:pt x="9423" y="13352"/>
                  <a:pt x="9375" y="13428"/>
                </a:cubicBezTo>
                <a:cubicBezTo>
                  <a:pt x="9167" y="13768"/>
                  <a:pt x="9014" y="14163"/>
                  <a:pt x="8864" y="14546"/>
                </a:cubicBezTo>
                <a:cubicBezTo>
                  <a:pt x="8202" y="14409"/>
                  <a:pt x="7540" y="14268"/>
                  <a:pt x="6880" y="14127"/>
                </a:cubicBezTo>
                <a:cubicBezTo>
                  <a:pt x="6946" y="13920"/>
                  <a:pt x="7009" y="13712"/>
                  <a:pt x="7076" y="13508"/>
                </a:cubicBezTo>
                <a:cubicBezTo>
                  <a:pt x="7138" y="13323"/>
                  <a:pt x="6977" y="13199"/>
                  <a:pt x="6824" y="13199"/>
                </a:cubicBezTo>
                <a:cubicBezTo>
                  <a:pt x="6724" y="13199"/>
                  <a:pt x="6627" y="13252"/>
                  <a:pt x="6596" y="13375"/>
                </a:cubicBezTo>
                <a:cubicBezTo>
                  <a:pt x="6540" y="13592"/>
                  <a:pt x="6481" y="13810"/>
                  <a:pt x="6424" y="14029"/>
                </a:cubicBezTo>
                <a:cubicBezTo>
                  <a:pt x="5873" y="13911"/>
                  <a:pt x="5323" y="13791"/>
                  <a:pt x="4773" y="13673"/>
                </a:cubicBezTo>
                <a:cubicBezTo>
                  <a:pt x="4899" y="13286"/>
                  <a:pt x="5009" y="12880"/>
                  <a:pt x="5058" y="12491"/>
                </a:cubicBezTo>
                <a:cubicBezTo>
                  <a:pt x="5077" y="12346"/>
                  <a:pt x="4974" y="12278"/>
                  <a:pt x="4861" y="12278"/>
                </a:cubicBezTo>
                <a:cubicBezTo>
                  <a:pt x="4762" y="12278"/>
                  <a:pt x="4656" y="12330"/>
                  <a:pt x="4617" y="12431"/>
                </a:cubicBezTo>
                <a:cubicBezTo>
                  <a:pt x="4479" y="12784"/>
                  <a:pt x="4388" y="13185"/>
                  <a:pt x="4320" y="13575"/>
                </a:cubicBezTo>
                <a:cubicBezTo>
                  <a:pt x="3745" y="13450"/>
                  <a:pt x="3171" y="13326"/>
                  <a:pt x="2597" y="13200"/>
                </a:cubicBezTo>
                <a:cubicBezTo>
                  <a:pt x="2777" y="12826"/>
                  <a:pt x="2947" y="12437"/>
                  <a:pt x="3076" y="12053"/>
                </a:cubicBezTo>
                <a:cubicBezTo>
                  <a:pt x="3128" y="11898"/>
                  <a:pt x="2982" y="11774"/>
                  <a:pt x="2846" y="11774"/>
                </a:cubicBezTo>
                <a:cubicBezTo>
                  <a:pt x="2777" y="11774"/>
                  <a:pt x="2710" y="11806"/>
                  <a:pt x="2673" y="11883"/>
                </a:cubicBezTo>
                <a:cubicBezTo>
                  <a:pt x="2486" y="12272"/>
                  <a:pt x="2338" y="12696"/>
                  <a:pt x="2203" y="13114"/>
                </a:cubicBezTo>
                <a:lnTo>
                  <a:pt x="535" y="12750"/>
                </a:lnTo>
                <a:cubicBezTo>
                  <a:pt x="1877" y="9530"/>
                  <a:pt x="2904" y="6294"/>
                  <a:pt x="5364" y="3684"/>
                </a:cubicBezTo>
                <a:cubicBezTo>
                  <a:pt x="7359" y="1569"/>
                  <a:pt x="10051" y="685"/>
                  <a:pt x="12831" y="685"/>
                </a:cubicBezTo>
                <a:close/>
                <a:moveTo>
                  <a:pt x="12799" y="0"/>
                </a:moveTo>
                <a:cubicBezTo>
                  <a:pt x="10250" y="0"/>
                  <a:pt x="7711" y="688"/>
                  <a:pt x="5738" y="2383"/>
                </a:cubicBezTo>
                <a:cubicBezTo>
                  <a:pt x="2935" y="4790"/>
                  <a:pt x="578" y="9076"/>
                  <a:pt x="117" y="12744"/>
                </a:cubicBezTo>
                <a:cubicBezTo>
                  <a:pt x="114" y="12768"/>
                  <a:pt x="115" y="12793"/>
                  <a:pt x="121" y="12816"/>
                </a:cubicBezTo>
                <a:cubicBezTo>
                  <a:pt x="0" y="12960"/>
                  <a:pt x="14" y="13209"/>
                  <a:pt x="250" y="13280"/>
                </a:cubicBezTo>
                <a:cubicBezTo>
                  <a:pt x="7001" y="15266"/>
                  <a:pt x="14005" y="16605"/>
                  <a:pt x="20977" y="17645"/>
                </a:cubicBezTo>
                <a:cubicBezTo>
                  <a:pt x="21013" y="17696"/>
                  <a:pt x="21077" y="17723"/>
                  <a:pt x="21141" y="17723"/>
                </a:cubicBezTo>
                <a:cubicBezTo>
                  <a:pt x="21185" y="17723"/>
                  <a:pt x="21228" y="17711"/>
                  <a:pt x="21264" y="17686"/>
                </a:cubicBezTo>
                <a:cubicBezTo>
                  <a:pt x="21888" y="17778"/>
                  <a:pt x="22512" y="17871"/>
                  <a:pt x="23135" y="17960"/>
                </a:cubicBezTo>
                <a:cubicBezTo>
                  <a:pt x="23156" y="17963"/>
                  <a:pt x="23177" y="17965"/>
                  <a:pt x="23197" y="17965"/>
                </a:cubicBezTo>
                <a:cubicBezTo>
                  <a:pt x="23444" y="17965"/>
                  <a:pt x="23603" y="17748"/>
                  <a:pt x="23613" y="17548"/>
                </a:cubicBezTo>
                <a:cubicBezTo>
                  <a:pt x="23668" y="17502"/>
                  <a:pt x="23706" y="17440"/>
                  <a:pt x="23722" y="17369"/>
                </a:cubicBezTo>
                <a:cubicBezTo>
                  <a:pt x="24573" y="13629"/>
                  <a:pt x="25348" y="9587"/>
                  <a:pt x="23765" y="5927"/>
                </a:cubicBezTo>
                <a:cubicBezTo>
                  <a:pt x="22261" y="2448"/>
                  <a:pt x="18807" y="784"/>
                  <a:pt x="15226" y="200"/>
                </a:cubicBezTo>
                <a:cubicBezTo>
                  <a:pt x="14428" y="70"/>
                  <a:pt x="13613" y="0"/>
                  <a:pt x="12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68" name="Google Shape;564;p23">
            <a:extLst>
              <a:ext uri="{FF2B5EF4-FFF2-40B4-BE49-F238E27FC236}">
                <a16:creationId xmlns:a16="http://schemas.microsoft.com/office/drawing/2014/main" id="{948EA51A-2949-4CA2-8D80-EC4909F3C41D}"/>
              </a:ext>
            </a:extLst>
          </p:cNvPr>
          <p:cNvSpPr>
            <a:spLocks/>
          </p:cNvSpPr>
          <p:nvPr/>
        </p:nvSpPr>
        <p:spPr bwMode="auto">
          <a:xfrm>
            <a:off x="1709758" y="2370488"/>
            <a:ext cx="230433" cy="232430"/>
          </a:xfrm>
          <a:custGeom>
            <a:avLst/>
            <a:gdLst>
              <a:gd name="T0" fmla="*/ 6897 w 12822"/>
              <a:gd name="T1" fmla="*/ 673 h 9133"/>
              <a:gd name="T2" fmla="*/ 7234 w 12822"/>
              <a:gd name="T3" fmla="*/ 681 h 9133"/>
              <a:gd name="T4" fmla="*/ 11720 w 12822"/>
              <a:gd name="T5" fmla="*/ 8161 h 9133"/>
              <a:gd name="T6" fmla="*/ 10247 w 12822"/>
              <a:gd name="T7" fmla="*/ 7904 h 9133"/>
              <a:gd name="T8" fmla="*/ 6854 w 12822"/>
              <a:gd name="T9" fmla="*/ 7264 h 9133"/>
              <a:gd name="T10" fmla="*/ 575 w 12822"/>
              <a:gd name="T11" fmla="*/ 6166 h 9133"/>
              <a:gd name="T12" fmla="*/ 6897 w 12822"/>
              <a:gd name="T13" fmla="*/ 673 h 9133"/>
              <a:gd name="T14" fmla="*/ 6926 w 12822"/>
              <a:gd name="T15" fmla="*/ 0 h 9133"/>
              <a:gd name="T16" fmla="*/ 11 w 12822"/>
              <a:gd name="T17" fmla="*/ 6334 h 9133"/>
              <a:gd name="T18" fmla="*/ 153 w 12822"/>
              <a:gd name="T19" fmla="*/ 6561 h 9133"/>
              <a:gd name="T20" fmla="*/ 251 w 12822"/>
              <a:gd name="T21" fmla="*/ 6605 h 9133"/>
              <a:gd name="T22" fmla="*/ 5981 w 12822"/>
              <a:gd name="T23" fmla="*/ 7835 h 9133"/>
              <a:gd name="T24" fmla="*/ 8689 w 12822"/>
              <a:gd name="T25" fmla="*/ 8373 h 9133"/>
              <a:gd name="T26" fmla="*/ 11550 w 12822"/>
              <a:gd name="T27" fmla="*/ 8903 h 9133"/>
              <a:gd name="T28" fmla="*/ 11702 w 12822"/>
              <a:gd name="T29" fmla="*/ 9057 h 9133"/>
              <a:gd name="T30" fmla="*/ 11757 w 12822"/>
              <a:gd name="T31" fmla="*/ 9085 h 9133"/>
              <a:gd name="T32" fmla="*/ 11946 w 12822"/>
              <a:gd name="T33" fmla="*/ 9132 h 9133"/>
              <a:gd name="T34" fmla="*/ 12273 w 12822"/>
              <a:gd name="T35" fmla="*/ 8950 h 9133"/>
              <a:gd name="T36" fmla="*/ 12320 w 12822"/>
              <a:gd name="T37" fmla="*/ 8884 h 9133"/>
              <a:gd name="T38" fmla="*/ 12374 w 12822"/>
              <a:gd name="T39" fmla="*/ 8675 h 9133"/>
              <a:gd name="T40" fmla="*/ 12391 w 12822"/>
              <a:gd name="T41" fmla="*/ 8618 h 9133"/>
              <a:gd name="T42" fmla="*/ 7522 w 12822"/>
              <a:gd name="T43" fmla="*/ 26 h 9133"/>
              <a:gd name="T44" fmla="*/ 6926 w 12822"/>
              <a:gd name="T45" fmla="*/ 0 h 9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22" h="9133" extrusionOk="0">
                <a:moveTo>
                  <a:pt x="6897" y="673"/>
                </a:moveTo>
                <a:cubicBezTo>
                  <a:pt x="7008" y="673"/>
                  <a:pt x="7121" y="676"/>
                  <a:pt x="7234" y="681"/>
                </a:cubicBezTo>
                <a:cubicBezTo>
                  <a:pt x="11532" y="894"/>
                  <a:pt x="12035" y="4720"/>
                  <a:pt x="11720" y="8161"/>
                </a:cubicBezTo>
                <a:cubicBezTo>
                  <a:pt x="11247" y="8019"/>
                  <a:pt x="10697" y="7990"/>
                  <a:pt x="10247" y="7904"/>
                </a:cubicBezTo>
                <a:cubicBezTo>
                  <a:pt x="9116" y="7688"/>
                  <a:pt x="7984" y="7474"/>
                  <a:pt x="6854" y="7264"/>
                </a:cubicBezTo>
                <a:cubicBezTo>
                  <a:pt x="4765" y="6870"/>
                  <a:pt x="2674" y="6481"/>
                  <a:pt x="575" y="6166"/>
                </a:cubicBezTo>
                <a:cubicBezTo>
                  <a:pt x="1244" y="3083"/>
                  <a:pt x="3624" y="673"/>
                  <a:pt x="6897" y="673"/>
                </a:cubicBezTo>
                <a:close/>
                <a:moveTo>
                  <a:pt x="6926" y="0"/>
                </a:moveTo>
                <a:cubicBezTo>
                  <a:pt x="3348" y="0"/>
                  <a:pt x="356" y="2743"/>
                  <a:pt x="11" y="6334"/>
                </a:cubicBezTo>
                <a:cubicBezTo>
                  <a:pt x="0" y="6446"/>
                  <a:pt x="66" y="6523"/>
                  <a:pt x="153" y="6561"/>
                </a:cubicBezTo>
                <a:cubicBezTo>
                  <a:pt x="182" y="6582"/>
                  <a:pt x="216" y="6598"/>
                  <a:pt x="251" y="6605"/>
                </a:cubicBezTo>
                <a:cubicBezTo>
                  <a:pt x="2151" y="7062"/>
                  <a:pt x="4067" y="7451"/>
                  <a:pt x="5981" y="7835"/>
                </a:cubicBezTo>
                <a:cubicBezTo>
                  <a:pt x="6883" y="8016"/>
                  <a:pt x="7787" y="8195"/>
                  <a:pt x="8689" y="8373"/>
                </a:cubicBezTo>
                <a:cubicBezTo>
                  <a:pt x="9470" y="8528"/>
                  <a:pt x="10758" y="8560"/>
                  <a:pt x="11550" y="8903"/>
                </a:cubicBezTo>
                <a:cubicBezTo>
                  <a:pt x="11581" y="8970"/>
                  <a:pt x="11634" y="9025"/>
                  <a:pt x="11702" y="9057"/>
                </a:cubicBezTo>
                <a:lnTo>
                  <a:pt x="11757" y="9085"/>
                </a:lnTo>
                <a:cubicBezTo>
                  <a:pt x="11821" y="9117"/>
                  <a:pt x="11885" y="9132"/>
                  <a:pt x="11946" y="9132"/>
                </a:cubicBezTo>
                <a:cubicBezTo>
                  <a:pt x="12073" y="9132"/>
                  <a:pt x="12188" y="9068"/>
                  <a:pt x="12273" y="8950"/>
                </a:cubicBezTo>
                <a:lnTo>
                  <a:pt x="12320" y="8884"/>
                </a:lnTo>
                <a:cubicBezTo>
                  <a:pt x="12363" y="8823"/>
                  <a:pt x="12382" y="8748"/>
                  <a:pt x="12374" y="8675"/>
                </a:cubicBezTo>
                <a:cubicBezTo>
                  <a:pt x="12380" y="8656"/>
                  <a:pt x="12386" y="8636"/>
                  <a:pt x="12391" y="8618"/>
                </a:cubicBezTo>
                <a:cubicBezTo>
                  <a:pt x="12821" y="4732"/>
                  <a:pt x="12224" y="422"/>
                  <a:pt x="7522" y="26"/>
                </a:cubicBezTo>
                <a:cubicBezTo>
                  <a:pt x="7322" y="9"/>
                  <a:pt x="7123" y="0"/>
                  <a:pt x="6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69" name="Google Shape;565;p23">
            <a:extLst>
              <a:ext uri="{FF2B5EF4-FFF2-40B4-BE49-F238E27FC236}">
                <a16:creationId xmlns:a16="http://schemas.microsoft.com/office/drawing/2014/main" id="{830CCBAB-BD2E-4F4E-A0D3-8DD2B33DDFA8}"/>
              </a:ext>
            </a:extLst>
          </p:cNvPr>
          <p:cNvSpPr>
            <a:spLocks/>
          </p:cNvSpPr>
          <p:nvPr/>
        </p:nvSpPr>
        <p:spPr bwMode="auto">
          <a:xfrm>
            <a:off x="1627452" y="2618455"/>
            <a:ext cx="38549" cy="71513"/>
          </a:xfrm>
          <a:custGeom>
            <a:avLst/>
            <a:gdLst>
              <a:gd name="T0" fmla="*/ 1870 w 2145"/>
              <a:gd name="T1" fmla="*/ 0 h 2810"/>
              <a:gd name="T2" fmla="*/ 1707 w 2145"/>
              <a:gd name="T3" fmla="*/ 107 h 2810"/>
              <a:gd name="T4" fmla="*/ 110 w 2145"/>
              <a:gd name="T5" fmla="*/ 2515 h 2810"/>
              <a:gd name="T6" fmla="*/ 237 w 2145"/>
              <a:gd name="T7" fmla="*/ 2810 h 2810"/>
              <a:gd name="T8" fmla="*/ 353 w 2145"/>
              <a:gd name="T9" fmla="*/ 2757 h 2810"/>
              <a:gd name="T10" fmla="*/ 2070 w 2145"/>
              <a:gd name="T11" fmla="*/ 319 h 2810"/>
              <a:gd name="T12" fmla="*/ 1870 w 2145"/>
              <a:gd name="T13" fmla="*/ 0 h 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5" h="2810" extrusionOk="0">
                <a:moveTo>
                  <a:pt x="1870" y="0"/>
                </a:moveTo>
                <a:cubicBezTo>
                  <a:pt x="1808" y="0"/>
                  <a:pt x="1748" y="32"/>
                  <a:pt x="1707" y="107"/>
                </a:cubicBezTo>
                <a:cubicBezTo>
                  <a:pt x="1254" y="971"/>
                  <a:pt x="753" y="1775"/>
                  <a:pt x="110" y="2515"/>
                </a:cubicBezTo>
                <a:cubicBezTo>
                  <a:pt x="1" y="2642"/>
                  <a:pt x="109" y="2810"/>
                  <a:pt x="237" y="2810"/>
                </a:cubicBezTo>
                <a:cubicBezTo>
                  <a:pt x="276" y="2810"/>
                  <a:pt x="317" y="2794"/>
                  <a:pt x="353" y="2757"/>
                </a:cubicBezTo>
                <a:cubicBezTo>
                  <a:pt x="1055" y="2053"/>
                  <a:pt x="1666" y="1230"/>
                  <a:pt x="2070" y="319"/>
                </a:cubicBezTo>
                <a:cubicBezTo>
                  <a:pt x="2144" y="153"/>
                  <a:pt x="2005" y="0"/>
                  <a:pt x="18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70" name="Google Shape;566;p23">
            <a:extLst>
              <a:ext uri="{FF2B5EF4-FFF2-40B4-BE49-F238E27FC236}">
                <a16:creationId xmlns:a16="http://schemas.microsoft.com/office/drawing/2014/main" id="{CF3EDFF1-DA2C-4598-BE91-D027EB807179}"/>
              </a:ext>
            </a:extLst>
          </p:cNvPr>
          <p:cNvSpPr>
            <a:spLocks/>
          </p:cNvSpPr>
          <p:nvPr/>
        </p:nvSpPr>
        <p:spPr bwMode="auto">
          <a:xfrm>
            <a:off x="1618645" y="2593184"/>
            <a:ext cx="43366" cy="46623"/>
          </a:xfrm>
          <a:custGeom>
            <a:avLst/>
            <a:gdLst>
              <a:gd name="T0" fmla="*/ 2114 w 2413"/>
              <a:gd name="T1" fmla="*/ 0 h 1832"/>
              <a:gd name="T2" fmla="*/ 1969 w 2413"/>
              <a:gd name="T3" fmla="*/ 57 h 1832"/>
              <a:gd name="T4" fmla="*/ 108 w 2413"/>
              <a:gd name="T5" fmla="*/ 1571 h 1832"/>
              <a:gd name="T6" fmla="*/ 217 w 2413"/>
              <a:gd name="T7" fmla="*/ 1832 h 1832"/>
              <a:gd name="T8" fmla="*/ 291 w 2413"/>
              <a:gd name="T9" fmla="*/ 1807 h 1832"/>
              <a:gd name="T10" fmla="*/ 2220 w 2413"/>
              <a:gd name="T11" fmla="*/ 384 h 1832"/>
              <a:gd name="T12" fmla="*/ 2114 w 2413"/>
              <a:gd name="T13" fmla="*/ 0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3" h="1832" extrusionOk="0">
                <a:moveTo>
                  <a:pt x="2114" y="0"/>
                </a:moveTo>
                <a:cubicBezTo>
                  <a:pt x="2068" y="0"/>
                  <a:pt x="2018" y="17"/>
                  <a:pt x="1969" y="57"/>
                </a:cubicBezTo>
                <a:cubicBezTo>
                  <a:pt x="1352" y="566"/>
                  <a:pt x="726" y="1062"/>
                  <a:pt x="108" y="1571"/>
                </a:cubicBezTo>
                <a:cubicBezTo>
                  <a:pt x="1" y="1659"/>
                  <a:pt x="101" y="1832"/>
                  <a:pt x="217" y="1832"/>
                </a:cubicBezTo>
                <a:cubicBezTo>
                  <a:pt x="242" y="1832"/>
                  <a:pt x="267" y="1824"/>
                  <a:pt x="291" y="1807"/>
                </a:cubicBezTo>
                <a:cubicBezTo>
                  <a:pt x="937" y="1336"/>
                  <a:pt x="1574" y="854"/>
                  <a:pt x="2220" y="384"/>
                </a:cubicBezTo>
                <a:cubicBezTo>
                  <a:pt x="2412" y="245"/>
                  <a:pt x="2290" y="0"/>
                  <a:pt x="21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grpSp>
        <p:nvGrpSpPr>
          <p:cNvPr id="71" name="Google Shape;582;p23">
            <a:extLst>
              <a:ext uri="{FF2B5EF4-FFF2-40B4-BE49-F238E27FC236}">
                <a16:creationId xmlns:a16="http://schemas.microsoft.com/office/drawing/2014/main" id="{E9DA518A-FE51-4A73-9B6D-F6D97DAD313F}"/>
              </a:ext>
            </a:extLst>
          </p:cNvPr>
          <p:cNvGrpSpPr>
            <a:grpSpLocks/>
          </p:cNvGrpSpPr>
          <p:nvPr/>
        </p:nvGrpSpPr>
        <p:grpSpPr bwMode="auto">
          <a:xfrm>
            <a:off x="1481158" y="3050384"/>
            <a:ext cx="457200" cy="457200"/>
            <a:chOff x="1637980" y="2854741"/>
            <a:chExt cx="851139" cy="910474"/>
          </a:xfrm>
        </p:grpSpPr>
        <p:sp>
          <p:nvSpPr>
            <p:cNvPr id="72" name="Google Shape;583;p23">
              <a:extLst>
                <a:ext uri="{FF2B5EF4-FFF2-40B4-BE49-F238E27FC236}">
                  <a16:creationId xmlns:a16="http://schemas.microsoft.com/office/drawing/2014/main" id="{DE23C530-274B-4D84-A6B1-87259AB76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027" y="2860301"/>
              <a:ext cx="177475" cy="191539"/>
            </a:xfrm>
            <a:custGeom>
              <a:avLst/>
              <a:gdLst>
                <a:gd name="T0" fmla="*/ 1470 w 5363"/>
                <a:gd name="T1" fmla="*/ 1 h 5788"/>
                <a:gd name="T2" fmla="*/ 456 w 5363"/>
                <a:gd name="T3" fmla="*/ 1627 h 5788"/>
                <a:gd name="T4" fmla="*/ 623 w 5363"/>
                <a:gd name="T5" fmla="*/ 2901 h 5788"/>
                <a:gd name="T6" fmla="*/ 923 w 5363"/>
                <a:gd name="T7" fmla="*/ 4334 h 5788"/>
                <a:gd name="T8" fmla="*/ 2933 w 5363"/>
                <a:gd name="T9" fmla="*/ 5787 h 5788"/>
                <a:gd name="T10" fmla="*/ 3030 w 5363"/>
                <a:gd name="T11" fmla="*/ 5785 h 5788"/>
                <a:gd name="T12" fmla="*/ 4073 w 5363"/>
                <a:gd name="T13" fmla="*/ 4416 h 5788"/>
                <a:gd name="T14" fmla="*/ 3877 w 5363"/>
                <a:gd name="T15" fmla="*/ 3445 h 5788"/>
                <a:gd name="T16" fmla="*/ 3877 w 5363"/>
                <a:gd name="T17" fmla="*/ 3445 h 5788"/>
                <a:gd name="T18" fmla="*/ 3971 w 5363"/>
                <a:gd name="T19" fmla="*/ 3452 h 5788"/>
                <a:gd name="T20" fmla="*/ 4038 w 5363"/>
                <a:gd name="T21" fmla="*/ 3454 h 5788"/>
                <a:gd name="T22" fmla="*/ 3971 w 5363"/>
                <a:gd name="T23" fmla="*/ 1288 h 5788"/>
                <a:gd name="T24" fmla="*/ 3165 w 5363"/>
                <a:gd name="T25" fmla="*/ 815 h 5788"/>
                <a:gd name="T26" fmla="*/ 2475 w 5363"/>
                <a:gd name="T27" fmla="*/ 463 h 5788"/>
                <a:gd name="T28" fmla="*/ 2289 w 5363"/>
                <a:gd name="T29" fmla="*/ 482 h 5788"/>
                <a:gd name="T30" fmla="*/ 1470 w 5363"/>
                <a:gd name="T31" fmla="*/ 1 h 5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63" h="5788" extrusionOk="0">
                  <a:moveTo>
                    <a:pt x="1470" y="1"/>
                  </a:moveTo>
                  <a:cubicBezTo>
                    <a:pt x="747" y="1"/>
                    <a:pt x="1" y="780"/>
                    <a:pt x="456" y="1627"/>
                  </a:cubicBezTo>
                  <a:cubicBezTo>
                    <a:pt x="661" y="2011"/>
                    <a:pt x="604" y="2480"/>
                    <a:pt x="623" y="2901"/>
                  </a:cubicBezTo>
                  <a:cubicBezTo>
                    <a:pt x="646" y="3408"/>
                    <a:pt x="716" y="3869"/>
                    <a:pt x="923" y="4334"/>
                  </a:cubicBezTo>
                  <a:cubicBezTo>
                    <a:pt x="1288" y="5159"/>
                    <a:pt x="2009" y="5787"/>
                    <a:pt x="2933" y="5787"/>
                  </a:cubicBezTo>
                  <a:cubicBezTo>
                    <a:pt x="2965" y="5787"/>
                    <a:pt x="2998" y="5786"/>
                    <a:pt x="3030" y="5785"/>
                  </a:cubicBezTo>
                  <a:cubicBezTo>
                    <a:pt x="3767" y="5750"/>
                    <a:pt x="4217" y="5125"/>
                    <a:pt x="4073" y="4416"/>
                  </a:cubicBezTo>
                  <a:cubicBezTo>
                    <a:pt x="4009" y="4091"/>
                    <a:pt x="3943" y="3768"/>
                    <a:pt x="3877" y="3445"/>
                  </a:cubicBezTo>
                  <a:cubicBezTo>
                    <a:pt x="3909" y="3446"/>
                    <a:pt x="3940" y="3451"/>
                    <a:pt x="3971" y="3452"/>
                  </a:cubicBezTo>
                  <a:cubicBezTo>
                    <a:pt x="3993" y="3453"/>
                    <a:pt x="4016" y="3454"/>
                    <a:pt x="4038" y="3454"/>
                  </a:cubicBezTo>
                  <a:cubicBezTo>
                    <a:pt x="5362" y="3454"/>
                    <a:pt x="5337" y="1359"/>
                    <a:pt x="3971" y="1288"/>
                  </a:cubicBezTo>
                  <a:cubicBezTo>
                    <a:pt x="3603" y="1270"/>
                    <a:pt x="3393" y="1092"/>
                    <a:pt x="3165" y="815"/>
                  </a:cubicBezTo>
                  <a:cubicBezTo>
                    <a:pt x="2959" y="565"/>
                    <a:pt x="2716" y="463"/>
                    <a:pt x="2475" y="463"/>
                  </a:cubicBezTo>
                  <a:cubicBezTo>
                    <a:pt x="2412" y="463"/>
                    <a:pt x="2350" y="470"/>
                    <a:pt x="2289" y="482"/>
                  </a:cubicBezTo>
                  <a:cubicBezTo>
                    <a:pt x="2084" y="143"/>
                    <a:pt x="1779" y="1"/>
                    <a:pt x="1470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73" name="Google Shape;584;p23">
              <a:extLst>
                <a:ext uri="{FF2B5EF4-FFF2-40B4-BE49-F238E27FC236}">
                  <a16:creationId xmlns:a16="http://schemas.microsoft.com/office/drawing/2014/main" id="{B7288BC7-B5CD-4BDF-9CA0-CF01F7455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310" y="3359865"/>
              <a:ext cx="481198" cy="382053"/>
            </a:xfrm>
            <a:custGeom>
              <a:avLst/>
              <a:gdLst>
                <a:gd name="T0" fmla="*/ 5344 w 14541"/>
                <a:gd name="T1" fmla="*/ 0 h 11545"/>
                <a:gd name="T2" fmla="*/ 4709 w 14541"/>
                <a:gd name="T3" fmla="*/ 224 h 11545"/>
                <a:gd name="T4" fmla="*/ 4375 w 14541"/>
                <a:gd name="T5" fmla="*/ 356 h 11545"/>
                <a:gd name="T6" fmla="*/ 3510 w 14541"/>
                <a:gd name="T7" fmla="*/ 1618 h 11545"/>
                <a:gd name="T8" fmla="*/ 2448 w 14541"/>
                <a:gd name="T9" fmla="*/ 1905 h 11545"/>
                <a:gd name="T10" fmla="*/ 1825 w 14541"/>
                <a:gd name="T11" fmla="*/ 1823 h 11545"/>
                <a:gd name="T12" fmla="*/ 1533 w 14541"/>
                <a:gd name="T13" fmla="*/ 1785 h 11545"/>
                <a:gd name="T14" fmla="*/ 1249 w 14541"/>
                <a:gd name="T15" fmla="*/ 3911 h 11545"/>
                <a:gd name="T16" fmla="*/ 1787 w 14541"/>
                <a:gd name="T17" fmla="*/ 4014 h 11545"/>
                <a:gd name="T18" fmla="*/ 2017 w 14541"/>
                <a:gd name="T19" fmla="*/ 4484 h 11545"/>
                <a:gd name="T20" fmla="*/ 12588 w 14541"/>
                <a:gd name="T21" fmla="*/ 11377 h 11545"/>
                <a:gd name="T22" fmla="*/ 13109 w 14541"/>
                <a:gd name="T23" fmla="*/ 11544 h 11545"/>
                <a:gd name="T24" fmla="*/ 14067 w 14541"/>
                <a:gd name="T25" fmla="*/ 9896 h 11545"/>
                <a:gd name="T26" fmla="*/ 8937 w 14541"/>
                <a:gd name="T27" fmla="*/ 3536 h 11545"/>
                <a:gd name="T28" fmla="*/ 6391 w 14541"/>
                <a:gd name="T29" fmla="*/ 617 h 11545"/>
                <a:gd name="T30" fmla="*/ 5344 w 14541"/>
                <a:gd name="T31" fmla="*/ 0 h 1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41" h="11545" extrusionOk="0">
                  <a:moveTo>
                    <a:pt x="5344" y="0"/>
                  </a:moveTo>
                  <a:cubicBezTo>
                    <a:pt x="5114" y="0"/>
                    <a:pt x="4888" y="70"/>
                    <a:pt x="4709" y="224"/>
                  </a:cubicBezTo>
                  <a:cubicBezTo>
                    <a:pt x="4594" y="258"/>
                    <a:pt x="4483" y="303"/>
                    <a:pt x="4375" y="356"/>
                  </a:cubicBezTo>
                  <a:cubicBezTo>
                    <a:pt x="3835" y="636"/>
                    <a:pt x="3584" y="1096"/>
                    <a:pt x="3510" y="1618"/>
                  </a:cubicBezTo>
                  <a:cubicBezTo>
                    <a:pt x="3195" y="1804"/>
                    <a:pt x="2838" y="1905"/>
                    <a:pt x="2448" y="1905"/>
                  </a:cubicBezTo>
                  <a:cubicBezTo>
                    <a:pt x="2249" y="1905"/>
                    <a:pt x="2041" y="1878"/>
                    <a:pt x="1825" y="1823"/>
                  </a:cubicBezTo>
                  <a:cubicBezTo>
                    <a:pt x="1723" y="1798"/>
                    <a:pt x="1626" y="1785"/>
                    <a:pt x="1533" y="1785"/>
                  </a:cubicBezTo>
                  <a:cubicBezTo>
                    <a:pt x="399" y="1785"/>
                    <a:pt x="1" y="3594"/>
                    <a:pt x="1249" y="3911"/>
                  </a:cubicBezTo>
                  <a:cubicBezTo>
                    <a:pt x="1427" y="3954"/>
                    <a:pt x="1606" y="3989"/>
                    <a:pt x="1787" y="4014"/>
                  </a:cubicBezTo>
                  <a:cubicBezTo>
                    <a:pt x="1830" y="4184"/>
                    <a:pt x="1908" y="4344"/>
                    <a:pt x="2017" y="4484"/>
                  </a:cubicBezTo>
                  <a:cubicBezTo>
                    <a:pt x="4601" y="7780"/>
                    <a:pt x="9244" y="9063"/>
                    <a:pt x="12588" y="11377"/>
                  </a:cubicBezTo>
                  <a:cubicBezTo>
                    <a:pt x="12756" y="11494"/>
                    <a:pt x="12934" y="11544"/>
                    <a:pt x="13109" y="11544"/>
                  </a:cubicBezTo>
                  <a:cubicBezTo>
                    <a:pt x="13858" y="11544"/>
                    <a:pt x="14540" y="10612"/>
                    <a:pt x="14067" y="9896"/>
                  </a:cubicBezTo>
                  <a:cubicBezTo>
                    <a:pt x="12569" y="7628"/>
                    <a:pt x="10683" y="5613"/>
                    <a:pt x="8937" y="3536"/>
                  </a:cubicBezTo>
                  <a:cubicBezTo>
                    <a:pt x="8345" y="2834"/>
                    <a:pt x="7452" y="1362"/>
                    <a:pt x="6391" y="617"/>
                  </a:cubicBezTo>
                  <a:cubicBezTo>
                    <a:pt x="6200" y="234"/>
                    <a:pt x="5764" y="0"/>
                    <a:pt x="534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  <p:sp>
          <p:nvSpPr>
            <p:cNvPr id="74" name="Google Shape;585;p23">
              <a:extLst>
                <a:ext uri="{FF2B5EF4-FFF2-40B4-BE49-F238E27FC236}">
                  <a16:creationId xmlns:a16="http://schemas.microsoft.com/office/drawing/2014/main" id="{1CF99786-63B4-4CCA-B41D-F1512BECC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980" y="2854741"/>
              <a:ext cx="851139" cy="910474"/>
            </a:xfrm>
            <a:custGeom>
              <a:avLst/>
              <a:gdLst>
                <a:gd name="T0" fmla="*/ 5575 w 25720"/>
                <a:gd name="T1" fmla="*/ 2259 h 27513"/>
                <a:gd name="T2" fmla="*/ 4790 w 25720"/>
                <a:gd name="T3" fmla="*/ 3270 h 27513"/>
                <a:gd name="T4" fmla="*/ 4306 w 25720"/>
                <a:gd name="T5" fmla="*/ 3150 h 27513"/>
                <a:gd name="T6" fmla="*/ 4121 w 25720"/>
                <a:gd name="T7" fmla="*/ 3067 h 27513"/>
                <a:gd name="T8" fmla="*/ 3709 w 25720"/>
                <a:gd name="T9" fmla="*/ 3478 h 27513"/>
                <a:gd name="T10" fmla="*/ 3830 w 25720"/>
                <a:gd name="T11" fmla="*/ 5875 h 27513"/>
                <a:gd name="T12" fmla="*/ 2548 w 25720"/>
                <a:gd name="T13" fmla="*/ 5354 h 27513"/>
                <a:gd name="T14" fmla="*/ 2205 w 25720"/>
                <a:gd name="T15" fmla="*/ 5221 h 27513"/>
                <a:gd name="T16" fmla="*/ 2176 w 25720"/>
                <a:gd name="T17" fmla="*/ 4689 h 27513"/>
                <a:gd name="T18" fmla="*/ 6094 w 25720"/>
                <a:gd name="T19" fmla="*/ 2655 h 27513"/>
                <a:gd name="T20" fmla="*/ 6181 w 25720"/>
                <a:gd name="T21" fmla="*/ 9191 h 27513"/>
                <a:gd name="T22" fmla="*/ 2980 w 25720"/>
                <a:gd name="T23" fmla="*/ 8253 h 27513"/>
                <a:gd name="T24" fmla="*/ 2225 w 25720"/>
                <a:gd name="T25" fmla="*/ 5737 h 27513"/>
                <a:gd name="T26" fmla="*/ 3930 w 25720"/>
                <a:gd name="T27" fmla="*/ 6398 h 27513"/>
                <a:gd name="T28" fmla="*/ 4654 w 25720"/>
                <a:gd name="T29" fmla="*/ 3662 h 27513"/>
                <a:gd name="T30" fmla="*/ 4817 w 25720"/>
                <a:gd name="T31" fmla="*/ 3672 h 27513"/>
                <a:gd name="T32" fmla="*/ 8192 w 25720"/>
                <a:gd name="T33" fmla="*/ 8998 h 27513"/>
                <a:gd name="T34" fmla="*/ 14997 w 25720"/>
                <a:gd name="T35" fmla="*/ 14853 h 27513"/>
                <a:gd name="T36" fmla="*/ 6746 w 25720"/>
                <a:gd name="T37" fmla="*/ 9884 h 27513"/>
                <a:gd name="T38" fmla="*/ 8192 w 25720"/>
                <a:gd name="T39" fmla="*/ 8998 h 27513"/>
                <a:gd name="T40" fmla="*/ 17297 w 25720"/>
                <a:gd name="T41" fmla="*/ 17084 h 27513"/>
                <a:gd name="T42" fmla="*/ 10543 w 25720"/>
                <a:gd name="T43" fmla="*/ 17441 h 27513"/>
                <a:gd name="T44" fmla="*/ 11490 w 25720"/>
                <a:gd name="T45" fmla="*/ 17494 h 27513"/>
                <a:gd name="T46" fmla="*/ 278 w 25720"/>
                <a:gd name="T47" fmla="*/ 1 h 27513"/>
                <a:gd name="T48" fmla="*/ 167 w 25720"/>
                <a:gd name="T49" fmla="*/ 657 h 27513"/>
                <a:gd name="T50" fmla="*/ 2783 w 25720"/>
                <a:gd name="T51" fmla="*/ 9111 h 27513"/>
                <a:gd name="T52" fmla="*/ 6249 w 25720"/>
                <a:gd name="T53" fmla="*/ 9990 h 27513"/>
                <a:gd name="T54" fmla="*/ 25188 w 25720"/>
                <a:gd name="T55" fmla="*/ 27502 h 27513"/>
                <a:gd name="T56" fmla="*/ 25360 w 25720"/>
                <a:gd name="T57" fmla="*/ 26876 h 27513"/>
                <a:gd name="T58" fmla="*/ 25283 w 25720"/>
                <a:gd name="T59" fmla="*/ 26785 h 27513"/>
                <a:gd name="T60" fmla="*/ 8479 w 25720"/>
                <a:gd name="T61" fmla="*/ 8632 h 27513"/>
                <a:gd name="T62" fmla="*/ 292 w 25720"/>
                <a:gd name="T63" fmla="*/ 1 h 2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720" h="27513" extrusionOk="0">
                  <a:moveTo>
                    <a:pt x="994" y="589"/>
                  </a:moveTo>
                  <a:cubicBezTo>
                    <a:pt x="2625" y="839"/>
                    <a:pt x="4230" y="1315"/>
                    <a:pt x="5575" y="2259"/>
                  </a:cubicBezTo>
                  <a:cubicBezTo>
                    <a:pt x="5570" y="2279"/>
                    <a:pt x="5567" y="2300"/>
                    <a:pt x="5567" y="2321"/>
                  </a:cubicBezTo>
                  <a:cubicBezTo>
                    <a:pt x="5598" y="2841"/>
                    <a:pt x="5255" y="3270"/>
                    <a:pt x="4790" y="3270"/>
                  </a:cubicBezTo>
                  <a:cubicBezTo>
                    <a:pt x="4666" y="3270"/>
                    <a:pt x="4532" y="3239"/>
                    <a:pt x="4395" y="3171"/>
                  </a:cubicBezTo>
                  <a:cubicBezTo>
                    <a:pt x="4367" y="3157"/>
                    <a:pt x="4337" y="3150"/>
                    <a:pt x="4306" y="3150"/>
                  </a:cubicBezTo>
                  <a:cubicBezTo>
                    <a:pt x="4278" y="3150"/>
                    <a:pt x="4249" y="3156"/>
                    <a:pt x="4224" y="3168"/>
                  </a:cubicBezTo>
                  <a:cubicBezTo>
                    <a:pt x="4189" y="3133"/>
                    <a:pt x="4155" y="3099"/>
                    <a:pt x="4121" y="3067"/>
                  </a:cubicBezTo>
                  <a:cubicBezTo>
                    <a:pt x="4060" y="3010"/>
                    <a:pt x="3992" y="2985"/>
                    <a:pt x="3926" y="2985"/>
                  </a:cubicBezTo>
                  <a:cubicBezTo>
                    <a:pt x="3700" y="2985"/>
                    <a:pt x="3504" y="3272"/>
                    <a:pt x="3709" y="3478"/>
                  </a:cubicBezTo>
                  <a:cubicBezTo>
                    <a:pt x="4187" y="3956"/>
                    <a:pt x="4882" y="4591"/>
                    <a:pt x="4648" y="5351"/>
                  </a:cubicBezTo>
                  <a:cubicBezTo>
                    <a:pt x="4528" y="5738"/>
                    <a:pt x="4188" y="5875"/>
                    <a:pt x="3830" y="5875"/>
                  </a:cubicBezTo>
                  <a:cubicBezTo>
                    <a:pt x="3746" y="5875"/>
                    <a:pt x="3660" y="5867"/>
                    <a:pt x="3576" y="5853"/>
                  </a:cubicBezTo>
                  <a:cubicBezTo>
                    <a:pt x="3357" y="5818"/>
                    <a:pt x="2515" y="5634"/>
                    <a:pt x="2548" y="5354"/>
                  </a:cubicBezTo>
                  <a:cubicBezTo>
                    <a:pt x="2562" y="5237"/>
                    <a:pt x="2449" y="5161"/>
                    <a:pt x="2342" y="5161"/>
                  </a:cubicBezTo>
                  <a:cubicBezTo>
                    <a:pt x="2290" y="5161"/>
                    <a:pt x="2239" y="5179"/>
                    <a:pt x="2205" y="5221"/>
                  </a:cubicBezTo>
                  <a:cubicBezTo>
                    <a:pt x="2198" y="5041"/>
                    <a:pt x="2190" y="4864"/>
                    <a:pt x="2175" y="4689"/>
                  </a:cubicBezTo>
                  <a:lnTo>
                    <a:pt x="2176" y="4689"/>
                  </a:lnTo>
                  <a:cubicBezTo>
                    <a:pt x="2055" y="3234"/>
                    <a:pt x="1635" y="1885"/>
                    <a:pt x="994" y="589"/>
                  </a:cubicBezTo>
                  <a:close/>
                  <a:moveTo>
                    <a:pt x="6094" y="2655"/>
                  </a:moveTo>
                  <a:cubicBezTo>
                    <a:pt x="6247" y="2785"/>
                    <a:pt x="6400" y="2916"/>
                    <a:pt x="6544" y="3060"/>
                  </a:cubicBezTo>
                  <a:cubicBezTo>
                    <a:pt x="8160" y="4679"/>
                    <a:pt x="9485" y="8566"/>
                    <a:pt x="6181" y="9191"/>
                  </a:cubicBezTo>
                  <a:cubicBezTo>
                    <a:pt x="5969" y="9231"/>
                    <a:pt x="5744" y="9251"/>
                    <a:pt x="5515" y="9251"/>
                  </a:cubicBezTo>
                  <a:cubicBezTo>
                    <a:pt x="4588" y="9251"/>
                    <a:pt x="3582" y="8921"/>
                    <a:pt x="2980" y="8253"/>
                  </a:cubicBezTo>
                  <a:cubicBezTo>
                    <a:pt x="2349" y="7553"/>
                    <a:pt x="2262" y="6640"/>
                    <a:pt x="2225" y="5737"/>
                  </a:cubicBezTo>
                  <a:cubicBezTo>
                    <a:pt x="2384" y="5954"/>
                    <a:pt x="2724" y="6091"/>
                    <a:pt x="2982" y="6192"/>
                  </a:cubicBezTo>
                  <a:cubicBezTo>
                    <a:pt x="3280" y="6309"/>
                    <a:pt x="3609" y="6398"/>
                    <a:pt x="3930" y="6398"/>
                  </a:cubicBezTo>
                  <a:cubicBezTo>
                    <a:pt x="4205" y="6398"/>
                    <a:pt x="4474" y="6332"/>
                    <a:pt x="4714" y="6163"/>
                  </a:cubicBezTo>
                  <a:cubicBezTo>
                    <a:pt x="5659" y="5495"/>
                    <a:pt x="5247" y="4440"/>
                    <a:pt x="4654" y="3662"/>
                  </a:cubicBezTo>
                  <a:cubicBezTo>
                    <a:pt x="4708" y="3668"/>
                    <a:pt x="4763" y="3672"/>
                    <a:pt x="4817" y="3672"/>
                  </a:cubicBezTo>
                  <a:cubicBezTo>
                    <a:pt x="5417" y="3672"/>
                    <a:pt x="5993" y="3268"/>
                    <a:pt x="6094" y="2655"/>
                  </a:cubicBezTo>
                  <a:close/>
                  <a:moveTo>
                    <a:pt x="8192" y="8998"/>
                  </a:moveTo>
                  <a:cubicBezTo>
                    <a:pt x="10846" y="10302"/>
                    <a:pt x="13138" y="12431"/>
                    <a:pt x="15184" y="14668"/>
                  </a:cubicBezTo>
                  <a:cubicBezTo>
                    <a:pt x="15103" y="14689"/>
                    <a:pt x="15031" y="14744"/>
                    <a:pt x="14997" y="14853"/>
                  </a:cubicBezTo>
                  <a:cubicBezTo>
                    <a:pt x="14311" y="17071"/>
                    <a:pt x="12095" y="16968"/>
                    <a:pt x="10195" y="17014"/>
                  </a:cubicBezTo>
                  <a:cubicBezTo>
                    <a:pt x="8564" y="14957"/>
                    <a:pt x="7344" y="12595"/>
                    <a:pt x="6746" y="9884"/>
                  </a:cubicBezTo>
                  <a:cubicBezTo>
                    <a:pt x="7301" y="9724"/>
                    <a:pt x="7802" y="9433"/>
                    <a:pt x="8191" y="8998"/>
                  </a:cubicBezTo>
                  <a:lnTo>
                    <a:pt x="8192" y="8998"/>
                  </a:lnTo>
                  <a:close/>
                  <a:moveTo>
                    <a:pt x="15524" y="15043"/>
                  </a:moveTo>
                  <a:cubicBezTo>
                    <a:pt x="16137" y="15724"/>
                    <a:pt x="16726" y="16412"/>
                    <a:pt x="17297" y="17084"/>
                  </a:cubicBezTo>
                  <a:cubicBezTo>
                    <a:pt x="19805" y="20045"/>
                    <a:pt x="21773" y="23480"/>
                    <a:pt x="24243" y="26450"/>
                  </a:cubicBezTo>
                  <a:cubicBezTo>
                    <a:pt x="19213" y="24483"/>
                    <a:pt x="14031" y="21609"/>
                    <a:pt x="10543" y="17441"/>
                  </a:cubicBezTo>
                  <a:lnTo>
                    <a:pt x="10545" y="17441"/>
                  </a:lnTo>
                  <a:cubicBezTo>
                    <a:pt x="10847" y="17475"/>
                    <a:pt x="11166" y="17494"/>
                    <a:pt x="11490" y="17494"/>
                  </a:cubicBezTo>
                  <a:cubicBezTo>
                    <a:pt x="13251" y="17494"/>
                    <a:pt x="15172" y="16929"/>
                    <a:pt x="15524" y="15043"/>
                  </a:cubicBezTo>
                  <a:close/>
                  <a:moveTo>
                    <a:pt x="278" y="1"/>
                  </a:moveTo>
                  <a:cubicBezTo>
                    <a:pt x="44" y="1"/>
                    <a:pt x="1" y="264"/>
                    <a:pt x="127" y="407"/>
                  </a:cubicBezTo>
                  <a:cubicBezTo>
                    <a:pt x="110" y="493"/>
                    <a:pt x="125" y="580"/>
                    <a:pt x="167" y="657"/>
                  </a:cubicBezTo>
                  <a:cubicBezTo>
                    <a:pt x="1167" y="2554"/>
                    <a:pt x="1292" y="4320"/>
                    <a:pt x="1487" y="6402"/>
                  </a:cubicBezTo>
                  <a:cubicBezTo>
                    <a:pt x="1588" y="7481"/>
                    <a:pt x="1914" y="8420"/>
                    <a:pt x="2783" y="9111"/>
                  </a:cubicBezTo>
                  <a:cubicBezTo>
                    <a:pt x="3523" y="9700"/>
                    <a:pt x="4568" y="10039"/>
                    <a:pt x="5590" y="10039"/>
                  </a:cubicBezTo>
                  <a:cubicBezTo>
                    <a:pt x="5812" y="10039"/>
                    <a:pt x="6032" y="10023"/>
                    <a:pt x="6249" y="9990"/>
                  </a:cubicBezTo>
                  <a:cubicBezTo>
                    <a:pt x="6866" y="14289"/>
                    <a:pt x="9685" y="17887"/>
                    <a:pt x="12848" y="20720"/>
                  </a:cubicBezTo>
                  <a:cubicBezTo>
                    <a:pt x="16285" y="23799"/>
                    <a:pt x="20649" y="26464"/>
                    <a:pt x="25188" y="27502"/>
                  </a:cubicBezTo>
                  <a:cubicBezTo>
                    <a:pt x="25219" y="27509"/>
                    <a:pt x="25248" y="27512"/>
                    <a:pt x="25275" y="27512"/>
                  </a:cubicBezTo>
                  <a:cubicBezTo>
                    <a:pt x="25618" y="27512"/>
                    <a:pt x="25720" y="27008"/>
                    <a:pt x="25360" y="26876"/>
                  </a:cubicBezTo>
                  <a:lnTo>
                    <a:pt x="25305" y="26854"/>
                  </a:lnTo>
                  <a:cubicBezTo>
                    <a:pt x="25300" y="26831"/>
                    <a:pt x="25294" y="26807"/>
                    <a:pt x="25283" y="26785"/>
                  </a:cubicBezTo>
                  <a:cubicBezTo>
                    <a:pt x="23295" y="22973"/>
                    <a:pt x="20229" y="19324"/>
                    <a:pt x="17415" y="16083"/>
                  </a:cubicBezTo>
                  <a:cubicBezTo>
                    <a:pt x="14916" y="13202"/>
                    <a:pt x="12036" y="10180"/>
                    <a:pt x="8479" y="8632"/>
                  </a:cubicBezTo>
                  <a:cubicBezTo>
                    <a:pt x="9520" y="7034"/>
                    <a:pt x="8878" y="4830"/>
                    <a:pt x="7815" y="3401"/>
                  </a:cubicBezTo>
                  <a:cubicBezTo>
                    <a:pt x="6046" y="1024"/>
                    <a:pt x="3143" y="127"/>
                    <a:pt x="292" y="1"/>
                  </a:cubicBezTo>
                  <a:cubicBezTo>
                    <a:pt x="287" y="1"/>
                    <a:pt x="283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defPPr>
                <a:defRPr lang="en-PK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endParaRPr lang="en-PK"/>
            </a:p>
          </p:txBody>
        </p:sp>
      </p:grpSp>
      <p:sp>
        <p:nvSpPr>
          <p:cNvPr id="75" name="Google Shape;391;p23">
            <a:extLst>
              <a:ext uri="{FF2B5EF4-FFF2-40B4-BE49-F238E27FC236}">
                <a16:creationId xmlns:a16="http://schemas.microsoft.com/office/drawing/2014/main" id="{7686BE2C-28DD-4F14-9290-2B8F60D52D05}"/>
              </a:ext>
            </a:extLst>
          </p:cNvPr>
          <p:cNvSpPr>
            <a:spLocks/>
          </p:cNvSpPr>
          <p:nvPr/>
        </p:nvSpPr>
        <p:spPr bwMode="auto">
          <a:xfrm>
            <a:off x="1244865" y="4822337"/>
            <a:ext cx="382587" cy="398462"/>
          </a:xfrm>
          <a:custGeom>
            <a:avLst/>
            <a:gdLst>
              <a:gd name="T0" fmla="*/ 3148 w 16212"/>
              <a:gd name="T1" fmla="*/ 1051 h 17416"/>
              <a:gd name="T2" fmla="*/ 5168 w 16212"/>
              <a:gd name="T3" fmla="*/ 1975 h 17416"/>
              <a:gd name="T4" fmla="*/ 8513 w 16212"/>
              <a:gd name="T5" fmla="*/ 4145 h 17416"/>
              <a:gd name="T6" fmla="*/ 15168 w 16212"/>
              <a:gd name="T7" fmla="*/ 8945 h 17416"/>
              <a:gd name="T8" fmla="*/ 13189 w 16212"/>
              <a:gd name="T9" fmla="*/ 10273 h 17416"/>
              <a:gd name="T10" fmla="*/ 13188 w 16212"/>
              <a:gd name="T11" fmla="*/ 10273 h 17416"/>
              <a:gd name="T12" fmla="*/ 11148 w 16212"/>
              <a:gd name="T13" fmla="*/ 8941 h 17416"/>
              <a:gd name="T14" fmla="*/ 10204 w 16212"/>
              <a:gd name="T15" fmla="*/ 8487 h 17416"/>
              <a:gd name="T16" fmla="*/ 9379 w 16212"/>
              <a:gd name="T17" fmla="*/ 8884 h 17416"/>
              <a:gd name="T18" fmla="*/ 7058 w 16212"/>
              <a:gd name="T19" fmla="*/ 11468 h 17416"/>
              <a:gd name="T20" fmla="*/ 8602 w 16212"/>
              <a:gd name="T21" fmla="*/ 14690 h 17416"/>
              <a:gd name="T22" fmla="*/ 8564 w 16212"/>
              <a:gd name="T23" fmla="*/ 14707 h 17416"/>
              <a:gd name="T24" fmla="*/ 7169 w 16212"/>
              <a:gd name="T25" fmla="*/ 15770 h 17416"/>
              <a:gd name="T26" fmla="*/ 5992 w 16212"/>
              <a:gd name="T27" fmla="*/ 16734 h 17416"/>
              <a:gd name="T28" fmla="*/ 3245 w 16212"/>
              <a:gd name="T29" fmla="*/ 9463 h 17416"/>
              <a:gd name="T30" fmla="*/ 1869 w 16212"/>
              <a:gd name="T31" fmla="*/ 5619 h 17416"/>
              <a:gd name="T32" fmla="*/ 1687 w 16212"/>
              <a:gd name="T33" fmla="*/ 1885 h 17416"/>
              <a:gd name="T34" fmla="*/ 3148 w 16212"/>
              <a:gd name="T35" fmla="*/ 1051 h 17416"/>
              <a:gd name="T36" fmla="*/ 3115 w 16212"/>
              <a:gd name="T37" fmla="*/ 1 h 17416"/>
              <a:gd name="T38" fmla="*/ 3113 w 16212"/>
              <a:gd name="T39" fmla="*/ 1 h 17416"/>
              <a:gd name="T40" fmla="*/ 140 w 16212"/>
              <a:gd name="T41" fmla="*/ 2223 h 17416"/>
              <a:gd name="T42" fmla="*/ 41 w 16212"/>
              <a:gd name="T43" fmla="*/ 2599 h 17416"/>
              <a:gd name="T44" fmla="*/ 5645 w 16212"/>
              <a:gd name="T45" fmla="*/ 17291 h 17416"/>
              <a:gd name="T46" fmla="*/ 5847 w 16212"/>
              <a:gd name="T47" fmla="*/ 17415 h 17416"/>
              <a:gd name="T48" fmla="*/ 6120 w 16212"/>
              <a:gd name="T49" fmla="*/ 17208 h 17416"/>
              <a:gd name="T50" fmla="*/ 7559 w 16212"/>
              <a:gd name="T51" fmla="*/ 16277 h 17416"/>
              <a:gd name="T52" fmla="*/ 8962 w 16212"/>
              <a:gd name="T53" fmla="*/ 15223 h 17416"/>
              <a:gd name="T54" fmla="*/ 9062 w 16212"/>
              <a:gd name="T55" fmla="*/ 14997 h 17416"/>
              <a:gd name="T56" fmla="*/ 9218 w 16212"/>
              <a:gd name="T57" fmla="*/ 14695 h 17416"/>
              <a:gd name="T58" fmla="*/ 8216 w 16212"/>
              <a:gd name="T59" fmla="*/ 11296 h 17416"/>
              <a:gd name="T60" fmla="*/ 9700 w 16212"/>
              <a:gd name="T61" fmla="*/ 9579 h 17416"/>
              <a:gd name="T62" fmla="*/ 10276 w 16212"/>
              <a:gd name="T63" fmla="*/ 9357 h 17416"/>
              <a:gd name="T64" fmla="*/ 11237 w 16212"/>
              <a:gd name="T65" fmla="*/ 9920 h 17416"/>
              <a:gd name="T66" fmla="*/ 13171 w 16212"/>
              <a:gd name="T67" fmla="*/ 11134 h 17416"/>
              <a:gd name="T68" fmla="*/ 13183 w 16212"/>
              <a:gd name="T69" fmla="*/ 11134 h 17416"/>
              <a:gd name="T70" fmla="*/ 15759 w 16212"/>
              <a:gd name="T71" fmla="*/ 9408 h 17416"/>
              <a:gd name="T72" fmla="*/ 15910 w 16212"/>
              <a:gd name="T73" fmla="*/ 9171 h 17416"/>
              <a:gd name="T74" fmla="*/ 15978 w 16212"/>
              <a:gd name="T75" fmla="*/ 8604 h 17416"/>
              <a:gd name="T76" fmla="*/ 6680 w 16212"/>
              <a:gd name="T77" fmla="*/ 2021 h 17416"/>
              <a:gd name="T78" fmla="*/ 3115 w 16212"/>
              <a:gd name="T79" fmla="*/ 1 h 17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12" h="17416" extrusionOk="0">
                <a:moveTo>
                  <a:pt x="3148" y="1051"/>
                </a:moveTo>
                <a:cubicBezTo>
                  <a:pt x="3766" y="1051"/>
                  <a:pt x="4374" y="1477"/>
                  <a:pt x="5168" y="1975"/>
                </a:cubicBezTo>
                <a:cubicBezTo>
                  <a:pt x="6294" y="2680"/>
                  <a:pt x="7409" y="3404"/>
                  <a:pt x="8513" y="4145"/>
                </a:cubicBezTo>
                <a:cubicBezTo>
                  <a:pt x="10785" y="5671"/>
                  <a:pt x="13003" y="7271"/>
                  <a:pt x="15168" y="8945"/>
                </a:cubicBezTo>
                <a:cubicBezTo>
                  <a:pt x="14621" y="9414"/>
                  <a:pt x="13755" y="10270"/>
                  <a:pt x="13189" y="10273"/>
                </a:cubicBezTo>
                <a:cubicBezTo>
                  <a:pt x="13189" y="10273"/>
                  <a:pt x="13189" y="10273"/>
                  <a:pt x="13188" y="10273"/>
                </a:cubicBezTo>
                <a:cubicBezTo>
                  <a:pt x="12600" y="10273"/>
                  <a:pt x="11654" y="9293"/>
                  <a:pt x="11148" y="8941"/>
                </a:cubicBezTo>
                <a:cubicBezTo>
                  <a:pt x="10723" y="8646"/>
                  <a:pt x="10465" y="8487"/>
                  <a:pt x="10204" y="8487"/>
                </a:cubicBezTo>
                <a:cubicBezTo>
                  <a:pt x="9971" y="8487"/>
                  <a:pt x="9736" y="8613"/>
                  <a:pt x="9379" y="8884"/>
                </a:cubicBezTo>
                <a:cubicBezTo>
                  <a:pt x="8593" y="9480"/>
                  <a:pt x="7098" y="10342"/>
                  <a:pt x="7058" y="11468"/>
                </a:cubicBezTo>
                <a:cubicBezTo>
                  <a:pt x="7023" y="12488"/>
                  <a:pt x="8019" y="13810"/>
                  <a:pt x="8602" y="14690"/>
                </a:cubicBezTo>
                <a:cubicBezTo>
                  <a:pt x="8589" y="14695"/>
                  <a:pt x="8576" y="14701"/>
                  <a:pt x="8564" y="14707"/>
                </a:cubicBezTo>
                <a:cubicBezTo>
                  <a:pt x="8088" y="15047"/>
                  <a:pt x="7630" y="15413"/>
                  <a:pt x="7169" y="15770"/>
                </a:cubicBezTo>
                <a:cubicBezTo>
                  <a:pt x="6792" y="16063"/>
                  <a:pt x="6291" y="16348"/>
                  <a:pt x="5992" y="16734"/>
                </a:cubicBezTo>
                <a:cubicBezTo>
                  <a:pt x="5162" y="14281"/>
                  <a:pt x="4144" y="11889"/>
                  <a:pt x="3245" y="9463"/>
                </a:cubicBezTo>
                <a:cubicBezTo>
                  <a:pt x="2773" y="8186"/>
                  <a:pt x="2314" y="6905"/>
                  <a:pt x="1869" y="5619"/>
                </a:cubicBezTo>
                <a:cubicBezTo>
                  <a:pt x="1381" y="4211"/>
                  <a:pt x="606" y="3086"/>
                  <a:pt x="1687" y="1885"/>
                </a:cubicBezTo>
                <a:cubicBezTo>
                  <a:pt x="2232" y="1282"/>
                  <a:pt x="2693" y="1051"/>
                  <a:pt x="3148" y="1051"/>
                </a:cubicBezTo>
                <a:close/>
                <a:moveTo>
                  <a:pt x="3115" y="1"/>
                </a:moveTo>
                <a:cubicBezTo>
                  <a:pt x="3114" y="1"/>
                  <a:pt x="3114" y="1"/>
                  <a:pt x="3113" y="1"/>
                </a:cubicBezTo>
                <a:cubicBezTo>
                  <a:pt x="2000" y="4"/>
                  <a:pt x="889" y="1565"/>
                  <a:pt x="140" y="2223"/>
                </a:cubicBezTo>
                <a:cubicBezTo>
                  <a:pt x="42" y="2311"/>
                  <a:pt x="1" y="2476"/>
                  <a:pt x="41" y="2599"/>
                </a:cubicBezTo>
                <a:cubicBezTo>
                  <a:pt x="1664" y="7536"/>
                  <a:pt x="3283" y="12647"/>
                  <a:pt x="5645" y="17291"/>
                </a:cubicBezTo>
                <a:cubicBezTo>
                  <a:pt x="5689" y="17378"/>
                  <a:pt x="5767" y="17415"/>
                  <a:pt x="5847" y="17415"/>
                </a:cubicBezTo>
                <a:cubicBezTo>
                  <a:pt x="5969" y="17415"/>
                  <a:pt x="6096" y="17331"/>
                  <a:pt x="6120" y="17208"/>
                </a:cubicBezTo>
                <a:cubicBezTo>
                  <a:pt x="6645" y="17078"/>
                  <a:pt x="7126" y="16596"/>
                  <a:pt x="7559" y="16277"/>
                </a:cubicBezTo>
                <a:cubicBezTo>
                  <a:pt x="8029" y="15929"/>
                  <a:pt x="8504" y="15588"/>
                  <a:pt x="8962" y="15223"/>
                </a:cubicBezTo>
                <a:cubicBezTo>
                  <a:pt x="9031" y="15170"/>
                  <a:pt x="9069" y="15086"/>
                  <a:pt x="9062" y="14997"/>
                </a:cubicBezTo>
                <a:cubicBezTo>
                  <a:pt x="9184" y="14957"/>
                  <a:pt x="9278" y="14844"/>
                  <a:pt x="9218" y="14695"/>
                </a:cubicBezTo>
                <a:cubicBezTo>
                  <a:pt x="8777" y="13601"/>
                  <a:pt x="7820" y="12413"/>
                  <a:pt x="8216" y="11296"/>
                </a:cubicBezTo>
                <a:cubicBezTo>
                  <a:pt x="8498" y="10505"/>
                  <a:pt x="8990" y="10045"/>
                  <a:pt x="9700" y="9579"/>
                </a:cubicBezTo>
                <a:cubicBezTo>
                  <a:pt x="9940" y="9422"/>
                  <a:pt x="10120" y="9357"/>
                  <a:pt x="10276" y="9357"/>
                </a:cubicBezTo>
                <a:cubicBezTo>
                  <a:pt x="10584" y="9357"/>
                  <a:pt x="10807" y="9609"/>
                  <a:pt x="11237" y="9920"/>
                </a:cubicBezTo>
                <a:cubicBezTo>
                  <a:pt x="11733" y="10276"/>
                  <a:pt x="12538" y="11125"/>
                  <a:pt x="13171" y="11134"/>
                </a:cubicBezTo>
                <a:cubicBezTo>
                  <a:pt x="13175" y="11134"/>
                  <a:pt x="13179" y="11134"/>
                  <a:pt x="13183" y="11134"/>
                </a:cubicBezTo>
                <a:cubicBezTo>
                  <a:pt x="14030" y="11134"/>
                  <a:pt x="15138" y="9873"/>
                  <a:pt x="15759" y="9408"/>
                </a:cubicBezTo>
                <a:cubicBezTo>
                  <a:pt x="15838" y="9350"/>
                  <a:pt x="15891" y="9266"/>
                  <a:pt x="15910" y="9171"/>
                </a:cubicBezTo>
                <a:cubicBezTo>
                  <a:pt x="16110" y="9048"/>
                  <a:pt x="16211" y="8785"/>
                  <a:pt x="15978" y="8604"/>
                </a:cubicBezTo>
                <a:cubicBezTo>
                  <a:pt x="12972" y="6279"/>
                  <a:pt x="9878" y="4073"/>
                  <a:pt x="6680" y="2021"/>
                </a:cubicBezTo>
                <a:cubicBezTo>
                  <a:pt x="5749" y="1426"/>
                  <a:pt x="4259" y="1"/>
                  <a:pt x="31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76" name="Google Shape;418;p23">
            <a:extLst>
              <a:ext uri="{FF2B5EF4-FFF2-40B4-BE49-F238E27FC236}">
                <a16:creationId xmlns:a16="http://schemas.microsoft.com/office/drawing/2014/main" id="{3973B16F-88F8-47BC-A66A-194EE478D20B}"/>
              </a:ext>
            </a:extLst>
          </p:cNvPr>
          <p:cNvSpPr>
            <a:spLocks/>
          </p:cNvSpPr>
          <p:nvPr/>
        </p:nvSpPr>
        <p:spPr bwMode="auto">
          <a:xfrm>
            <a:off x="1457022" y="4056803"/>
            <a:ext cx="457200" cy="434975"/>
          </a:xfrm>
          <a:custGeom>
            <a:avLst/>
            <a:gdLst>
              <a:gd name="T0" fmla="*/ 17624 w 38595"/>
              <a:gd name="T1" fmla="*/ 4249 h 32543"/>
              <a:gd name="T2" fmla="*/ 23775 w 38595"/>
              <a:gd name="T3" fmla="*/ 19030 h 32543"/>
              <a:gd name="T4" fmla="*/ 22401 w 38595"/>
              <a:gd name="T5" fmla="*/ 18966 h 32543"/>
              <a:gd name="T6" fmla="*/ 7336 w 38595"/>
              <a:gd name="T7" fmla="*/ 12949 h 32543"/>
              <a:gd name="T8" fmla="*/ 4986 w 38595"/>
              <a:gd name="T9" fmla="*/ 10881 h 32543"/>
              <a:gd name="T10" fmla="*/ 1243 w 38595"/>
              <a:gd name="T11" fmla="*/ 8554 h 32543"/>
              <a:gd name="T12" fmla="*/ 4708 w 38595"/>
              <a:gd name="T13" fmla="*/ 5254 h 32543"/>
              <a:gd name="T14" fmla="*/ 4385 w 38595"/>
              <a:gd name="T15" fmla="*/ 2961 h 32543"/>
              <a:gd name="T16" fmla="*/ 2344 w 38595"/>
              <a:gd name="T17" fmla="*/ 982 h 32543"/>
              <a:gd name="T18" fmla="*/ 28705 w 38595"/>
              <a:gd name="T19" fmla="*/ 13579 h 32543"/>
              <a:gd name="T20" fmla="*/ 30830 w 38595"/>
              <a:gd name="T21" fmla="*/ 20332 h 32543"/>
              <a:gd name="T22" fmla="*/ 31150 w 38595"/>
              <a:gd name="T23" fmla="*/ 20511 h 32543"/>
              <a:gd name="T24" fmla="*/ 37292 w 38595"/>
              <a:gd name="T25" fmla="*/ 20818 h 32543"/>
              <a:gd name="T26" fmla="*/ 32528 w 38595"/>
              <a:gd name="T27" fmla="*/ 25515 h 32543"/>
              <a:gd name="T28" fmla="*/ 27992 w 38595"/>
              <a:gd name="T29" fmla="*/ 27704 h 32543"/>
              <a:gd name="T30" fmla="*/ 27457 w 38595"/>
              <a:gd name="T31" fmla="*/ 27892 h 32543"/>
              <a:gd name="T32" fmla="*/ 21519 w 38595"/>
              <a:gd name="T33" fmla="*/ 31473 h 32543"/>
              <a:gd name="T34" fmla="*/ 21196 w 38595"/>
              <a:gd name="T35" fmla="*/ 31536 h 32543"/>
              <a:gd name="T36" fmla="*/ 21879 w 38595"/>
              <a:gd name="T37" fmla="*/ 28900 h 32543"/>
              <a:gd name="T38" fmla="*/ 22751 w 38595"/>
              <a:gd name="T39" fmla="*/ 24385 h 32543"/>
              <a:gd name="T40" fmla="*/ 17712 w 38595"/>
              <a:gd name="T41" fmla="*/ 20245 h 32543"/>
              <a:gd name="T42" fmla="*/ 23974 w 38595"/>
              <a:gd name="T43" fmla="*/ 19850 h 32543"/>
              <a:gd name="T44" fmla="*/ 24340 w 38595"/>
              <a:gd name="T45" fmla="*/ 19487 h 32543"/>
              <a:gd name="T46" fmla="*/ 28705 w 38595"/>
              <a:gd name="T47" fmla="*/ 13579 h 32543"/>
              <a:gd name="T48" fmla="*/ 1457 w 38595"/>
              <a:gd name="T49" fmla="*/ 383 h 32543"/>
              <a:gd name="T50" fmla="*/ 1523 w 38595"/>
              <a:gd name="T51" fmla="*/ 1269 h 32543"/>
              <a:gd name="T52" fmla="*/ 1134 w 38595"/>
              <a:gd name="T53" fmla="*/ 3564 h 32543"/>
              <a:gd name="T54" fmla="*/ 3869 w 38595"/>
              <a:gd name="T55" fmla="*/ 5637 h 32543"/>
              <a:gd name="T56" fmla="*/ 365 w 38595"/>
              <a:gd name="T57" fmla="*/ 8988 h 32543"/>
              <a:gd name="T58" fmla="*/ 955 w 38595"/>
              <a:gd name="T59" fmla="*/ 13919 h 32543"/>
              <a:gd name="T60" fmla="*/ 1310 w 38595"/>
              <a:gd name="T61" fmla="*/ 14558 h 32543"/>
              <a:gd name="T62" fmla="*/ 21645 w 38595"/>
              <a:gd name="T63" fmla="*/ 18958 h 32543"/>
              <a:gd name="T64" fmla="*/ 16652 w 38595"/>
              <a:gd name="T65" fmla="*/ 20407 h 32543"/>
              <a:gd name="T66" fmla="*/ 22219 w 38595"/>
              <a:gd name="T67" fmla="*/ 24595 h 32543"/>
              <a:gd name="T68" fmla="*/ 20683 w 38595"/>
              <a:gd name="T69" fmla="*/ 32418 h 32543"/>
              <a:gd name="T70" fmla="*/ 23489 w 38595"/>
              <a:gd name="T71" fmla="*/ 31222 h 32543"/>
              <a:gd name="T72" fmla="*/ 33322 w 38595"/>
              <a:gd name="T73" fmla="*/ 32482 h 32543"/>
              <a:gd name="T74" fmla="*/ 33908 w 38595"/>
              <a:gd name="T75" fmla="*/ 32155 h 32543"/>
              <a:gd name="T76" fmla="*/ 38405 w 38595"/>
              <a:gd name="T77" fmla="*/ 20821 h 32543"/>
              <a:gd name="T78" fmla="*/ 32283 w 38595"/>
              <a:gd name="T79" fmla="*/ 19731 h 32543"/>
              <a:gd name="T80" fmla="*/ 31107 w 38595"/>
              <a:gd name="T81" fmla="*/ 19753 h 32543"/>
              <a:gd name="T82" fmla="*/ 28858 w 38595"/>
              <a:gd name="T83" fmla="*/ 12384 h 32543"/>
              <a:gd name="T84" fmla="*/ 26612 w 38595"/>
              <a:gd name="T85" fmla="*/ 14927 h 32543"/>
              <a:gd name="T86" fmla="*/ 5503 w 38595"/>
              <a:gd name="T87" fmla="*/ 0 h 3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595" h="32543" extrusionOk="0">
                <a:moveTo>
                  <a:pt x="5482" y="757"/>
                </a:moveTo>
                <a:cubicBezTo>
                  <a:pt x="9744" y="757"/>
                  <a:pt x="13979" y="1983"/>
                  <a:pt x="17624" y="4249"/>
                </a:cubicBezTo>
                <a:cubicBezTo>
                  <a:pt x="21956" y="6940"/>
                  <a:pt x="24621" y="10679"/>
                  <a:pt x="26212" y="15448"/>
                </a:cubicBezTo>
                <a:cubicBezTo>
                  <a:pt x="25337" y="16600"/>
                  <a:pt x="24513" y="17790"/>
                  <a:pt x="23775" y="19030"/>
                </a:cubicBezTo>
                <a:cubicBezTo>
                  <a:pt x="23769" y="19040"/>
                  <a:pt x="23771" y="19049"/>
                  <a:pt x="23765" y="19058"/>
                </a:cubicBezTo>
                <a:cubicBezTo>
                  <a:pt x="23310" y="19007"/>
                  <a:pt x="22855" y="18981"/>
                  <a:pt x="22401" y="18966"/>
                </a:cubicBezTo>
                <a:cubicBezTo>
                  <a:pt x="22388" y="18935"/>
                  <a:pt x="22368" y="18906"/>
                  <a:pt x="22343" y="18883"/>
                </a:cubicBezTo>
                <a:cubicBezTo>
                  <a:pt x="18336" y="14967"/>
                  <a:pt x="12853" y="12949"/>
                  <a:pt x="7336" y="12949"/>
                </a:cubicBezTo>
                <a:cubicBezTo>
                  <a:pt x="5691" y="12949"/>
                  <a:pt x="4043" y="13129"/>
                  <a:pt x="2431" y="13491"/>
                </a:cubicBezTo>
                <a:lnTo>
                  <a:pt x="4986" y="10881"/>
                </a:lnTo>
                <a:cubicBezTo>
                  <a:pt x="5145" y="10717"/>
                  <a:pt x="5140" y="10409"/>
                  <a:pt x="4920" y="10291"/>
                </a:cubicBezTo>
                <a:cubicBezTo>
                  <a:pt x="3721" y="9649"/>
                  <a:pt x="2497" y="9075"/>
                  <a:pt x="1243" y="8554"/>
                </a:cubicBezTo>
                <a:cubicBezTo>
                  <a:pt x="2477" y="7724"/>
                  <a:pt x="3655" y="6814"/>
                  <a:pt x="4771" y="5830"/>
                </a:cubicBezTo>
                <a:cubicBezTo>
                  <a:pt x="4941" y="5679"/>
                  <a:pt x="4912" y="5361"/>
                  <a:pt x="4708" y="5254"/>
                </a:cubicBezTo>
                <a:cubicBezTo>
                  <a:pt x="3854" y="4805"/>
                  <a:pt x="3001" y="4358"/>
                  <a:pt x="2148" y="3912"/>
                </a:cubicBezTo>
                <a:cubicBezTo>
                  <a:pt x="2894" y="3595"/>
                  <a:pt x="3639" y="3278"/>
                  <a:pt x="4385" y="2961"/>
                </a:cubicBezTo>
                <a:cubicBezTo>
                  <a:pt x="4644" y="2851"/>
                  <a:pt x="4595" y="2486"/>
                  <a:pt x="4396" y="2354"/>
                </a:cubicBezTo>
                <a:lnTo>
                  <a:pt x="2344" y="982"/>
                </a:lnTo>
                <a:cubicBezTo>
                  <a:pt x="3386" y="831"/>
                  <a:pt x="4435" y="757"/>
                  <a:pt x="5482" y="757"/>
                </a:cubicBezTo>
                <a:close/>
                <a:moveTo>
                  <a:pt x="28705" y="13579"/>
                </a:moveTo>
                <a:cubicBezTo>
                  <a:pt x="29313" y="15774"/>
                  <a:pt x="29856" y="18001"/>
                  <a:pt x="30620" y="20144"/>
                </a:cubicBezTo>
                <a:cubicBezTo>
                  <a:pt x="30651" y="20240"/>
                  <a:pt x="30730" y="20312"/>
                  <a:pt x="30830" y="20332"/>
                </a:cubicBezTo>
                <a:cubicBezTo>
                  <a:pt x="30883" y="20435"/>
                  <a:pt x="30985" y="20512"/>
                  <a:pt x="31137" y="20512"/>
                </a:cubicBezTo>
                <a:cubicBezTo>
                  <a:pt x="31141" y="20512"/>
                  <a:pt x="31145" y="20512"/>
                  <a:pt x="31150" y="20511"/>
                </a:cubicBezTo>
                <a:cubicBezTo>
                  <a:pt x="31536" y="20500"/>
                  <a:pt x="31923" y="20494"/>
                  <a:pt x="32309" y="20494"/>
                </a:cubicBezTo>
                <a:cubicBezTo>
                  <a:pt x="33975" y="20494"/>
                  <a:pt x="35639" y="20601"/>
                  <a:pt x="37292" y="20818"/>
                </a:cubicBezTo>
                <a:cubicBezTo>
                  <a:pt x="35683" y="22270"/>
                  <a:pt x="33947" y="23581"/>
                  <a:pt x="32389" y="25080"/>
                </a:cubicBezTo>
                <a:cubicBezTo>
                  <a:pt x="32227" y="25235"/>
                  <a:pt x="32348" y="25481"/>
                  <a:pt x="32528" y="25515"/>
                </a:cubicBezTo>
                <a:cubicBezTo>
                  <a:pt x="32828" y="27512"/>
                  <a:pt x="33165" y="29421"/>
                  <a:pt x="33152" y="31432"/>
                </a:cubicBezTo>
                <a:cubicBezTo>
                  <a:pt x="31393" y="30242"/>
                  <a:pt x="29673" y="28999"/>
                  <a:pt x="27992" y="27704"/>
                </a:cubicBezTo>
                <a:cubicBezTo>
                  <a:pt x="27921" y="27649"/>
                  <a:pt x="27851" y="27626"/>
                  <a:pt x="27785" y="27626"/>
                </a:cubicBezTo>
                <a:cubicBezTo>
                  <a:pt x="27637" y="27626"/>
                  <a:pt x="27511" y="27743"/>
                  <a:pt x="27457" y="27892"/>
                </a:cubicBezTo>
                <a:cubicBezTo>
                  <a:pt x="27419" y="27894"/>
                  <a:pt x="27384" y="27906"/>
                  <a:pt x="27351" y="27926"/>
                </a:cubicBezTo>
                <a:cubicBezTo>
                  <a:pt x="25455" y="29082"/>
                  <a:pt x="23590" y="30644"/>
                  <a:pt x="21519" y="31473"/>
                </a:cubicBezTo>
                <a:cubicBezTo>
                  <a:pt x="21317" y="31722"/>
                  <a:pt x="21192" y="31846"/>
                  <a:pt x="21142" y="31846"/>
                </a:cubicBezTo>
                <a:cubicBezTo>
                  <a:pt x="21097" y="31846"/>
                  <a:pt x="21115" y="31743"/>
                  <a:pt x="21196" y="31536"/>
                </a:cubicBezTo>
                <a:cubicBezTo>
                  <a:pt x="21273" y="31242"/>
                  <a:pt x="21349" y="30949"/>
                  <a:pt x="21424" y="30657"/>
                </a:cubicBezTo>
                <a:cubicBezTo>
                  <a:pt x="21576" y="30070"/>
                  <a:pt x="21727" y="29485"/>
                  <a:pt x="21879" y="28900"/>
                </a:cubicBezTo>
                <a:cubicBezTo>
                  <a:pt x="22233" y="27532"/>
                  <a:pt x="22591" y="26168"/>
                  <a:pt x="22937" y="24798"/>
                </a:cubicBezTo>
                <a:cubicBezTo>
                  <a:pt x="22986" y="24604"/>
                  <a:pt x="22888" y="24460"/>
                  <a:pt x="22751" y="24385"/>
                </a:cubicBezTo>
                <a:cubicBezTo>
                  <a:pt x="22769" y="24302"/>
                  <a:pt x="22740" y="24216"/>
                  <a:pt x="22676" y="24161"/>
                </a:cubicBezTo>
                <a:cubicBezTo>
                  <a:pt x="21126" y="22746"/>
                  <a:pt x="19395" y="21505"/>
                  <a:pt x="17712" y="20245"/>
                </a:cubicBezTo>
                <a:cubicBezTo>
                  <a:pt x="19098" y="19900"/>
                  <a:pt x="20490" y="19733"/>
                  <a:pt x="21901" y="19733"/>
                </a:cubicBezTo>
                <a:cubicBezTo>
                  <a:pt x="22587" y="19733"/>
                  <a:pt x="23277" y="19772"/>
                  <a:pt x="23974" y="19850"/>
                </a:cubicBezTo>
                <a:cubicBezTo>
                  <a:pt x="23991" y="19852"/>
                  <a:pt x="24007" y="19852"/>
                  <a:pt x="24022" y="19852"/>
                </a:cubicBezTo>
                <a:cubicBezTo>
                  <a:pt x="24245" y="19852"/>
                  <a:pt x="24349" y="19673"/>
                  <a:pt x="24340" y="19487"/>
                </a:cubicBezTo>
                <a:cubicBezTo>
                  <a:pt x="24368" y="19467"/>
                  <a:pt x="24391" y="19442"/>
                  <a:pt x="24411" y="19416"/>
                </a:cubicBezTo>
                <a:cubicBezTo>
                  <a:pt x="25772" y="17402"/>
                  <a:pt x="27151" y="15442"/>
                  <a:pt x="28705" y="13579"/>
                </a:cubicBezTo>
                <a:close/>
                <a:moveTo>
                  <a:pt x="5503" y="0"/>
                </a:moveTo>
                <a:cubicBezTo>
                  <a:pt x="4148" y="0"/>
                  <a:pt x="2793" y="125"/>
                  <a:pt x="1457" y="383"/>
                </a:cubicBezTo>
                <a:cubicBezTo>
                  <a:pt x="1100" y="451"/>
                  <a:pt x="1131" y="878"/>
                  <a:pt x="1371" y="1036"/>
                </a:cubicBezTo>
                <a:cubicBezTo>
                  <a:pt x="1385" y="1131"/>
                  <a:pt x="1440" y="1216"/>
                  <a:pt x="1523" y="1269"/>
                </a:cubicBezTo>
                <a:lnTo>
                  <a:pt x="3480" y="2583"/>
                </a:lnTo>
                <a:cubicBezTo>
                  <a:pt x="2698" y="2910"/>
                  <a:pt x="1916" y="3238"/>
                  <a:pt x="1134" y="3564"/>
                </a:cubicBezTo>
                <a:cubicBezTo>
                  <a:pt x="886" y="3669"/>
                  <a:pt x="898" y="4068"/>
                  <a:pt x="1123" y="4188"/>
                </a:cubicBezTo>
                <a:cubicBezTo>
                  <a:pt x="2037" y="4672"/>
                  <a:pt x="2953" y="5156"/>
                  <a:pt x="3869" y="5637"/>
                </a:cubicBezTo>
                <a:cubicBezTo>
                  <a:pt x="2737" y="6608"/>
                  <a:pt x="1540" y="7501"/>
                  <a:pt x="285" y="8309"/>
                </a:cubicBezTo>
                <a:cubicBezTo>
                  <a:pt x="0" y="8491"/>
                  <a:pt x="66" y="8868"/>
                  <a:pt x="365" y="8988"/>
                </a:cubicBezTo>
                <a:cubicBezTo>
                  <a:pt x="1641" y="9498"/>
                  <a:pt x="2889" y="10072"/>
                  <a:pt x="4107" y="10709"/>
                </a:cubicBezTo>
                <a:lnTo>
                  <a:pt x="955" y="13919"/>
                </a:lnTo>
                <a:cubicBezTo>
                  <a:pt x="724" y="14155"/>
                  <a:pt x="894" y="14573"/>
                  <a:pt x="1205" y="14573"/>
                </a:cubicBezTo>
                <a:cubicBezTo>
                  <a:pt x="1238" y="14573"/>
                  <a:pt x="1274" y="14568"/>
                  <a:pt x="1310" y="14558"/>
                </a:cubicBezTo>
                <a:cubicBezTo>
                  <a:pt x="3280" y="13989"/>
                  <a:pt x="5279" y="13716"/>
                  <a:pt x="7261" y="13716"/>
                </a:cubicBezTo>
                <a:cubicBezTo>
                  <a:pt x="12453" y="13716"/>
                  <a:pt x="17526" y="15593"/>
                  <a:pt x="21645" y="18958"/>
                </a:cubicBezTo>
                <a:cubicBezTo>
                  <a:pt x="19988" y="18978"/>
                  <a:pt x="18343" y="19228"/>
                  <a:pt x="16756" y="19703"/>
                </a:cubicBezTo>
                <a:cubicBezTo>
                  <a:pt x="16416" y="19804"/>
                  <a:pt x="16391" y="20208"/>
                  <a:pt x="16652" y="20407"/>
                </a:cubicBezTo>
                <a:cubicBezTo>
                  <a:pt x="18490" y="21804"/>
                  <a:pt x="20294" y="23303"/>
                  <a:pt x="22245" y="24543"/>
                </a:cubicBezTo>
                <a:cubicBezTo>
                  <a:pt x="22234" y="24559"/>
                  <a:pt x="22225" y="24576"/>
                  <a:pt x="22219" y="24595"/>
                </a:cubicBezTo>
                <a:cubicBezTo>
                  <a:pt x="21706" y="26544"/>
                  <a:pt x="21210" y="28500"/>
                  <a:pt x="20707" y="30453"/>
                </a:cubicBezTo>
                <a:cubicBezTo>
                  <a:pt x="20577" y="30960"/>
                  <a:pt x="20017" y="32050"/>
                  <a:pt x="20683" y="32418"/>
                </a:cubicBezTo>
                <a:cubicBezTo>
                  <a:pt x="20782" y="32473"/>
                  <a:pt x="20896" y="32497"/>
                  <a:pt x="21019" y="32497"/>
                </a:cubicBezTo>
                <a:cubicBezTo>
                  <a:pt x="21809" y="32497"/>
                  <a:pt x="22999" y="31509"/>
                  <a:pt x="23489" y="31222"/>
                </a:cubicBezTo>
                <a:cubicBezTo>
                  <a:pt x="24927" y="30378"/>
                  <a:pt x="26345" y="29470"/>
                  <a:pt x="27620" y="28388"/>
                </a:cubicBezTo>
                <a:cubicBezTo>
                  <a:pt x="29473" y="29819"/>
                  <a:pt x="31373" y="31182"/>
                  <a:pt x="33322" y="32482"/>
                </a:cubicBezTo>
                <a:cubicBezTo>
                  <a:pt x="33384" y="32524"/>
                  <a:pt x="33451" y="32543"/>
                  <a:pt x="33515" y="32543"/>
                </a:cubicBezTo>
                <a:cubicBezTo>
                  <a:pt x="33715" y="32543"/>
                  <a:pt x="33899" y="32366"/>
                  <a:pt x="33908" y="32155"/>
                </a:cubicBezTo>
                <a:cubicBezTo>
                  <a:pt x="34023" y="29876"/>
                  <a:pt x="33896" y="27417"/>
                  <a:pt x="33035" y="25276"/>
                </a:cubicBezTo>
                <a:cubicBezTo>
                  <a:pt x="35002" y="24068"/>
                  <a:pt x="36743" y="22398"/>
                  <a:pt x="38405" y="20821"/>
                </a:cubicBezTo>
                <a:cubicBezTo>
                  <a:pt x="38595" y="20642"/>
                  <a:pt x="38540" y="20228"/>
                  <a:pt x="38247" y="20184"/>
                </a:cubicBezTo>
                <a:cubicBezTo>
                  <a:pt x="36273" y="19882"/>
                  <a:pt x="34279" y="19731"/>
                  <a:pt x="32283" y="19731"/>
                </a:cubicBezTo>
                <a:cubicBezTo>
                  <a:pt x="31908" y="19731"/>
                  <a:pt x="31533" y="19736"/>
                  <a:pt x="31157" y="19747"/>
                </a:cubicBezTo>
                <a:cubicBezTo>
                  <a:pt x="31141" y="19749"/>
                  <a:pt x="31124" y="19750"/>
                  <a:pt x="31107" y="19753"/>
                </a:cubicBezTo>
                <a:cubicBezTo>
                  <a:pt x="30666" y="17361"/>
                  <a:pt x="29921" y="15015"/>
                  <a:pt x="29255" y="12679"/>
                </a:cubicBezTo>
                <a:cubicBezTo>
                  <a:pt x="29207" y="12509"/>
                  <a:pt x="29030" y="12384"/>
                  <a:pt x="28858" y="12384"/>
                </a:cubicBezTo>
                <a:cubicBezTo>
                  <a:pt x="28769" y="12384"/>
                  <a:pt x="28682" y="12418"/>
                  <a:pt x="28614" y="12497"/>
                </a:cubicBezTo>
                <a:cubicBezTo>
                  <a:pt x="27929" y="13288"/>
                  <a:pt x="27258" y="14099"/>
                  <a:pt x="26612" y="14927"/>
                </a:cubicBezTo>
                <a:cubicBezTo>
                  <a:pt x="25846" y="10227"/>
                  <a:pt x="22110" y="6232"/>
                  <a:pt x="18234" y="3765"/>
                </a:cubicBezTo>
                <a:cubicBezTo>
                  <a:pt x="14456" y="1362"/>
                  <a:pt x="9980" y="0"/>
                  <a:pt x="55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  <p:sp>
        <p:nvSpPr>
          <p:cNvPr id="77" name="Google Shape;445;p23">
            <a:extLst>
              <a:ext uri="{FF2B5EF4-FFF2-40B4-BE49-F238E27FC236}">
                <a16:creationId xmlns:a16="http://schemas.microsoft.com/office/drawing/2014/main" id="{4E9EFE74-CE9E-4B17-818D-486397BACBAB}"/>
              </a:ext>
            </a:extLst>
          </p:cNvPr>
          <p:cNvSpPr>
            <a:spLocks/>
          </p:cNvSpPr>
          <p:nvPr/>
        </p:nvSpPr>
        <p:spPr bwMode="auto">
          <a:xfrm>
            <a:off x="1492464" y="5412579"/>
            <a:ext cx="457200" cy="390021"/>
          </a:xfrm>
          <a:custGeom>
            <a:avLst/>
            <a:gdLst>
              <a:gd name="T0" fmla="*/ 6265 w 11735"/>
              <a:gd name="T1" fmla="*/ 646 h 12825"/>
              <a:gd name="T2" fmla="*/ 6265 w 11735"/>
              <a:gd name="T3" fmla="*/ 646 h 12825"/>
              <a:gd name="T4" fmla="*/ 8938 w 11735"/>
              <a:gd name="T5" fmla="*/ 1255 h 12825"/>
              <a:gd name="T6" fmla="*/ 9081 w 11735"/>
              <a:gd name="T7" fmla="*/ 1254 h 12825"/>
              <a:gd name="T8" fmla="*/ 10834 w 11735"/>
              <a:gd name="T9" fmla="*/ 928 h 12825"/>
              <a:gd name="T10" fmla="*/ 10834 w 11735"/>
              <a:gd name="T11" fmla="*/ 928 h 12825"/>
              <a:gd name="T12" fmla="*/ 10987 w 11735"/>
              <a:gd name="T13" fmla="*/ 4158 h 12825"/>
              <a:gd name="T14" fmla="*/ 8391 w 11735"/>
              <a:gd name="T15" fmla="*/ 4434 h 12825"/>
              <a:gd name="T16" fmla="*/ 6574 w 11735"/>
              <a:gd name="T17" fmla="*/ 4279 h 12825"/>
              <a:gd name="T18" fmla="*/ 6265 w 11735"/>
              <a:gd name="T19" fmla="*/ 646 h 12825"/>
              <a:gd name="T20" fmla="*/ 3259 w 11735"/>
              <a:gd name="T21" fmla="*/ 8331 h 12825"/>
              <a:gd name="T22" fmla="*/ 4078 w 11735"/>
              <a:gd name="T23" fmla="*/ 8471 h 12825"/>
              <a:gd name="T24" fmla="*/ 5279 w 11735"/>
              <a:gd name="T25" fmla="*/ 10096 h 12825"/>
              <a:gd name="T26" fmla="*/ 5130 w 11735"/>
              <a:gd name="T27" fmla="*/ 11402 h 12825"/>
              <a:gd name="T28" fmla="*/ 5127 w 11735"/>
              <a:gd name="T29" fmla="*/ 11407 h 12825"/>
              <a:gd name="T30" fmla="*/ 3596 w 11735"/>
              <a:gd name="T31" fmla="*/ 12197 h 12825"/>
              <a:gd name="T32" fmla="*/ 1407 w 11735"/>
              <a:gd name="T33" fmla="*/ 9016 h 12825"/>
              <a:gd name="T34" fmla="*/ 3259 w 11735"/>
              <a:gd name="T35" fmla="*/ 8331 h 12825"/>
              <a:gd name="T36" fmla="*/ 10884 w 11735"/>
              <a:gd name="T37" fmla="*/ 0 h 12825"/>
              <a:gd name="T38" fmla="*/ 10668 w 11735"/>
              <a:gd name="T39" fmla="*/ 99 h 12825"/>
              <a:gd name="T40" fmla="*/ 9050 w 11735"/>
              <a:gd name="T41" fmla="*/ 581 h 12825"/>
              <a:gd name="T42" fmla="*/ 8265 w 11735"/>
              <a:gd name="T43" fmla="*/ 546 h 12825"/>
              <a:gd name="T44" fmla="*/ 6075 w 11735"/>
              <a:gd name="T45" fmla="*/ 205 h 12825"/>
              <a:gd name="T46" fmla="*/ 6052 w 11735"/>
              <a:gd name="T47" fmla="*/ 205 h 12825"/>
              <a:gd name="T48" fmla="*/ 5955 w 11735"/>
              <a:gd name="T49" fmla="*/ 381 h 12825"/>
              <a:gd name="T50" fmla="*/ 5828 w 11735"/>
              <a:gd name="T51" fmla="*/ 560 h 12825"/>
              <a:gd name="T52" fmla="*/ 5658 w 11735"/>
              <a:gd name="T53" fmla="*/ 6164 h 12825"/>
              <a:gd name="T54" fmla="*/ 5415 w 11735"/>
              <a:gd name="T55" fmla="*/ 8909 h 12825"/>
              <a:gd name="T56" fmla="*/ 4905 w 11735"/>
              <a:gd name="T57" fmla="*/ 8145 h 12825"/>
              <a:gd name="T58" fmla="*/ 3293 w 11735"/>
              <a:gd name="T59" fmla="*/ 7654 h 12825"/>
              <a:gd name="T60" fmla="*/ 3173 w 11735"/>
              <a:gd name="T61" fmla="*/ 7656 h 12825"/>
              <a:gd name="T62" fmla="*/ 276 w 11735"/>
              <a:gd name="T63" fmla="*/ 9724 h 12825"/>
              <a:gd name="T64" fmla="*/ 2395 w 11735"/>
              <a:gd name="T65" fmla="*/ 12677 h 12825"/>
              <a:gd name="T66" fmla="*/ 3435 w 11735"/>
              <a:gd name="T67" fmla="*/ 12824 h 12825"/>
              <a:gd name="T68" fmla="*/ 5294 w 11735"/>
              <a:gd name="T69" fmla="*/ 12035 h 12825"/>
              <a:gd name="T70" fmla="*/ 5438 w 11735"/>
              <a:gd name="T71" fmla="*/ 12061 h 12825"/>
              <a:gd name="T72" fmla="*/ 5750 w 11735"/>
              <a:gd name="T73" fmla="*/ 11825 h 12825"/>
              <a:gd name="T74" fmla="*/ 6574 w 11735"/>
              <a:gd name="T75" fmla="*/ 4783 h 12825"/>
              <a:gd name="T76" fmla="*/ 8990 w 11735"/>
              <a:gd name="T77" fmla="*/ 5154 h 12825"/>
              <a:gd name="T78" fmla="*/ 11492 w 11735"/>
              <a:gd name="T79" fmla="*/ 4694 h 12825"/>
              <a:gd name="T80" fmla="*/ 11694 w 11735"/>
              <a:gd name="T81" fmla="*/ 4300 h 12825"/>
              <a:gd name="T82" fmla="*/ 11696 w 11735"/>
              <a:gd name="T83" fmla="*/ 4293 h 12825"/>
              <a:gd name="T84" fmla="*/ 11342 w 11735"/>
              <a:gd name="T85" fmla="*/ 265 h 12825"/>
              <a:gd name="T86" fmla="*/ 11146 w 11735"/>
              <a:gd name="T87" fmla="*/ 112 h 12825"/>
              <a:gd name="T88" fmla="*/ 10884 w 11735"/>
              <a:gd name="T89" fmla="*/ 0 h 1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735" h="12825" extrusionOk="0">
                <a:moveTo>
                  <a:pt x="6265" y="646"/>
                </a:moveTo>
                <a:lnTo>
                  <a:pt x="6265" y="646"/>
                </a:lnTo>
                <a:cubicBezTo>
                  <a:pt x="6997" y="1145"/>
                  <a:pt x="8079" y="1255"/>
                  <a:pt x="8938" y="1255"/>
                </a:cubicBezTo>
                <a:cubicBezTo>
                  <a:pt x="8987" y="1255"/>
                  <a:pt x="9034" y="1255"/>
                  <a:pt x="9081" y="1254"/>
                </a:cubicBezTo>
                <a:cubicBezTo>
                  <a:pt x="9625" y="1245"/>
                  <a:pt x="10362" y="1245"/>
                  <a:pt x="10834" y="928"/>
                </a:cubicBezTo>
                <a:cubicBezTo>
                  <a:pt x="10726" y="1991"/>
                  <a:pt x="10794" y="3126"/>
                  <a:pt x="10987" y="4158"/>
                </a:cubicBezTo>
                <a:cubicBezTo>
                  <a:pt x="10075" y="4333"/>
                  <a:pt x="9240" y="4434"/>
                  <a:pt x="8391" y="4434"/>
                </a:cubicBezTo>
                <a:cubicBezTo>
                  <a:pt x="7802" y="4434"/>
                  <a:pt x="7207" y="4385"/>
                  <a:pt x="6574" y="4279"/>
                </a:cubicBezTo>
                <a:cubicBezTo>
                  <a:pt x="6570" y="3032"/>
                  <a:pt x="6478" y="1805"/>
                  <a:pt x="6265" y="646"/>
                </a:cubicBezTo>
                <a:close/>
                <a:moveTo>
                  <a:pt x="3259" y="8331"/>
                </a:moveTo>
                <a:cubicBezTo>
                  <a:pt x="3552" y="8331"/>
                  <a:pt x="3834" y="8376"/>
                  <a:pt x="4078" y="8471"/>
                </a:cubicBezTo>
                <a:cubicBezTo>
                  <a:pt x="4791" y="8748"/>
                  <a:pt x="4891" y="9519"/>
                  <a:pt x="5279" y="10096"/>
                </a:cubicBezTo>
                <a:cubicBezTo>
                  <a:pt x="5228" y="10531"/>
                  <a:pt x="5179" y="10966"/>
                  <a:pt x="5130" y="11402"/>
                </a:cubicBezTo>
                <a:cubicBezTo>
                  <a:pt x="5130" y="11404"/>
                  <a:pt x="5128" y="11405"/>
                  <a:pt x="5127" y="11407"/>
                </a:cubicBezTo>
                <a:cubicBezTo>
                  <a:pt x="4771" y="11966"/>
                  <a:pt x="4202" y="12197"/>
                  <a:pt x="3596" y="12197"/>
                </a:cubicBezTo>
                <a:cubicBezTo>
                  <a:pt x="1936" y="12197"/>
                  <a:pt x="1" y="10465"/>
                  <a:pt x="1407" y="9016"/>
                </a:cubicBezTo>
                <a:cubicBezTo>
                  <a:pt x="1831" y="8579"/>
                  <a:pt x="2573" y="8331"/>
                  <a:pt x="3259" y="8331"/>
                </a:cubicBezTo>
                <a:close/>
                <a:moveTo>
                  <a:pt x="10884" y="0"/>
                </a:moveTo>
                <a:cubicBezTo>
                  <a:pt x="10805" y="0"/>
                  <a:pt x="10728" y="30"/>
                  <a:pt x="10668" y="99"/>
                </a:cubicBezTo>
                <a:cubicBezTo>
                  <a:pt x="10329" y="494"/>
                  <a:pt x="9664" y="581"/>
                  <a:pt x="9050" y="581"/>
                </a:cubicBezTo>
                <a:cubicBezTo>
                  <a:pt x="8765" y="581"/>
                  <a:pt x="8491" y="562"/>
                  <a:pt x="8265" y="546"/>
                </a:cubicBezTo>
                <a:cubicBezTo>
                  <a:pt x="7524" y="496"/>
                  <a:pt x="6808" y="205"/>
                  <a:pt x="6075" y="205"/>
                </a:cubicBezTo>
                <a:cubicBezTo>
                  <a:pt x="6067" y="205"/>
                  <a:pt x="6060" y="205"/>
                  <a:pt x="6052" y="205"/>
                </a:cubicBezTo>
                <a:cubicBezTo>
                  <a:pt x="5960" y="205"/>
                  <a:pt x="5913" y="308"/>
                  <a:pt x="5955" y="381"/>
                </a:cubicBezTo>
                <a:cubicBezTo>
                  <a:pt x="5885" y="415"/>
                  <a:pt x="5838" y="484"/>
                  <a:pt x="5828" y="560"/>
                </a:cubicBezTo>
                <a:cubicBezTo>
                  <a:pt x="5638" y="2415"/>
                  <a:pt x="5763" y="4302"/>
                  <a:pt x="5658" y="6164"/>
                </a:cubicBezTo>
                <a:cubicBezTo>
                  <a:pt x="5606" y="7083"/>
                  <a:pt x="5516" y="7996"/>
                  <a:pt x="5415" y="8909"/>
                </a:cubicBezTo>
                <a:cubicBezTo>
                  <a:pt x="5294" y="8623"/>
                  <a:pt x="5147" y="8353"/>
                  <a:pt x="4905" y="8145"/>
                </a:cubicBezTo>
                <a:cubicBezTo>
                  <a:pt x="4469" y="7769"/>
                  <a:pt x="3857" y="7654"/>
                  <a:pt x="3293" y="7654"/>
                </a:cubicBezTo>
                <a:cubicBezTo>
                  <a:pt x="3253" y="7654"/>
                  <a:pt x="3213" y="7655"/>
                  <a:pt x="3173" y="7656"/>
                </a:cubicBezTo>
                <a:cubicBezTo>
                  <a:pt x="1886" y="7693"/>
                  <a:pt x="475" y="8316"/>
                  <a:pt x="276" y="9724"/>
                </a:cubicBezTo>
                <a:cubicBezTo>
                  <a:pt x="77" y="11122"/>
                  <a:pt x="1111" y="12298"/>
                  <a:pt x="2395" y="12677"/>
                </a:cubicBezTo>
                <a:cubicBezTo>
                  <a:pt x="2711" y="12769"/>
                  <a:pt x="3072" y="12824"/>
                  <a:pt x="3435" y="12824"/>
                </a:cubicBezTo>
                <a:cubicBezTo>
                  <a:pt x="4162" y="12824"/>
                  <a:pt x="4896" y="12605"/>
                  <a:pt x="5294" y="12035"/>
                </a:cubicBezTo>
                <a:cubicBezTo>
                  <a:pt x="5340" y="12052"/>
                  <a:pt x="5389" y="12061"/>
                  <a:pt x="5438" y="12061"/>
                </a:cubicBezTo>
                <a:cubicBezTo>
                  <a:pt x="5580" y="12061"/>
                  <a:pt x="5717" y="11988"/>
                  <a:pt x="5750" y="11825"/>
                </a:cubicBezTo>
                <a:cubicBezTo>
                  <a:pt x="6193" y="9633"/>
                  <a:pt x="6539" y="7180"/>
                  <a:pt x="6574" y="4783"/>
                </a:cubicBezTo>
                <a:cubicBezTo>
                  <a:pt x="7334" y="5024"/>
                  <a:pt x="8165" y="5154"/>
                  <a:pt x="8990" y="5154"/>
                </a:cubicBezTo>
                <a:cubicBezTo>
                  <a:pt x="9861" y="5154"/>
                  <a:pt x="10725" y="5009"/>
                  <a:pt x="11492" y="4694"/>
                </a:cubicBezTo>
                <a:cubicBezTo>
                  <a:pt x="11678" y="4617"/>
                  <a:pt x="11734" y="4443"/>
                  <a:pt x="11694" y="4300"/>
                </a:cubicBezTo>
                <a:cubicBezTo>
                  <a:pt x="11694" y="4297"/>
                  <a:pt x="11696" y="4296"/>
                  <a:pt x="11696" y="4293"/>
                </a:cubicBezTo>
                <a:cubicBezTo>
                  <a:pt x="11639" y="2969"/>
                  <a:pt x="11544" y="1574"/>
                  <a:pt x="11342" y="265"/>
                </a:cubicBezTo>
                <a:cubicBezTo>
                  <a:pt x="11327" y="165"/>
                  <a:pt x="11238" y="115"/>
                  <a:pt x="11146" y="112"/>
                </a:cubicBezTo>
                <a:cubicBezTo>
                  <a:pt x="11076" y="44"/>
                  <a:pt x="10979" y="0"/>
                  <a:pt x="108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P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854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4AF-7236-4CC7-8CBA-E3CA2AC7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762" y="-399865"/>
            <a:ext cx="5426158" cy="1371600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Impact" panose="020B0806030902050204" pitchFamily="34" charset="0"/>
              </a:rPr>
              <a:t>STRENGTHS</a:t>
            </a:r>
            <a:endParaRPr lang="en-PK" sz="4000" b="1" i="1" dirty="0">
              <a:latin typeface="Impact" panose="020B080603090205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41798-14A8-43E8-B332-73D588EC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0735" y="1988222"/>
            <a:ext cx="5426158" cy="314825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800" i="1" dirty="0"/>
              <a:t>OPTIMISM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800" i="1" dirty="0"/>
              <a:t>CREATIVITY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800" i="1" dirty="0"/>
              <a:t>SELF CONFIDENT</a:t>
            </a:r>
            <a:endParaRPr lang="en-PK" sz="2800" i="1" dirty="0"/>
          </a:p>
        </p:txBody>
      </p:sp>
      <p:pic>
        <p:nvPicPr>
          <p:cNvPr id="62" name="Picture 61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05BFF746-7E59-427F-A241-56B6591D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1988223"/>
            <a:ext cx="4457701" cy="31482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6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C6F4-548C-48E0-93FC-6DDB4B75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600" y="150921"/>
            <a:ext cx="4367660" cy="733148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WEAKNESSES</a:t>
            </a:r>
            <a:endParaRPr lang="en-PK" sz="3600" b="1" i="1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CB8C-BBEB-49C9-8FAA-2025256D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6925" y="2431463"/>
            <a:ext cx="5426158" cy="1828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CAN’T SAY NO WHEN IT COMES TO HELPING OTHERS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DETAILED ORIENTED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PROCRASTINATION</a:t>
            </a:r>
            <a:endParaRPr lang="en-PK" sz="2000" b="1" i="1" dirty="0"/>
          </a:p>
        </p:txBody>
      </p:sp>
      <p:pic>
        <p:nvPicPr>
          <p:cNvPr id="6" name="Picture 5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707E32B4-36C1-42A2-AD71-41A3F75A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47" y="2063207"/>
            <a:ext cx="4294043" cy="3032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12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6C19-1566-4A17-A772-DC9D490C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74" y="-390526"/>
            <a:ext cx="5426158" cy="1371600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SKILLS</a:t>
            </a:r>
            <a:endParaRPr lang="en-PK" sz="3600" i="1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3CBC3-54A2-4006-8293-EA6CC0C76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3048" y="2514599"/>
            <a:ext cx="5426158" cy="18288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/>
              <a:t>GRAPHIC DESIGNING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/>
              <a:t>VIDEO EDITING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/>
              <a:t>CONTENT WRITING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/>
              <a:t>MARKETING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/>
              <a:t>MS OFFICE SKILLS</a:t>
            </a:r>
            <a:endParaRPr lang="en-PK" sz="2400" i="1" dirty="0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8CFD7897-10DC-446F-AE36-F8DE106E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9" y="1391995"/>
            <a:ext cx="4074009" cy="4074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45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179</TotalTime>
  <Words>110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Chiller</vt:lpstr>
      <vt:lpstr>Corbel</vt:lpstr>
      <vt:lpstr>Courier New</vt:lpstr>
      <vt:lpstr>Eras Bold ITC</vt:lpstr>
      <vt:lpstr>Impact</vt:lpstr>
      <vt:lpstr>Wingdings</vt:lpstr>
      <vt:lpstr>Parallax</vt:lpstr>
      <vt:lpstr>   PRESENTATION </vt:lpstr>
      <vt:lpstr>PowerPoint Presentation</vt:lpstr>
      <vt:lpstr>PERSONAL BIO</vt:lpstr>
      <vt:lpstr>FAMILY</vt:lpstr>
      <vt:lpstr>PowerPoint Presentation</vt:lpstr>
      <vt:lpstr>HOBBIES</vt:lpstr>
      <vt:lpstr>STRENGTHS</vt:lpstr>
      <vt:lpstr>WEAKNESSES</vt:lpstr>
      <vt:lpstr>SKILLS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AMSAL JALALUDDIN - 24359</dc:creator>
  <cp:lastModifiedBy>AMSAL JALALUDDIN - 24359</cp:lastModifiedBy>
  <cp:revision>8</cp:revision>
  <dcterms:created xsi:type="dcterms:W3CDTF">2021-12-11T19:17:47Z</dcterms:created>
  <dcterms:modified xsi:type="dcterms:W3CDTF">2021-12-13T01:59:33Z</dcterms:modified>
</cp:coreProperties>
</file>