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2" r:id="rId5"/>
    <p:sldId id="264" r:id="rId6"/>
    <p:sldId id="259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29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151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  <p15:guide id="6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CF0F61"/>
    <a:srgbClr val="FD7FD3"/>
    <a:srgbClr val="CC0099"/>
    <a:srgbClr val="FDADDD"/>
    <a:srgbClr val="FED6F1"/>
    <a:srgbClr val="22292C"/>
    <a:srgbClr val="754B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2" y="48"/>
      </p:cViewPr>
      <p:guideLst>
        <p:guide orient="horz" pos="2160"/>
        <p:guide pos="529"/>
        <p:guide pos="3840"/>
        <p:guide pos="7151"/>
        <p:guide orient="horz" pos="1139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565E-FC00-4924-A122-43BB6E4D0D46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9E1D-62A8-4AD0-AD25-07061B1D8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5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565E-FC00-4924-A122-43BB6E4D0D46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9E1D-62A8-4AD0-AD25-07061B1D8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54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565E-FC00-4924-A122-43BB6E4D0D46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9E1D-62A8-4AD0-AD25-07061B1D8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00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565E-FC00-4924-A122-43BB6E4D0D46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9E1D-62A8-4AD0-AD25-07061B1D8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50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565E-FC00-4924-A122-43BB6E4D0D46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9E1D-62A8-4AD0-AD25-07061B1D8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71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565E-FC00-4924-A122-43BB6E4D0D46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9E1D-62A8-4AD0-AD25-07061B1D8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3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565E-FC00-4924-A122-43BB6E4D0D46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9E1D-62A8-4AD0-AD25-07061B1D8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23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565E-FC00-4924-A122-43BB6E4D0D46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9E1D-62A8-4AD0-AD25-07061B1D8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80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565E-FC00-4924-A122-43BB6E4D0D46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9E1D-62A8-4AD0-AD25-07061B1D8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14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565E-FC00-4924-A122-43BB6E4D0D46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9E1D-62A8-4AD0-AD25-07061B1D8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79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565E-FC00-4924-A122-43BB6E4D0D46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9E1D-62A8-4AD0-AD25-07061B1D8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76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F565E-FC00-4924-A122-43BB6E4D0D46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F9E1D-62A8-4AD0-AD25-07061B1D8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3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9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9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6A89563-6B8D-415F-A28D-4BFC5EEB988E}"/>
              </a:ext>
            </a:extLst>
          </p:cNvPr>
          <p:cNvSpPr/>
          <p:nvPr/>
        </p:nvSpPr>
        <p:spPr>
          <a:xfrm>
            <a:off x="755073" y="808758"/>
            <a:ext cx="10681854" cy="5517573"/>
          </a:xfrm>
          <a:prstGeom prst="rect">
            <a:avLst/>
          </a:prstGeom>
          <a:solidFill>
            <a:srgbClr val="FD7F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E9153E8-A208-4481-8E99-842ED7BCF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12125"/>
            <a:ext cx="9144000" cy="58641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altLang="zh-CN" sz="5400" b="1" cap="all" dirty="0" smtClean="0">
                <a:solidFill>
                  <a:schemeClr val="bg1"/>
                </a:solidFill>
                <a:latin typeface="Poppins Medium" panose="00000600000000000000" pitchFamily="50" charset="0"/>
                <a:cs typeface="Calibri Light" panose="020F0302020204030204" pitchFamily="34" charset="0"/>
              </a:rPr>
              <a:t>Adina malik asif</a:t>
            </a:r>
            <a:endParaRPr lang="zh-CN" altLang="en-US" sz="5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Cloud 3"/>
          <p:cNvSpPr/>
          <p:nvPr/>
        </p:nvSpPr>
        <p:spPr>
          <a:xfrm>
            <a:off x="5874326" y="1413163"/>
            <a:ext cx="3976255" cy="2175163"/>
          </a:xfrm>
          <a:prstGeom prst="cloud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84618" y="3269673"/>
            <a:ext cx="775855" cy="59574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72000" y="3865418"/>
            <a:ext cx="512618" cy="47105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294909" y="4336473"/>
            <a:ext cx="277091" cy="31865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376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7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357404" y="858129"/>
            <a:ext cx="4206240" cy="5303520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8806" y="2208627"/>
            <a:ext cx="58099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n>
                  <a:solidFill>
                    <a:srgbClr val="993366"/>
                  </a:solidFill>
                </a:ln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  <a:t>It was nice introducing myself to you all! </a:t>
            </a:r>
          </a:p>
          <a:p>
            <a:pPr algn="ctr"/>
            <a:r>
              <a:rPr lang="en-US" sz="4400" dirty="0" smtClean="0">
                <a:ln>
                  <a:solidFill>
                    <a:srgbClr val="993366"/>
                  </a:solidFill>
                </a:ln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  <a:t>Take care, good bye (:</a:t>
            </a:r>
            <a:endParaRPr lang="en-US" sz="4400" dirty="0">
              <a:ln>
                <a:solidFill>
                  <a:srgbClr val="993366"/>
                </a:solidFill>
              </a:ln>
              <a:solidFill>
                <a:schemeClr val="bg2">
                  <a:lumMod val="25000"/>
                </a:schemeClr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491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9D40E-5E88-4DA7-B15D-F8A3D33D3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868" y="886264"/>
            <a:ext cx="3235570" cy="759655"/>
          </a:xfrm>
        </p:spPr>
        <p:txBody>
          <a:bodyPr vert="horz" lIns="91440" tIns="45720" rIns="91440" bIns="45720" rtlCol="0" anchor="b">
            <a:normAutofit fontScale="90000"/>
            <a:scene3d>
              <a:camera prst="orthographicFront"/>
              <a:lightRig rig="harsh" dir="t"/>
            </a:scene3d>
            <a:sp3d prstMaterial="matte"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5400" b="1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oppins Medium" panose="00000600000000000000" pitchFamily="50" charset="0"/>
                <a:cs typeface="Poppins Medium" panose="00000600000000000000" pitchFamily="50" charset="0"/>
              </a:rPr>
              <a:t>ABOUT ME</a:t>
            </a:r>
            <a:endParaRPr lang="zh-CN" altLang="en-US" sz="5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F12785-B605-4471-BF78-4EE5B51FF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1491" y="1825625"/>
            <a:ext cx="6352309" cy="3023466"/>
          </a:xfrm>
          <a:prstGeom prst="round2Same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Poppins Light" panose="00000400000000000000" pitchFamily="50" charset="0"/>
                <a:cs typeface="Poppins Light" panose="00000400000000000000" pitchFamily="50" charset="0"/>
              </a:rPr>
              <a:t>Hi! My name is Adina Malik Asif. I am 20 years old and from Islamabad. I am a student at IBA Karachi, studying the BBA Program.</a:t>
            </a:r>
            <a:endParaRPr lang="zh-CN" altLang="en-US" sz="1800" dirty="0">
              <a:solidFill>
                <a:schemeClr val="bg1"/>
              </a:solidFill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53551" y="1294228"/>
            <a:ext cx="3390314" cy="4459458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22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9D40E-5E88-4DA7-B15D-F8A3D33D3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60" y="498764"/>
            <a:ext cx="10515600" cy="81785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CN" sz="5400" b="1" cap="all" dirty="0" smtClean="0">
                <a:ln>
                  <a:solidFill>
                    <a:srgbClr val="FD7FD3"/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Poppins Medium" panose="00000600000000000000" pitchFamily="50" charset="0"/>
                <a:cs typeface="Poppins Medium" panose="00000600000000000000" pitchFamily="50" charset="0"/>
              </a:rPr>
              <a:t>My skills</a:t>
            </a:r>
            <a:endParaRPr lang="zh-CN" altLang="en-US" sz="5400" b="1" cap="all" dirty="0">
              <a:ln>
                <a:solidFill>
                  <a:srgbClr val="FD7FD3"/>
                </a:solidFill>
              </a:ln>
              <a:solidFill>
                <a:schemeClr val="accent3">
                  <a:lumMod val="50000"/>
                </a:schemeClr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9EDE8B-4747-445D-A15E-F1BFB6DC3525}"/>
              </a:ext>
            </a:extLst>
          </p:cNvPr>
          <p:cNvSpPr/>
          <p:nvPr/>
        </p:nvSpPr>
        <p:spPr>
          <a:xfrm>
            <a:off x="755070" y="4187954"/>
            <a:ext cx="896399" cy="4732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dirty="0">
              <a:solidFill>
                <a:schemeClr val="bg1"/>
              </a:solidFill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023DDDB-D511-499B-85C0-F54BE95A0E97}"/>
              </a:ext>
            </a:extLst>
          </p:cNvPr>
          <p:cNvSpPr/>
          <p:nvPr/>
        </p:nvSpPr>
        <p:spPr>
          <a:xfrm>
            <a:off x="436098" y="1666524"/>
            <a:ext cx="11366695" cy="4213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dirty="0">
              <a:solidFill>
                <a:schemeClr val="bg1"/>
              </a:solidFill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57A3949-0474-4A41-B905-2DC36EE1615A}"/>
              </a:ext>
            </a:extLst>
          </p:cNvPr>
          <p:cNvSpPr/>
          <p:nvPr/>
        </p:nvSpPr>
        <p:spPr>
          <a:xfrm>
            <a:off x="5476534" y="3106236"/>
            <a:ext cx="1753299" cy="4732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dirty="0">
              <a:solidFill>
                <a:schemeClr val="bg1"/>
              </a:solidFill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684698" y="2437432"/>
            <a:ext cx="2347627" cy="313991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57666" y="1743197"/>
            <a:ext cx="2067950" cy="1680304"/>
          </a:xfrm>
          <a:prstGeom prst="ellipse">
            <a:avLst/>
          </a:prstGeom>
          <a:blipFill dpi="0"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03269" y="3820366"/>
            <a:ext cx="1579783" cy="1856935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85160" y="2583349"/>
            <a:ext cx="4931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I enjoy doing art. I am pretty good at sketching, painting, and doodling. 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2473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0165" y="534572"/>
            <a:ext cx="5542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Here are some of my paintings</a:t>
            </a:r>
            <a:r>
              <a:rPr lang="en-US" sz="2800" u="sng" dirty="0" smtClean="0"/>
              <a:t>.</a:t>
            </a:r>
            <a:endParaRPr lang="en-US" sz="2800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6" y="1463038"/>
            <a:ext cx="3249637" cy="409369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289" y="1463038"/>
            <a:ext cx="3418449" cy="409369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25" y="1463038"/>
            <a:ext cx="3653422" cy="411479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0842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2369" y="520504"/>
            <a:ext cx="4811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These are some of my sketches.</a:t>
            </a:r>
            <a:endParaRPr lang="en-US" sz="2400" u="sng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534" y="2067950"/>
            <a:ext cx="4909624" cy="353099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32" y="1125416"/>
            <a:ext cx="2606811" cy="341844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649" y="3094892"/>
            <a:ext cx="2771333" cy="347472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8683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7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9D40E-5E88-4DA7-B15D-F8A3D33D3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60" y="498764"/>
            <a:ext cx="10515600" cy="817852"/>
          </a:xfrm>
        </p:spPr>
        <p:txBody>
          <a:bodyPr vert="horz" lIns="91440" tIns="45720" rIns="91440" bIns="45720" rtlCol="0" anchor="b">
            <a:normAutofit fontScale="9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5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oppins Medium" panose="00000600000000000000" pitchFamily="50" charset="0"/>
                <a:cs typeface="Poppins Medium" panose="00000600000000000000" pitchFamily="50" charset="0"/>
              </a:rPr>
              <a:t>EDUCATION</a:t>
            </a:r>
            <a:endParaRPr lang="zh-CN" altLang="en-US" sz="54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B4A02C1-E958-46D3-8626-1424D88C4CB9}"/>
              </a:ext>
            </a:extLst>
          </p:cNvPr>
          <p:cNvSpPr/>
          <p:nvPr/>
        </p:nvSpPr>
        <p:spPr>
          <a:xfrm>
            <a:off x="749753" y="1704655"/>
            <a:ext cx="1535998" cy="4732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dirty="0">
              <a:solidFill>
                <a:schemeClr val="bg1"/>
              </a:solidFill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86B789D-F1EF-43A7-87C0-A3B2EAEE6EF1}"/>
              </a:ext>
            </a:extLst>
          </p:cNvPr>
          <p:cNvSpPr/>
          <p:nvPr/>
        </p:nvSpPr>
        <p:spPr>
          <a:xfrm>
            <a:off x="2920749" y="1673267"/>
            <a:ext cx="6096000" cy="1009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1900" dirty="0">
              <a:solidFill>
                <a:schemeClr val="bg1"/>
              </a:solidFill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13BB237-1949-492B-BEC0-F06D658E8249}"/>
              </a:ext>
            </a:extLst>
          </p:cNvPr>
          <p:cNvSpPr/>
          <p:nvPr/>
        </p:nvSpPr>
        <p:spPr>
          <a:xfrm>
            <a:off x="505927" y="4111012"/>
            <a:ext cx="1537600" cy="4732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dirty="0">
              <a:solidFill>
                <a:schemeClr val="bg1"/>
              </a:solidFill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FC90601-C53D-484B-A99F-FB627A1F59B1}"/>
              </a:ext>
            </a:extLst>
          </p:cNvPr>
          <p:cNvSpPr/>
          <p:nvPr/>
        </p:nvSpPr>
        <p:spPr>
          <a:xfrm>
            <a:off x="2920749" y="5187470"/>
            <a:ext cx="8320632" cy="1296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1600" dirty="0">
              <a:solidFill>
                <a:schemeClr val="bg1"/>
              </a:solidFill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970" y="2740962"/>
            <a:ext cx="3514433" cy="3842717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55594" y="1533378"/>
            <a:ext cx="692130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Franklin Gothic Medium" panose="020B0603020102020204" pitchFamily="34" charset="0"/>
              </a:rPr>
              <a:t>I received my primary education in Quetta, Pakistan. </a:t>
            </a:r>
          </a:p>
          <a:p>
            <a:endParaRPr lang="en-US" sz="2200" dirty="0">
              <a:latin typeface="Franklin Gothic Medium" panose="020B0603020102020204" pitchFamily="34" charset="0"/>
            </a:endParaRPr>
          </a:p>
          <a:p>
            <a:endParaRPr lang="en-US" sz="2200" dirty="0" smtClean="0">
              <a:latin typeface="Franklin Gothic Medium" panose="020B0603020102020204" pitchFamily="34" charset="0"/>
            </a:endParaRPr>
          </a:p>
          <a:p>
            <a:r>
              <a:rPr lang="en-US" sz="2200" dirty="0" smtClean="0">
                <a:latin typeface="Franklin Gothic Medium" panose="020B0603020102020204" pitchFamily="34" charset="0"/>
              </a:rPr>
              <a:t>I moved to Karachi in 2010 and did my O levels with a medical background, as a private candidate. </a:t>
            </a:r>
          </a:p>
          <a:p>
            <a:endParaRPr lang="en-US" sz="2200" dirty="0">
              <a:latin typeface="Franklin Gothic Medium" panose="020B0603020102020204" pitchFamily="34" charset="0"/>
            </a:endParaRPr>
          </a:p>
          <a:p>
            <a:endParaRPr lang="en-US" sz="2200" dirty="0" smtClean="0">
              <a:latin typeface="Franklin Gothic Medium" panose="020B0603020102020204" pitchFamily="34" charset="0"/>
            </a:endParaRPr>
          </a:p>
          <a:p>
            <a:r>
              <a:rPr lang="en-US" sz="2200" dirty="0" smtClean="0">
                <a:latin typeface="Franklin Gothic Medium" panose="020B0603020102020204" pitchFamily="34" charset="0"/>
              </a:rPr>
              <a:t>In 2019, I moved to Islamabad with my family and completed my A levels with the same subjects as O levels. </a:t>
            </a:r>
          </a:p>
          <a:p>
            <a:endParaRPr lang="en-US" sz="2200" dirty="0">
              <a:latin typeface="Franklin Gothic Medium" panose="020B0603020102020204" pitchFamily="34" charset="0"/>
            </a:endParaRPr>
          </a:p>
          <a:p>
            <a:endParaRPr lang="en-US" sz="2200" dirty="0" smtClean="0">
              <a:latin typeface="Franklin Gothic Medium" panose="020B0603020102020204" pitchFamily="34" charset="0"/>
            </a:endParaRPr>
          </a:p>
          <a:p>
            <a:r>
              <a:rPr lang="en-US" sz="2200" dirty="0" smtClean="0">
                <a:latin typeface="Franklin Gothic Medium" panose="020B0603020102020204" pitchFamily="34" charset="0"/>
              </a:rPr>
              <a:t>I am currently studying BBA at IBA Karachi. </a:t>
            </a:r>
            <a:endParaRPr lang="en-US" sz="2200" dirty="0">
              <a:latin typeface="Franklin Gothic Medium" panose="020B06030201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561107" y="1704655"/>
            <a:ext cx="27625" cy="4150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5753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6437" y="661182"/>
            <a:ext cx="4192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n w="6600">
                  <a:solidFill>
                    <a:srgbClr val="CC0099"/>
                  </a:solidFill>
                  <a:prstDash val="solid"/>
                </a:ln>
                <a:solidFill>
                  <a:srgbClr val="FD7FD3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MY HOBBIES</a:t>
            </a:r>
            <a:endParaRPr lang="en-US" sz="4000" b="1" dirty="0">
              <a:ln w="6600">
                <a:solidFill>
                  <a:srgbClr val="CC0099"/>
                </a:solidFill>
                <a:prstDash val="solid"/>
              </a:ln>
              <a:solidFill>
                <a:srgbClr val="FD7FD3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55077" y="2110154"/>
            <a:ext cx="3643532" cy="2700997"/>
          </a:xfrm>
          <a:prstGeom prst="ellipse">
            <a:avLst/>
          </a:prstGeom>
          <a:solidFill>
            <a:srgbClr val="FED6F1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563772" y="1015125"/>
            <a:ext cx="3193366" cy="2082018"/>
          </a:xfrm>
          <a:prstGeom prst="ellipse">
            <a:avLst/>
          </a:prstGeom>
          <a:solidFill>
            <a:srgbClr val="FED6F1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72333" y="3840481"/>
            <a:ext cx="2658793" cy="2532184"/>
          </a:xfrm>
          <a:prstGeom prst="ellipse">
            <a:avLst/>
          </a:prstGeom>
          <a:solidFill>
            <a:srgbClr val="FED6F1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820443" y="2639942"/>
            <a:ext cx="2757267" cy="2551035"/>
          </a:xfrm>
          <a:prstGeom prst="ellipse">
            <a:avLst/>
          </a:prstGeom>
          <a:solidFill>
            <a:srgbClr val="FED6F1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97612" y="2439887"/>
            <a:ext cx="1758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Bahnschrift Condensed" panose="020B0502040204020203" pitchFamily="34" charset="0"/>
                <a:ea typeface="Verdana" panose="020B0604030504040204" pitchFamily="34" charset="0"/>
              </a:rPr>
              <a:t>Listening to music</a:t>
            </a:r>
            <a:endParaRPr lang="en-US" sz="2000" u="sng" dirty="0">
              <a:latin typeface="Bahnschrift Condensed" panose="020B0502040204020203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5119" y="1345434"/>
            <a:ext cx="97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Bahnschrift Condensed" panose="020B0502040204020203" pitchFamily="34" charset="0"/>
              </a:rPr>
              <a:t>Reading</a:t>
            </a:r>
            <a:endParaRPr lang="en-US" sz="2000" u="sng" dirty="0">
              <a:latin typeface="Bahnschrift Condensed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60355" y="4192173"/>
            <a:ext cx="882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Bahnschrift Condensed" panose="020B0502040204020203" pitchFamily="34" charset="0"/>
              </a:rPr>
              <a:t>Drawing</a:t>
            </a:r>
            <a:endParaRPr lang="en-US" sz="2000" u="sng" dirty="0">
              <a:latin typeface="Bahnschrift Condensed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74590" y="3097143"/>
            <a:ext cx="1448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latin typeface="Bahnschrift Condensed" panose="020B0502040204020203" pitchFamily="34" charset="0"/>
              </a:rPr>
              <a:t>Watching TV Shows</a:t>
            </a:r>
            <a:endParaRPr lang="en-US" sz="2000" u="sng" dirty="0">
              <a:latin typeface="Bahnschrift Condensed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103" y="1745544"/>
            <a:ext cx="1392701" cy="1110771"/>
          </a:xfrm>
          <a:prstGeom prst="rect">
            <a:avLst/>
          </a:prstGeom>
          <a:ln>
            <a:solidFill>
              <a:srgbClr val="993366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15" y="2864204"/>
            <a:ext cx="1424949" cy="1680517"/>
          </a:xfrm>
          <a:prstGeom prst="rect">
            <a:avLst/>
          </a:prstGeom>
          <a:ln>
            <a:solidFill>
              <a:srgbClr val="993366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133" y="4629025"/>
            <a:ext cx="1413192" cy="1413192"/>
          </a:xfrm>
          <a:prstGeom prst="rect">
            <a:avLst/>
          </a:prstGeom>
          <a:ln>
            <a:solidFill>
              <a:srgbClr val="993366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590" y="3814253"/>
            <a:ext cx="1403703" cy="996898"/>
          </a:xfrm>
          <a:prstGeom prst="rect">
            <a:avLst/>
          </a:prstGeom>
          <a:ln>
            <a:solidFill>
              <a:srgbClr val="993366"/>
            </a:solidFill>
          </a:ln>
        </p:spPr>
      </p:pic>
    </p:spTree>
    <p:extLst>
      <p:ext uri="{BB962C8B-B14F-4D97-AF65-F5344CB8AC3E}">
        <p14:creationId xmlns:p14="http://schemas.microsoft.com/office/powerpoint/2010/main" val="27440255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0506" y="506437"/>
            <a:ext cx="6808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rgbClr val="9933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Some random things I love:</a:t>
            </a:r>
            <a:endParaRPr lang="en-US" sz="3600" b="1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9933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3046" y="1603717"/>
            <a:ext cx="78075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Tea.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Beaches.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Quality time with my family and friends.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Urdu poetry.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10 hours of sleep everyday.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Sunsets.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Desi street food.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Snowfall.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Iced Coffee.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817909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7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3888" y="363046"/>
            <a:ext cx="10213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CC0099"/>
                </a:solidFill>
                <a:latin typeface="Arial Rounded MT Bold" panose="020F0704030504030204" pitchFamily="34" charset="0"/>
              </a:rPr>
              <a:t>I also love taking pictures and here are some I took.</a:t>
            </a:r>
            <a:endParaRPr lang="en-US" sz="28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CC0099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51" y="1083212"/>
            <a:ext cx="2271642" cy="274320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52" y="4006578"/>
            <a:ext cx="2271642" cy="2689644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099" y="1066430"/>
            <a:ext cx="2257572" cy="2759984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100" y="4006578"/>
            <a:ext cx="2257572" cy="2689644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878" y="1083212"/>
            <a:ext cx="2384180" cy="274320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878" y="4006578"/>
            <a:ext cx="2384180" cy="2689644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264" y="1066431"/>
            <a:ext cx="2341979" cy="2759984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264" y="4006578"/>
            <a:ext cx="2341979" cy="2689644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478078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Words>208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Yu Gothic Medium</vt:lpstr>
      <vt:lpstr>Arial</vt:lpstr>
      <vt:lpstr>Arial Rounded MT Bold</vt:lpstr>
      <vt:lpstr>Bahnschrift Condensed</vt:lpstr>
      <vt:lpstr>Bahnschrift SemiBold</vt:lpstr>
      <vt:lpstr>Calibri</vt:lpstr>
      <vt:lpstr>Calibri Light</vt:lpstr>
      <vt:lpstr>等线</vt:lpstr>
      <vt:lpstr>等线 Light</vt:lpstr>
      <vt:lpstr>Franklin Gothic Medium</vt:lpstr>
      <vt:lpstr>Poppins Light</vt:lpstr>
      <vt:lpstr>Poppins Medium</vt:lpstr>
      <vt:lpstr>Verdana</vt:lpstr>
      <vt:lpstr>Wingdings</vt:lpstr>
      <vt:lpstr>Office Theme</vt:lpstr>
      <vt:lpstr>Adina malik asif</vt:lpstr>
      <vt:lpstr>ABOUT ME</vt:lpstr>
      <vt:lpstr>My skills</vt:lpstr>
      <vt:lpstr>PowerPoint Presentation</vt:lpstr>
      <vt:lpstr>PowerPoint Presentation</vt:lpstr>
      <vt:lpstr>EDUCATION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Adina malik asif</dc:title>
  <dc:creator>Wu Tony</dc:creator>
  <cp:lastModifiedBy>Windows User</cp:lastModifiedBy>
  <cp:revision>37</cp:revision>
  <dcterms:created xsi:type="dcterms:W3CDTF">2018-07-28T13:45:38Z</dcterms:created>
  <dcterms:modified xsi:type="dcterms:W3CDTF">2021-12-11T18:13:06Z</dcterms:modified>
</cp:coreProperties>
</file>