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77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84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233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8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03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51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503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009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708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21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25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7190-5D3C-B743-83CF-EACD08E4B741}" type="datetimeFigureOut">
              <a:rPr lang="en-PK" smtClean="0"/>
              <a:t>12/12/2021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5274-2D01-9041-B7E3-841F2AF3FB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53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9D90-9DEC-7D4D-A929-16C92A345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b="1" dirty="0"/>
              <a:t>ANAS AMANULLAH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F9524-93E3-3646-8357-0A951EC76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i="1" dirty="0"/>
              <a:t>Biography</a:t>
            </a:r>
          </a:p>
        </p:txBody>
      </p:sp>
    </p:spTree>
    <p:extLst>
      <p:ext uri="{BB962C8B-B14F-4D97-AF65-F5344CB8AC3E}">
        <p14:creationId xmlns:p14="http://schemas.microsoft.com/office/powerpoint/2010/main" val="14101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7AF9-4E52-9C48-9C2E-1CEDF056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Family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1EB307D-F125-004D-9B60-81E6B27014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08" r="250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C3449-6E73-754A-8931-8B1179607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5" y="2203450"/>
            <a:ext cx="4057650" cy="3657600"/>
          </a:xfrm>
        </p:spPr>
        <p:txBody>
          <a:bodyPr>
            <a:normAutofit/>
          </a:bodyPr>
          <a:lstStyle/>
          <a:p>
            <a:r>
              <a:rPr lang="en-PK" sz="4000" dirty="0">
                <a:highlight>
                  <a:srgbClr val="00FF00"/>
                </a:highlight>
              </a:rPr>
              <a:t>I live with my parents and grandmother and </a:t>
            </a:r>
            <a:r>
              <a:rPr lang="en-GB" sz="4000" dirty="0">
                <a:highlight>
                  <a:srgbClr val="00FF00"/>
                </a:highlight>
              </a:rPr>
              <a:t>I</a:t>
            </a:r>
            <a:r>
              <a:rPr lang="en-PK" sz="4000" dirty="0">
                <a:highlight>
                  <a:srgbClr val="00FF00"/>
                </a:highlight>
              </a:rPr>
              <a:t> have one older brother .</a:t>
            </a:r>
          </a:p>
        </p:txBody>
      </p:sp>
    </p:spTree>
    <p:extLst>
      <p:ext uri="{BB962C8B-B14F-4D97-AF65-F5344CB8AC3E}">
        <p14:creationId xmlns:p14="http://schemas.microsoft.com/office/powerpoint/2010/main" val="528935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3CF510-6251-C14A-9688-712A25D2B52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PK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A74C7-B29F-7D4D-BEE1-A5BDDCE32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That’s my biography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02B9E-3A74-AD49-AE0C-4BAB5FD8C694}"/>
              </a:ext>
            </a:extLst>
          </p:cNvPr>
          <p:cNvSpPr txBox="1"/>
          <p:nvPr/>
        </p:nvSpPr>
        <p:spPr>
          <a:xfrm>
            <a:off x="11401425" y="1143000"/>
            <a:ext cx="18473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8594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A7D932-3EFC-E94A-8137-1DE320E1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4062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2F037A-BEEB-A740-A942-74DEC042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dirty="0">
                <a:latin typeface="Bradley Hand" pitchFamily="2" charset="77"/>
              </a:rPr>
              <a:t>Gaming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648468-69FD-764A-8B46-004258BBD9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16" r="1431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560DD-EB6D-984C-949B-135CF255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049" y="2778370"/>
            <a:ext cx="3932237" cy="298938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PK" i="1" dirty="0">
                <a:solidFill>
                  <a:srgbClr val="002060"/>
                </a:solidFill>
                <a:latin typeface="Copperplate Gothic Bold" panose="020E0705020206020404" pitchFamily="34" charset="77"/>
              </a:rPr>
              <a:t>Gaming is definetely one of my favourite hobbies . </a:t>
            </a:r>
          </a:p>
          <a:p>
            <a:pPr marL="342900" indent="-342900">
              <a:buFont typeface="+mj-lt"/>
              <a:buAutoNum type="arabicPeriod"/>
            </a:pPr>
            <a:r>
              <a:rPr lang="en-PK" i="1" dirty="0">
                <a:solidFill>
                  <a:srgbClr val="002060"/>
                </a:solidFill>
                <a:latin typeface="Copperplate Gothic Bold" panose="020E0705020206020404" pitchFamily="34" charset="77"/>
              </a:rPr>
              <a:t>My favourite console is the Playstation 5 which supports next generation 4K gameplay.</a:t>
            </a:r>
          </a:p>
          <a:p>
            <a:pPr marL="342900" indent="-342900">
              <a:buFont typeface="+mj-lt"/>
              <a:buAutoNum type="arabicPeriod"/>
            </a:pPr>
            <a:r>
              <a:rPr lang="en-PK" i="1" dirty="0">
                <a:solidFill>
                  <a:srgbClr val="002060"/>
                </a:solidFill>
                <a:latin typeface="Copperplate Gothic Bold" panose="020E0705020206020404" pitchFamily="34" charset="77"/>
              </a:rPr>
              <a:t>I prefer all sorts of games, but a personal preference would definetely be adventure games.</a:t>
            </a:r>
          </a:p>
        </p:txBody>
      </p:sp>
    </p:spTree>
    <p:extLst>
      <p:ext uri="{BB962C8B-B14F-4D97-AF65-F5344CB8AC3E}">
        <p14:creationId xmlns:p14="http://schemas.microsoft.com/office/powerpoint/2010/main" val="8554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CFC4EF-3120-4045-A7FB-323D2E0D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8624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FFA0F6C-F198-5248-86DB-C84DF7F1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Baloo Bhaina" panose="03080902040302020200" pitchFamily="66" charset="77"/>
                <a:cs typeface="Baloo Bhaina" panose="03080902040302020200" pitchFamily="66" charset="77"/>
              </a:rPr>
              <a:t>Exercise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317EE8-E974-D840-9080-985021A23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5562" y="117231"/>
            <a:ext cx="3035178" cy="303517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0637D-28D2-2E45-B56F-D3F5ADC2E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85492"/>
          </a:xfrm>
        </p:spPr>
        <p:txBody>
          <a:bodyPr>
            <a:noAutofit/>
          </a:bodyPr>
          <a:lstStyle/>
          <a:p>
            <a:r>
              <a:rPr lang="en-PK" sz="2400" dirty="0">
                <a:solidFill>
                  <a:srgbClr val="FF0000"/>
                </a:solidFill>
              </a:rPr>
              <a:t>My  day without exercising is incomplete.</a:t>
            </a:r>
          </a:p>
          <a:p>
            <a:r>
              <a:rPr lang="en-PK" sz="2400" dirty="0">
                <a:solidFill>
                  <a:srgbClr val="FF0000"/>
                </a:solidFill>
              </a:rPr>
              <a:t>The main form of exercise that 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PK" sz="2400" dirty="0">
                <a:solidFill>
                  <a:srgbClr val="FF0000"/>
                </a:solidFill>
              </a:rPr>
              <a:t> utilise is jogging/running.</a:t>
            </a:r>
          </a:p>
          <a:p>
            <a:r>
              <a:rPr lang="en-PK" sz="2400" dirty="0">
                <a:solidFill>
                  <a:srgbClr val="FF0000"/>
                </a:solidFill>
              </a:rPr>
              <a:t>I exercise after Maghrib in my neighbourhood park(Rahat Park).</a:t>
            </a:r>
          </a:p>
          <a:p>
            <a:r>
              <a:rPr lang="en-PK" sz="2400" dirty="0">
                <a:solidFill>
                  <a:srgbClr val="FF0000"/>
                </a:solidFill>
              </a:rPr>
              <a:t>Exercise is really good for the body and it is important to stay fit</a:t>
            </a:r>
          </a:p>
        </p:txBody>
      </p:sp>
    </p:spTree>
    <p:extLst>
      <p:ext uri="{BB962C8B-B14F-4D97-AF65-F5344CB8AC3E}">
        <p14:creationId xmlns:p14="http://schemas.microsoft.com/office/powerpoint/2010/main" val="21911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A2F-C16C-FE4B-9299-179A59AE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Schooling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68E007-F87C-D54D-B881-50BC904DC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015" y="1000184"/>
            <a:ext cx="3932237" cy="40752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FDDB1-C88D-E948-B8D3-911B99859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858108"/>
          </a:xfrm>
        </p:spPr>
        <p:txBody>
          <a:bodyPr/>
          <a:lstStyle/>
          <a:p>
            <a:r>
              <a:rPr lang="en-PK" dirty="0"/>
              <a:t>I did my O levels from Bay View Academy .</a:t>
            </a:r>
          </a:p>
          <a:p>
            <a:r>
              <a:rPr lang="en-PK" dirty="0"/>
              <a:t>My grades were 5As and 5Bs.</a:t>
            </a:r>
          </a:p>
          <a:p>
            <a:r>
              <a:rPr lang="en-PK" dirty="0"/>
              <a:t>I took part in many events in this school</a:t>
            </a:r>
          </a:p>
          <a:p>
            <a:r>
              <a:rPr lang="en-PK" dirty="0"/>
              <a:t>The most memorable part of my journey in this school was the grad trip to Georgia.</a:t>
            </a:r>
          </a:p>
        </p:txBody>
      </p:sp>
    </p:spTree>
    <p:extLst>
      <p:ext uri="{BB962C8B-B14F-4D97-AF65-F5344CB8AC3E}">
        <p14:creationId xmlns:p14="http://schemas.microsoft.com/office/powerpoint/2010/main" val="3784201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3936-AD2E-3B44-A1D8-EAD67A6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A-Levels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9B5E-EA12-2D41-96C5-72C45F798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K" dirty="0"/>
              <a:t>I did my A levels from The Lyceum.</a:t>
            </a:r>
          </a:p>
          <a:p>
            <a:r>
              <a:rPr lang="en-PK" dirty="0"/>
              <a:t>I had Accounts, Economics and Mathematics as my elective subjects.</a:t>
            </a:r>
          </a:p>
          <a:p>
            <a:r>
              <a:rPr lang="en-PK" dirty="0"/>
              <a:t>COVID Lockdown really hindered  my A Level experience.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957883-8E3D-3344-A33F-CE6E0320A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8050" y="871538"/>
            <a:ext cx="3716958" cy="5259100"/>
          </a:xfrm>
        </p:spPr>
      </p:pic>
    </p:spTree>
    <p:extLst>
      <p:ext uri="{BB962C8B-B14F-4D97-AF65-F5344CB8AC3E}">
        <p14:creationId xmlns:p14="http://schemas.microsoft.com/office/powerpoint/2010/main" val="1445662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71C4-35FF-9F4C-B4F5-8FAD1D5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Countries that </a:t>
            </a:r>
            <a:r>
              <a:rPr lang="en-GB" dirty="0"/>
              <a:t>I</a:t>
            </a:r>
            <a:r>
              <a:rPr lang="en-PK" dirty="0"/>
              <a:t> have been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B752-5944-EA43-B72A-774B1436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2" y="1825624"/>
            <a:ext cx="10808676" cy="4687128"/>
          </a:xfrm>
        </p:spPr>
        <p:txBody>
          <a:bodyPr/>
          <a:lstStyle/>
          <a:p>
            <a:r>
              <a:rPr lang="en-PK" dirty="0"/>
              <a:t>I have been to England, Georgia, Saudi Arabia, UAE, Malaysia, Turkey, Thailand and Bahrain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FA2A4-3821-8440-95C5-11692960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1" y="3429000"/>
            <a:ext cx="1962150" cy="2754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30119-9E8B-4442-8E38-C80EE48C0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036" y="3517214"/>
            <a:ext cx="2204671" cy="293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7249E-AEDF-AC45-8473-EB7412007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02" y="3429000"/>
            <a:ext cx="2043588" cy="3083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87AC6-11BA-AF4E-B722-40135CE42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840" y="3406017"/>
            <a:ext cx="1917300" cy="31067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5FF94F-E7D1-BB4D-9AC0-7C7E38617819}"/>
              </a:ext>
            </a:extLst>
          </p:cNvPr>
          <p:cNvSpPr txBox="1"/>
          <p:nvPr/>
        </p:nvSpPr>
        <p:spPr>
          <a:xfrm>
            <a:off x="691662" y="2900363"/>
            <a:ext cx="97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>
                <a:highlight>
                  <a:srgbClr val="00FF00"/>
                </a:highlight>
              </a:rPr>
              <a:t>Georgia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95D3E-4C72-FF4C-836E-01F0CCCA76F8}"/>
              </a:ext>
            </a:extLst>
          </p:cNvPr>
          <p:cNvSpPr txBox="1"/>
          <p:nvPr/>
        </p:nvSpPr>
        <p:spPr>
          <a:xfrm>
            <a:off x="3174391" y="2900363"/>
            <a:ext cx="245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>
                <a:highlight>
                  <a:srgbClr val="00FF00"/>
                </a:highlight>
              </a:rPr>
              <a:t>England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887AA-BB26-C04A-BB83-5F37A30F62B8}"/>
              </a:ext>
            </a:extLst>
          </p:cNvPr>
          <p:cNvSpPr txBox="1"/>
          <p:nvPr/>
        </p:nvSpPr>
        <p:spPr>
          <a:xfrm>
            <a:off x="6189857" y="2686050"/>
            <a:ext cx="237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>
                <a:highlight>
                  <a:srgbClr val="00FF00"/>
                </a:highlight>
              </a:rPr>
              <a:t>Saudi Arabia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543C7-F5EB-1D4B-8833-E08A39A66292}"/>
              </a:ext>
            </a:extLst>
          </p:cNvPr>
          <p:cNvSpPr txBox="1"/>
          <p:nvPr/>
        </p:nvSpPr>
        <p:spPr>
          <a:xfrm>
            <a:off x="8984964" y="2686050"/>
            <a:ext cx="2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>
                <a:highlight>
                  <a:srgbClr val="00FF00"/>
                </a:highlight>
              </a:rPr>
              <a:t>Turkey</a:t>
            </a:r>
          </a:p>
        </p:txBody>
      </p:sp>
    </p:spTree>
    <p:extLst>
      <p:ext uri="{BB962C8B-B14F-4D97-AF65-F5344CB8AC3E}">
        <p14:creationId xmlns:p14="http://schemas.microsoft.com/office/powerpoint/2010/main" val="6808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088CA1-850D-B847-9CEA-ACF84C3E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5400B-9A91-354B-BFD4-4408EADA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575A-56E7-8C46-B619-534EE1586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Before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579011-D1D6-364F-91A6-8D12DAAB77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163" y="2505075"/>
            <a:ext cx="1626046" cy="28907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B45E9-3BDD-E741-8675-E1F5E6205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K" dirty="0"/>
              <a:t>After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3C20B2-61E6-2044-9E5E-9281D0B3B1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492375"/>
            <a:ext cx="1160055" cy="300337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769B91-6CA4-2D40-836D-AA6064871D2F}"/>
              </a:ext>
            </a:extLst>
          </p:cNvPr>
          <p:cNvSpPr txBox="1"/>
          <p:nvPr/>
        </p:nvSpPr>
        <p:spPr>
          <a:xfrm>
            <a:off x="2600325" y="2505075"/>
            <a:ext cx="1871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This is at my heaviest , 97 kg back in 2018 . After which </a:t>
            </a:r>
            <a:r>
              <a:rPr lang="en-GB" dirty="0"/>
              <a:t>I</a:t>
            </a:r>
            <a:r>
              <a:rPr lang="en-PK" dirty="0"/>
              <a:t> decided to turn my life around and change myself.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F16CB-E767-C54D-91B2-FA056D4D3B70}"/>
              </a:ext>
            </a:extLst>
          </p:cNvPr>
          <p:cNvSpPr txBox="1"/>
          <p:nvPr/>
        </p:nvSpPr>
        <p:spPr>
          <a:xfrm>
            <a:off x="7772400" y="2492375"/>
            <a:ext cx="2586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This is after I lost almost 30 kgs, this is me in the beginning of 2020 when </a:t>
            </a:r>
            <a:r>
              <a:rPr lang="en-GB" dirty="0"/>
              <a:t>I</a:t>
            </a:r>
            <a:r>
              <a:rPr lang="en-PK" dirty="0"/>
              <a:t> transformed my body completely with hardwork and dedication.I am at my lightest at 69 kg.</a:t>
            </a:r>
          </a:p>
        </p:txBody>
      </p:sp>
    </p:spTree>
    <p:extLst>
      <p:ext uri="{BB962C8B-B14F-4D97-AF65-F5344CB8AC3E}">
        <p14:creationId xmlns:p14="http://schemas.microsoft.com/office/powerpoint/2010/main" val="148161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B727-AC34-9B42-984C-28FC09AB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Institute of Business Administration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D3DCA-1967-B745-B322-7D508D77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45000" cy="254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A7DD0-E590-664E-8C81-8C32821192E3}"/>
              </a:ext>
            </a:extLst>
          </p:cNvPr>
          <p:cNvSpPr txBox="1"/>
          <p:nvPr/>
        </p:nvSpPr>
        <p:spPr>
          <a:xfrm>
            <a:off x="5672138" y="1828800"/>
            <a:ext cx="5414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600" dirty="0"/>
              <a:t>I am currently pursuing my bachelors in business administration from IBA Karachi.</a:t>
            </a:r>
          </a:p>
        </p:txBody>
      </p:sp>
    </p:spTree>
    <p:extLst>
      <p:ext uri="{BB962C8B-B14F-4D97-AF65-F5344CB8AC3E}">
        <p14:creationId xmlns:p14="http://schemas.microsoft.com/office/powerpoint/2010/main" val="377517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1891-A0F9-D349-9FA1-01CDCBD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9C8E-52E3-B54F-976F-4194AB176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K" dirty="0">
                <a:highlight>
                  <a:srgbClr val="FFFF00"/>
                </a:highlight>
              </a:rPr>
              <a:t>A</a:t>
            </a:r>
            <a:r>
              <a:rPr lang="en-GB" dirty="0">
                <a:highlight>
                  <a:srgbClr val="FFFF00"/>
                </a:highlight>
              </a:rPr>
              <a:t>f</a:t>
            </a:r>
            <a:r>
              <a:rPr lang="en-PK" dirty="0">
                <a:highlight>
                  <a:srgbClr val="FFFF00"/>
                </a:highlight>
              </a:rPr>
              <a:t>ter </a:t>
            </a:r>
            <a:r>
              <a:rPr lang="en-GB" dirty="0">
                <a:highlight>
                  <a:srgbClr val="FFFF00"/>
                </a:highlight>
              </a:rPr>
              <a:t>I</a:t>
            </a:r>
            <a:r>
              <a:rPr lang="en-PK" dirty="0">
                <a:highlight>
                  <a:srgbClr val="FFFF00"/>
                </a:highlight>
              </a:rPr>
              <a:t> am done with my undergraduate degree I plan to go abroad to pursue a masters degree in business administration.</a:t>
            </a:r>
          </a:p>
          <a:p>
            <a:r>
              <a:rPr lang="en-PK" dirty="0">
                <a:highlight>
                  <a:srgbClr val="FFFF00"/>
                </a:highlight>
              </a:rPr>
              <a:t>I would like to start a business of my own after </a:t>
            </a:r>
            <a:r>
              <a:rPr lang="en-GB" dirty="0">
                <a:highlight>
                  <a:srgbClr val="FFFF00"/>
                </a:highlight>
              </a:rPr>
              <a:t>I</a:t>
            </a:r>
            <a:r>
              <a:rPr lang="en-PK" dirty="0">
                <a:highlight>
                  <a:srgbClr val="FFFF00"/>
                </a:highlight>
              </a:rPr>
              <a:t> am done with my studies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C98032-B8DA-B049-AF96-7899A68D1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5138" y="3308747"/>
            <a:ext cx="3824288" cy="2868216"/>
          </a:xfr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010951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{B88B1642-CEE4-9741-9455-5572ABD8689A}tf16401369</Template>
  <TotalTime>70</TotalTime>
  <Words>342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Baloo Bhaina</vt:lpstr>
      <vt:lpstr>Bradley Hand</vt:lpstr>
      <vt:lpstr>Calibri</vt:lpstr>
      <vt:lpstr>Calibri Light</vt:lpstr>
      <vt:lpstr>Copperplate Gothic Bold</vt:lpstr>
      <vt:lpstr>Office Theme</vt:lpstr>
      <vt:lpstr>ANAS AMANULLAH</vt:lpstr>
      <vt:lpstr>Gaming</vt:lpstr>
      <vt:lpstr>Exercise</vt:lpstr>
      <vt:lpstr>Schooling</vt:lpstr>
      <vt:lpstr>A-Levels</vt:lpstr>
      <vt:lpstr>Countries that I have been to</vt:lpstr>
      <vt:lpstr>Transformation</vt:lpstr>
      <vt:lpstr>Institute of Business Administration</vt:lpstr>
      <vt:lpstr>Future Plan</vt:lpstr>
      <vt:lpstr>Family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ANAS AMANULLAH</dc:title>
  <dc:creator>anasamanullah53@gmail.com</dc:creator>
  <cp:lastModifiedBy>anasamanullah53@gmail.com</cp:lastModifiedBy>
  <cp:revision>1</cp:revision>
  <dcterms:created xsi:type="dcterms:W3CDTF">2021-12-12T13:57:25Z</dcterms:created>
  <dcterms:modified xsi:type="dcterms:W3CDTF">2021-12-12T15:07:48Z</dcterms:modified>
</cp:coreProperties>
</file>