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7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592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0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01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23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6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2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9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8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980EF-6930-4587-92CF-93C4E154C806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CE2596-9927-48AE-8681-4EE22262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1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483" y="930876"/>
            <a:ext cx="3954161" cy="224893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</a:rPr>
              <a:t>Introduction to Ahmed </a:t>
            </a:r>
            <a:r>
              <a:rPr lang="en-US" sz="4800" dirty="0" err="1" smtClean="0">
                <a:solidFill>
                  <a:schemeClr val="accent2">
                    <a:lumMod val="50000"/>
                  </a:schemeClr>
                </a:solidFill>
              </a:rPr>
              <a:t>Ashfaq</a:t>
            </a: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</a:rPr>
              <a:t> Surya</a:t>
            </a: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54" y="815546"/>
            <a:ext cx="3132438" cy="31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30" y="1930400"/>
            <a:ext cx="7065711" cy="3037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School Life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 completed my O Levels from 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eacon </a:t>
            </a:r>
            <a:r>
              <a:rPr lang="en-US" dirty="0">
                <a:solidFill>
                  <a:srgbClr val="00B050"/>
                </a:solidFill>
              </a:rPr>
              <a:t>H</a:t>
            </a:r>
            <a:r>
              <a:rPr lang="en-US" dirty="0" smtClean="0">
                <a:solidFill>
                  <a:srgbClr val="00B050"/>
                </a:solidFill>
              </a:rPr>
              <a:t>ouse Jubilee Campus with a gold medal in </a:t>
            </a:r>
            <a:r>
              <a:rPr lang="en-US" dirty="0" err="1" smtClean="0">
                <a:solidFill>
                  <a:srgbClr val="00B050"/>
                </a:solidFill>
              </a:rPr>
              <a:t>academics.School</a:t>
            </a:r>
            <a:r>
              <a:rPr lang="en-US" dirty="0" smtClean="0">
                <a:solidFill>
                  <a:srgbClr val="00B050"/>
                </a:solidFill>
              </a:rPr>
              <a:t> life has been the best part of my life till date even though as a teenager you go through heartbreaks and betrayals but it helps you to unlock your true potential and find true people in your life, that’s what happened with me. I made a group of friends or more like brothers I would say, to whom I am really close and will always cherish them. I was pretty active in sports as well during my school life and represented my school at multiple forums.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Passion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too passionate about cricket since my childhood and always dreamed of representing my country but due to unfavorable circumstances I was not able to do so. I still watch cricket with same passion and enjoy the gentlemen’s game. Another passion of mine is cars, I just literally love cars but unlike other mainstream car lovers I don t love sports cars instead I love luxurious cars whether be it sedan or </a:t>
            </a:r>
            <a:r>
              <a:rPr lang="en-US" dirty="0" err="1" smtClean="0"/>
              <a:t>suvs.My</a:t>
            </a:r>
            <a:r>
              <a:rPr lang="en-US" dirty="0" smtClean="0"/>
              <a:t> love for car led me to have business related to cars.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83" y="372546"/>
            <a:ext cx="2020584" cy="1513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0" y="372546"/>
            <a:ext cx="3039763" cy="16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Qualification &amp; Skills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did my o levels from </a:t>
            </a:r>
            <a:r>
              <a:rPr lang="en-US" dirty="0"/>
              <a:t>B</a:t>
            </a:r>
            <a:r>
              <a:rPr lang="en-US" dirty="0" smtClean="0"/>
              <a:t>eacon House and my a levels from Cedar College.</a:t>
            </a:r>
          </a:p>
          <a:p>
            <a:r>
              <a:rPr lang="en-US" dirty="0" smtClean="0"/>
              <a:t>Belonging to a </a:t>
            </a:r>
            <a:r>
              <a:rPr lang="en-US" dirty="0" err="1" smtClean="0"/>
              <a:t>Memon</a:t>
            </a:r>
            <a:r>
              <a:rPr lang="en-US" dirty="0" smtClean="0"/>
              <a:t> Family, Being an Entrepreneur was my ultimate goal and I shaped my life according to that goal. My communication skills is great which is mandatory to be a successful business </a:t>
            </a:r>
            <a:r>
              <a:rPr lang="en-US" dirty="0" err="1" smtClean="0"/>
              <a:t>person.I</a:t>
            </a:r>
            <a:r>
              <a:rPr lang="en-US" dirty="0" smtClean="0"/>
              <a:t> never back off from solving any problem instead I take it as a challenge because without problem solving skill in todays World you cannot be successful.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60" y="82378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Entrepreneurial </a:t>
            </a:r>
            <a:r>
              <a:rPr lang="en-US" dirty="0"/>
              <a:t>J</a:t>
            </a:r>
            <a:r>
              <a:rPr lang="en-US" dirty="0" smtClean="0"/>
              <a:t>ourney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98" y="1292643"/>
            <a:ext cx="2925129" cy="2925129"/>
          </a:xfrm>
        </p:spPr>
      </p:pic>
      <p:sp>
        <p:nvSpPr>
          <p:cNvPr id="5" name="Rectangle 4"/>
          <p:cNvSpPr/>
          <p:nvPr/>
        </p:nvSpPr>
        <p:spPr>
          <a:xfrm>
            <a:off x="471373" y="103864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Nothing comes overnight, being rich overnight is scam. It takes a lot of hard work and dedication to reach a stable stage. I started working with my father at the age of 14 at his distribution firm. Looking at my father dealing with different corporate giants gave me a hint of what is coming ahead in life and groomed me a lot. Slowly and gradually when I was completely confidant of starting my own business at the age of 20, I started with my passion of cars and started importing cars from Japan but due to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covid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the purchasing power of people fell drastically and my business slowed down but then came the opportunity of opening a franchise of renowned burger joint in town; “Aussie Burger Company”.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Verily,Allah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best of planners.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ICA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really satisfied and happy with this course as we have learned pretty important things for example excel which is very essential for book keeping in today’s business and I really enjoyed this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859" y="241368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32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3949</TotalTime>
  <Words>472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Introduction to Ahmed Ashfaq Surya</vt:lpstr>
      <vt:lpstr>School Life</vt:lpstr>
      <vt:lpstr>Passion  </vt:lpstr>
      <vt:lpstr>Qualification &amp; Skills</vt:lpstr>
      <vt:lpstr>Entrepreneurial Journey</vt:lpstr>
      <vt:lpstr>ICA Course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Ahmed Ashfaq Surya</dc:title>
  <dc:creator>AHMED SURYA</dc:creator>
  <cp:lastModifiedBy>AHMED SURYA</cp:lastModifiedBy>
  <cp:revision>12</cp:revision>
  <dcterms:created xsi:type="dcterms:W3CDTF">2021-12-09T21:16:00Z</dcterms:created>
  <dcterms:modified xsi:type="dcterms:W3CDTF">2021-12-12T15:05:10Z</dcterms:modified>
</cp:coreProperties>
</file>