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CD7EEB-BE80-46ED-83C7-113F82AF473C}" type="datetimeFigureOut">
              <a:rPr lang="en-US" smtClean="0"/>
              <a:t>12-Dec-21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0076AD-C020-462E-86A5-6B8601F34FE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9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D7EEB-BE80-46ED-83C7-113F82AF473C}"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076AD-C020-462E-86A5-6B8601F34FE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11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D7EEB-BE80-46ED-83C7-113F82AF473C}"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076AD-C020-462E-86A5-6B8601F34FE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91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D7EEB-BE80-46ED-83C7-113F82AF473C}"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076AD-C020-462E-86A5-6B8601F34FE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71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D7EEB-BE80-46ED-83C7-113F82AF473C}"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076AD-C020-462E-86A5-6B8601F34FE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25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D7EEB-BE80-46ED-83C7-113F82AF473C}"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076AD-C020-462E-86A5-6B8601F34FE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010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D7EEB-BE80-46ED-83C7-113F82AF473C}" type="datetimeFigureOut">
              <a:rPr lang="en-US" smtClean="0"/>
              <a:t>12-Dec-21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076AD-C020-462E-86A5-6B8601F34FE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7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D7EEB-BE80-46ED-83C7-113F82AF473C}" type="datetimeFigureOut">
              <a:rPr lang="en-US" smtClean="0"/>
              <a:t>12-Dec-21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076AD-C020-462E-86A5-6B8601F34FE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2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D7EEB-BE80-46ED-83C7-113F82AF473C}" type="datetimeFigureOut">
              <a:rPr lang="en-US" smtClean="0"/>
              <a:t>12-Dec-21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076AD-C020-462E-86A5-6B8601F34FEF}" type="slidenum">
              <a:rPr lang="en-US" smtClean="0"/>
              <a:t>‹#›</a:t>
            </a:fld>
            <a:endParaRPr lang="en-US"/>
          </a:p>
        </p:txBody>
      </p:sp>
    </p:spTree>
    <p:extLst>
      <p:ext uri="{BB962C8B-B14F-4D97-AF65-F5344CB8AC3E}">
        <p14:creationId xmlns:p14="http://schemas.microsoft.com/office/powerpoint/2010/main" val="40527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D7EEB-BE80-46ED-83C7-113F82AF473C}"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076AD-C020-462E-86A5-6B8601F34FE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606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9CD7EEB-BE80-46ED-83C7-113F82AF473C}" type="datetimeFigureOut">
              <a:rPr lang="en-US" smtClean="0"/>
              <a:t>12-Dec-21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0076AD-C020-462E-86A5-6B8601F34FE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968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9CD7EEB-BE80-46ED-83C7-113F82AF473C}" type="datetimeFigureOut">
              <a:rPr lang="en-US" smtClean="0"/>
              <a:t>12-Dec-21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0076AD-C020-462E-86A5-6B8601F34FE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2933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2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7BFEE-60A8-4E63-9805-9CD19F959DFC}"/>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Story of Ali Chhotani</a:t>
            </a:r>
          </a:p>
        </p:txBody>
      </p:sp>
      <p:sp>
        <p:nvSpPr>
          <p:cNvPr id="3" name="Subtitle 2">
            <a:extLst>
              <a:ext uri="{FF2B5EF4-FFF2-40B4-BE49-F238E27FC236}">
                <a16:creationId xmlns:a16="http://schemas.microsoft.com/office/drawing/2014/main" id="{3C04E5EC-9C5A-47E1-94DA-9D2D6D9432F7}"/>
              </a:ext>
            </a:extLst>
          </p:cNvPr>
          <p:cNvSpPr>
            <a:spLocks noGrp="1"/>
          </p:cNvSpPr>
          <p:nvPr>
            <p:ph type="subTitle" idx="1"/>
          </p:nvPr>
        </p:nvSpPr>
        <p:spPr>
          <a:xfrm>
            <a:off x="1535372" y="4133234"/>
            <a:ext cx="9120954" cy="744373"/>
          </a:xfrm>
        </p:spPr>
        <p:txBody>
          <a:bodyPr>
            <a:normAutofit/>
          </a:bodyPr>
          <a:lstStyle/>
          <a:p>
            <a:pPr algn="ctr"/>
            <a:r>
              <a:rPr lang="en-US">
                <a:solidFill>
                  <a:schemeClr val="accent1"/>
                </a:solidFill>
              </a:rPr>
              <a:t>By: Ali Chhotani</a:t>
            </a:r>
          </a:p>
        </p:txBody>
      </p:sp>
      <p:pic>
        <p:nvPicPr>
          <p:cNvPr id="30" name="Picture 29">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6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F857A-8CEE-42D4-9C70-8F7B557507BC}"/>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400" dirty="0">
                <a:solidFill>
                  <a:srgbClr val="454545"/>
                </a:solidFill>
              </a:rPr>
              <a:t>To conclude, I’d love to make an impact not just in my life, but also in others’. I have been blessed enough to make a difference, and anything less than what I aim would be disappointing. You just have to be willing to take the hits because life does not stop for anyone. </a:t>
            </a:r>
          </a:p>
        </p:txBody>
      </p:sp>
      <p:pic>
        <p:nvPicPr>
          <p:cNvPr id="26" name="Picture 25">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818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37"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78FAD-715B-4E2E-A0E6-33FED3682B33}"/>
              </a:ext>
            </a:extLst>
          </p:cNvPr>
          <p:cNvSpPr>
            <a:spLocks noGrp="1"/>
          </p:cNvSpPr>
          <p:nvPr>
            <p:ph type="title"/>
          </p:nvPr>
        </p:nvSpPr>
        <p:spPr>
          <a:xfrm>
            <a:off x="1034493" y="2811073"/>
            <a:ext cx="9351401" cy="2264427"/>
          </a:xfrm>
        </p:spPr>
        <p:txBody>
          <a:bodyPr vert="horz" lIns="91440" tIns="45720" rIns="91440" bIns="0" rtlCol="0" anchor="ctr">
            <a:normAutofit fontScale="90000"/>
          </a:bodyPr>
          <a:lstStyle/>
          <a:p>
            <a:r>
              <a:rPr lang="en-US" sz="3600" dirty="0">
                <a:solidFill>
                  <a:srgbClr val="454545"/>
                </a:solidFill>
              </a:rPr>
              <a:t>Introducing myself:</a:t>
            </a:r>
            <a:br>
              <a:rPr lang="en-US" sz="3600" dirty="0">
                <a:solidFill>
                  <a:srgbClr val="454545"/>
                </a:solidFill>
              </a:rPr>
            </a:br>
            <a:br>
              <a:rPr lang="en-US" sz="3600" dirty="0">
                <a:solidFill>
                  <a:srgbClr val="454545"/>
                </a:solidFill>
              </a:rPr>
            </a:br>
            <a:r>
              <a:rPr lang="en-US" sz="2400" dirty="0">
                <a:solidFill>
                  <a:schemeClr val="bg1"/>
                </a:solidFill>
              </a:rPr>
              <a:t>Born on 29 November 2002, I am currently Aged 19. I believe I am a hardworking individual. Along with that, I feel I am talented and when you mix talent with hard work, then sky is the limit. I feel that one of my strengths is how consistent and disciplined I am, as a person. I like to organize and prepare myself to achieve near perfect results. I embrace new challenges. Furthermore, I’d like to think that I am a born-leader and it’s something that comes to me naturally.</a:t>
            </a:r>
            <a:br>
              <a:rPr lang="en-US" sz="2400" dirty="0">
                <a:solidFill>
                  <a:schemeClr val="bg1"/>
                </a:solidFill>
              </a:rPr>
            </a:br>
            <a:br>
              <a:rPr lang="en-US" sz="3600" dirty="0">
                <a:solidFill>
                  <a:schemeClr val="bg1"/>
                </a:solidFill>
              </a:rPr>
            </a:br>
            <a:br>
              <a:rPr lang="en-US" sz="3600" dirty="0">
                <a:solidFill>
                  <a:srgbClr val="454545"/>
                </a:solidFill>
              </a:rPr>
            </a:br>
            <a:br>
              <a:rPr lang="en-US" sz="3600" dirty="0">
                <a:solidFill>
                  <a:srgbClr val="454545"/>
                </a:solidFill>
              </a:rPr>
            </a:br>
            <a:br>
              <a:rPr lang="en-US" sz="3600" dirty="0">
                <a:solidFill>
                  <a:srgbClr val="454545"/>
                </a:solidFill>
              </a:rPr>
            </a:br>
            <a:endParaRPr lang="en-US" sz="3600" dirty="0">
              <a:solidFill>
                <a:srgbClr val="454545"/>
              </a:solidFill>
            </a:endParaRPr>
          </a:p>
        </p:txBody>
      </p:sp>
      <p:pic>
        <p:nvPicPr>
          <p:cNvPr id="38"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542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0D4DF-4E5F-46FA-B017-53035282747D}"/>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200" dirty="0">
                <a:solidFill>
                  <a:schemeClr val="bg1"/>
                </a:solidFill>
              </a:rPr>
              <a:t>Alongside academics, I am very passionate about football as well. I have been playing football for the past 3-4 years. I am extremely self-confident. I put my heart in whatever I do. I push myself to improve myself every single day, literally. I work on my weaknesses as much as I can. One of my qualities is that I do not crack under pressure, whether on the field or in general. Instead, it is something that drives me.</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3820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02217-76F7-452F-A40C-BDB5C456FB07}"/>
              </a:ext>
            </a:extLst>
          </p:cNvPr>
          <p:cNvSpPr>
            <a:spLocks noGrp="1"/>
          </p:cNvSpPr>
          <p:nvPr>
            <p:ph type="title"/>
          </p:nvPr>
        </p:nvSpPr>
        <p:spPr>
          <a:xfrm>
            <a:off x="1557071" y="1584552"/>
            <a:ext cx="9099255" cy="2537251"/>
          </a:xfrm>
        </p:spPr>
        <p:txBody>
          <a:bodyPr vert="horz" lIns="91440" tIns="45720" rIns="91440" bIns="0" rtlCol="0" anchor="ctr">
            <a:normAutofit fontScale="90000"/>
          </a:bodyPr>
          <a:lstStyle/>
          <a:p>
            <a:r>
              <a:rPr lang="en-US" sz="3600" dirty="0">
                <a:solidFill>
                  <a:srgbClr val="454545"/>
                </a:solidFill>
              </a:rPr>
              <a:t>Academic background:</a:t>
            </a:r>
            <a:br>
              <a:rPr lang="en-US" sz="3600" dirty="0">
                <a:solidFill>
                  <a:srgbClr val="454545"/>
                </a:solidFill>
              </a:rPr>
            </a:br>
            <a:br>
              <a:rPr lang="en-US" sz="2400" dirty="0">
                <a:solidFill>
                  <a:srgbClr val="454545"/>
                </a:solidFill>
              </a:rPr>
            </a:br>
            <a:r>
              <a:rPr lang="en-US" sz="2400" dirty="0">
                <a:solidFill>
                  <a:srgbClr val="454545"/>
                </a:solidFill>
              </a:rPr>
              <a:t>I completed my O-levels in 2019, from international school of studies securing 1A* along with 6As. IN 2021, I graduated from Alpha college completing my a-levels with 1a* and 2as. I Cleared </a:t>
            </a:r>
            <a:r>
              <a:rPr lang="en-US" sz="2400" dirty="0" err="1">
                <a:solidFill>
                  <a:srgbClr val="454545"/>
                </a:solidFill>
              </a:rPr>
              <a:t>iba’s</a:t>
            </a:r>
            <a:r>
              <a:rPr lang="en-US" sz="2400" dirty="0">
                <a:solidFill>
                  <a:srgbClr val="454545"/>
                </a:solidFill>
              </a:rPr>
              <a:t> entry test in the first round itself, securing my admission at the most prestigious university of Pakistan. I am currently pursuing Bachelors Degree in business administration, nearing the end of my first semester.</a:t>
            </a:r>
            <a:endParaRPr lang="en-US" sz="3600" dirty="0">
              <a:solidFill>
                <a:srgbClr val="454545"/>
              </a:solidFill>
            </a:endParaRP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7192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65BF9-3709-4158-99C0-19FD6D9E1084}"/>
              </a:ext>
            </a:extLst>
          </p:cNvPr>
          <p:cNvSpPr>
            <a:spLocks noGrp="1"/>
          </p:cNvSpPr>
          <p:nvPr>
            <p:ph type="title"/>
          </p:nvPr>
        </p:nvSpPr>
        <p:spPr>
          <a:xfrm>
            <a:off x="1137148" y="1743696"/>
            <a:ext cx="9099255" cy="2537251"/>
          </a:xfrm>
        </p:spPr>
        <p:txBody>
          <a:bodyPr vert="horz" lIns="91440" tIns="45720" rIns="91440" bIns="0" rtlCol="0" anchor="ctr">
            <a:normAutofit fontScale="90000"/>
          </a:bodyPr>
          <a:lstStyle/>
          <a:p>
            <a:r>
              <a:rPr lang="en-US" sz="3600" dirty="0">
                <a:solidFill>
                  <a:srgbClr val="454545"/>
                </a:solidFill>
              </a:rPr>
              <a:t>Life outside academics:</a:t>
            </a:r>
            <a:br>
              <a:rPr lang="en-US" sz="3600" dirty="0">
                <a:solidFill>
                  <a:srgbClr val="454545"/>
                </a:solidFill>
              </a:rPr>
            </a:br>
            <a:br>
              <a:rPr lang="en-US" sz="3600" dirty="0">
                <a:solidFill>
                  <a:srgbClr val="454545"/>
                </a:solidFill>
              </a:rPr>
            </a:br>
            <a:r>
              <a:rPr lang="en-US" sz="2400" dirty="0">
                <a:solidFill>
                  <a:srgbClr val="454545"/>
                </a:solidFill>
              </a:rPr>
              <a:t>I consider myself neither an extrovert, nor an introvert. I have had different phases in my life and I have tried to adjust to the situations accordingly. Football is a crucial aspect of my life. I have been following football club Barcelona since the very first day the beautiful sport caught my eye. I play cricket and football mainly and was fortunate enough to lead my school team in both the sports across multiple tournaments.</a:t>
            </a:r>
            <a:br>
              <a:rPr lang="en-US" sz="3600" dirty="0">
                <a:solidFill>
                  <a:srgbClr val="454545"/>
                </a:solidFill>
              </a:rPr>
            </a:br>
            <a:endParaRPr lang="en-US" sz="3600" dirty="0">
              <a:solidFill>
                <a:srgbClr val="454545"/>
              </a:solidFill>
            </a:endParaRP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1077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73C0F1-8788-4EE2-A6BA-63FF832B2B27}"/>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400" dirty="0">
                <a:solidFill>
                  <a:srgbClr val="454545"/>
                </a:solidFill>
              </a:rPr>
              <a:t>For the last 2 years, I have been active in charity work especially in </a:t>
            </a:r>
            <a:r>
              <a:rPr lang="en-US" sz="2400" dirty="0" err="1">
                <a:solidFill>
                  <a:srgbClr val="454545"/>
                </a:solidFill>
              </a:rPr>
              <a:t>ramadan</a:t>
            </a:r>
            <a:r>
              <a:rPr lang="en-US" sz="2400" dirty="0">
                <a:solidFill>
                  <a:srgbClr val="454545"/>
                </a:solidFill>
              </a:rPr>
              <a:t>. I have been trying my utmost to give back to society, in any way I can. Along with this, I launched my own brand during the pandemic, named ‘First wardrobe’ which deals in newborn’s accessories and garments. I have been fortunate enough to create my first income stream.</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9534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4AD9D-D475-464E-B760-22B38134396F}"/>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400" dirty="0">
                <a:solidFill>
                  <a:srgbClr val="454545"/>
                </a:solidFill>
              </a:rPr>
              <a:t>I was elected </a:t>
            </a:r>
            <a:r>
              <a:rPr lang="en-US" sz="2400" dirty="0" err="1">
                <a:solidFill>
                  <a:srgbClr val="454545"/>
                </a:solidFill>
              </a:rPr>
              <a:t>headboy</a:t>
            </a:r>
            <a:r>
              <a:rPr lang="en-US" sz="2400" dirty="0">
                <a:solidFill>
                  <a:srgbClr val="454545"/>
                </a:solidFill>
              </a:rPr>
              <a:t> in both my school and college </a:t>
            </a:r>
            <a:r>
              <a:rPr lang="en-US" sz="2400" dirty="0" err="1">
                <a:solidFill>
                  <a:srgbClr val="454545"/>
                </a:solidFill>
              </a:rPr>
              <a:t>LIFe</a:t>
            </a:r>
            <a:r>
              <a:rPr lang="en-US" sz="2400" dirty="0">
                <a:solidFill>
                  <a:srgbClr val="454545"/>
                </a:solidFill>
              </a:rPr>
              <a:t> which helped me gain experience and confidence to lead even more. It also gave me a healthy social life which often gets difficult to balance with the academics. Although I enjoy spending most of my time with friends and family, an occasional binge-watching Netflix night does soothe my heart. </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7980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91696-159A-453B-9278-4FC5D675FA76}"/>
              </a:ext>
            </a:extLst>
          </p:cNvPr>
          <p:cNvSpPr>
            <a:spLocks noGrp="1"/>
          </p:cNvSpPr>
          <p:nvPr>
            <p:ph type="title"/>
          </p:nvPr>
        </p:nvSpPr>
        <p:spPr>
          <a:xfrm>
            <a:off x="1557071" y="1584552"/>
            <a:ext cx="9099255" cy="2537251"/>
          </a:xfrm>
        </p:spPr>
        <p:txBody>
          <a:bodyPr vert="horz" lIns="91440" tIns="45720" rIns="91440" bIns="0" rtlCol="0" anchor="ctr">
            <a:normAutofit fontScale="90000"/>
          </a:bodyPr>
          <a:lstStyle/>
          <a:p>
            <a:r>
              <a:rPr lang="en-US" sz="2400" dirty="0">
                <a:solidFill>
                  <a:srgbClr val="454545"/>
                </a:solidFill>
              </a:rPr>
              <a:t>Talking about Netflix, I can not help but mention the one show/character that has influenced my personality more than anything. It would be the Turkish show ‘</a:t>
            </a:r>
            <a:r>
              <a:rPr lang="en-US" sz="2400" dirty="0" err="1">
                <a:solidFill>
                  <a:srgbClr val="454545"/>
                </a:solidFill>
              </a:rPr>
              <a:t>dirilis</a:t>
            </a:r>
            <a:r>
              <a:rPr lang="en-US" sz="2400" dirty="0">
                <a:solidFill>
                  <a:srgbClr val="454545"/>
                </a:solidFill>
              </a:rPr>
              <a:t> </a:t>
            </a:r>
            <a:r>
              <a:rPr lang="en-US" sz="2400" dirty="0" err="1">
                <a:solidFill>
                  <a:srgbClr val="454545"/>
                </a:solidFill>
              </a:rPr>
              <a:t>ertugrul</a:t>
            </a:r>
            <a:r>
              <a:rPr lang="en-US" sz="2400" dirty="0">
                <a:solidFill>
                  <a:srgbClr val="454545"/>
                </a:solidFill>
              </a:rPr>
              <a:t>’. The show has helped me get closer to my religion, strengthened my faith and has helped me become more firm in my values as an individual. If I could suggest one show to any of my peers, it would be this one.</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7321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7CE2C-18D5-4FF6-91F5-DD9C31EFFC2A}"/>
              </a:ext>
            </a:extLst>
          </p:cNvPr>
          <p:cNvSpPr>
            <a:spLocks noGrp="1"/>
          </p:cNvSpPr>
          <p:nvPr>
            <p:ph type="title"/>
          </p:nvPr>
        </p:nvSpPr>
        <p:spPr>
          <a:xfrm>
            <a:off x="1557071" y="1584552"/>
            <a:ext cx="9099255" cy="2537251"/>
          </a:xfrm>
        </p:spPr>
        <p:txBody>
          <a:bodyPr vert="horz" lIns="91440" tIns="45720" rIns="91440" bIns="0" rtlCol="0" anchor="ctr">
            <a:normAutofit fontScale="90000"/>
          </a:bodyPr>
          <a:lstStyle/>
          <a:p>
            <a:r>
              <a:rPr lang="en-US" sz="2400" dirty="0">
                <a:solidFill>
                  <a:srgbClr val="454545"/>
                </a:solidFill>
              </a:rPr>
              <a:t>Life goals:</a:t>
            </a:r>
            <a:br>
              <a:rPr lang="en-US" sz="2400" dirty="0">
                <a:solidFill>
                  <a:srgbClr val="454545"/>
                </a:solidFill>
              </a:rPr>
            </a:br>
            <a:br>
              <a:rPr lang="en-US" sz="2400" dirty="0">
                <a:solidFill>
                  <a:srgbClr val="454545"/>
                </a:solidFill>
              </a:rPr>
            </a:br>
            <a:r>
              <a:rPr lang="en-US" sz="2400" dirty="0">
                <a:solidFill>
                  <a:srgbClr val="454545"/>
                </a:solidFill>
              </a:rPr>
              <a:t>I have always believed in goals, rather than dreams. I would love to be a practicing </a:t>
            </a:r>
            <a:r>
              <a:rPr lang="en-US" sz="2400" dirty="0" err="1">
                <a:solidFill>
                  <a:srgbClr val="454545"/>
                </a:solidFill>
              </a:rPr>
              <a:t>muslim</a:t>
            </a:r>
            <a:r>
              <a:rPr lang="en-US" sz="2400" dirty="0">
                <a:solidFill>
                  <a:srgbClr val="454545"/>
                </a:solidFill>
              </a:rPr>
              <a:t> first and foremost, fulfilling all my obligations. Giving back to the society would be included in this. Materialistically, I’d like  to build a business-related empire comprising of multiple income streams. I would like to break the traditional stereotypes we have in our society, such as discouraging women’s education.</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4969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90</TotalTime>
  <Words>733</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Story of Ali Chhotani</vt:lpstr>
      <vt:lpstr>Introducing myself:  Born on 29 November 2002, I am currently Aged 19. I believe I am a hardworking individual. Along with that, I feel I am talented and when you mix talent with hard work, then sky is the limit. I feel that one of my strengths is how consistent and disciplined I am, as a person. I like to organize and prepare myself to achieve near perfect results. I embrace new challenges. Furthermore, I’d like to think that I am a born-leader and it’s something that comes to me naturally.     </vt:lpstr>
      <vt:lpstr>Alongside academics, I am very passionate about football as well. I have been playing football for the past 3-4 years. I am extremely self-confident. I put my heart in whatever I do. I push myself to improve myself every single day, literally. I work on my weaknesses as much as I can. One of my qualities is that I do not crack under pressure, whether on the field or in general. Instead, it is something that drives me.</vt:lpstr>
      <vt:lpstr>Academic background:  I completed my O-levels in 2019, from international school of studies securing 1A* along with 6As. IN 2021, I graduated from Alpha college completing my a-levels with 1a* and 2as. I Cleared iba’s entry test in the first round itself, securing my admission at the most prestigious university of Pakistan. I am currently pursuing Bachelors Degree in business administration, nearing the end of my first semester.</vt:lpstr>
      <vt:lpstr>Life outside academics:  I consider myself neither an extrovert, nor an introvert. I have had different phases in my life and I have tried to adjust to the situations accordingly. Football is a crucial aspect of my life. I have been following football club Barcelona since the very first day the beautiful sport caught my eye. I play cricket and football mainly and was fortunate enough to lead my school team in both the sports across multiple tournaments. </vt:lpstr>
      <vt:lpstr>For the last 2 years, I have been active in charity work especially in ramadan. I have been trying my utmost to give back to society, in any way I can. Along with this, I launched my own brand during the pandemic, named ‘First wardrobe’ which deals in newborn’s accessories and garments. I have been fortunate enough to create my first income stream.</vt:lpstr>
      <vt:lpstr>I was elected headboy in both my school and college LIFe which helped me gain experience and confidence to lead even more. It also gave me a healthy social life which often gets difficult to balance with the academics. Although I enjoy spending most of my time with friends and family, an occasional binge-watching Netflix night does soothe my heart. </vt:lpstr>
      <vt:lpstr>Talking about Netflix, I can not help but mention the one show/character that has influenced my personality more than anything. It would be the Turkish show ‘dirilis ertugrul’. The show has helped me get closer to my religion, strengthened my faith and has helped me become more firm in my values as an individual. If I could suggest one show to any of my peers, it would be this one.</vt:lpstr>
      <vt:lpstr>Life goals:  I have always believed in goals, rather than dreams. I would love to be a practicing muslim first and foremost, fulfilling all my obligations. Giving back to the society would be included in this. Materialistically, I’d like  to build a business-related empire comprising of multiple income streams. I would like to break the traditional stereotypes we have in our society, such as discouraging women’s education.</vt:lpstr>
      <vt:lpstr>To conclude, I’d love to make an impact not just in my life, but also in others’. I have been blessed enough to make a difference, and anything less than what I aim would be disappointing. You just have to be willing to take the hits because life does not stop for anyone.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of Ali Chhotani</dc:title>
  <dc:creator>UMER CHHOTANI - 14112</dc:creator>
  <cp:lastModifiedBy>UMER CHHOTANI - 14112</cp:lastModifiedBy>
  <cp:revision>15</cp:revision>
  <dcterms:created xsi:type="dcterms:W3CDTF">2021-12-12T13:29:12Z</dcterms:created>
  <dcterms:modified xsi:type="dcterms:W3CDTF">2021-12-12T15:06:26Z</dcterms:modified>
</cp:coreProperties>
</file>