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12/12/2021</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40304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12/12/2021</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847622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12/12/2021</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03759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12/12/2021</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9248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12/12/2021</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08715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12/12/2021</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15274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12/12/2021</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38061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12/12/2021</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60512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12/12/2021</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231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12/12/2021</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0192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12/12/2021</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2204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12/12/2021</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84367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4F87819-B70D-4927-B657-7D175613F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CB3820D-C773-4632-9F79-C890E1B2B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177668"/>
          </a:xfrm>
          <a:custGeom>
            <a:avLst/>
            <a:gdLst>
              <a:gd name="connsiteX0" fmla="*/ 6861986 w 12191999"/>
              <a:gd name="connsiteY0" fmla="*/ 6107659 h 6177668"/>
              <a:gd name="connsiteX1" fmla="*/ 6860986 w 12191999"/>
              <a:gd name="connsiteY1" fmla="*/ 6107739 h 6177668"/>
              <a:gd name="connsiteX2" fmla="*/ 6860759 w 12191999"/>
              <a:gd name="connsiteY2" fmla="*/ 6108287 h 6177668"/>
              <a:gd name="connsiteX3" fmla="*/ 0 w 12191999"/>
              <a:gd name="connsiteY3" fmla="*/ 0 h 6177668"/>
              <a:gd name="connsiteX4" fmla="*/ 12191999 w 12191999"/>
              <a:gd name="connsiteY4" fmla="*/ 0 h 6177668"/>
              <a:gd name="connsiteX5" fmla="*/ 12191999 w 12191999"/>
              <a:gd name="connsiteY5" fmla="*/ 5215324 h 6177668"/>
              <a:gd name="connsiteX6" fmla="*/ 12144282 w 12191999"/>
              <a:gd name="connsiteY6" fmla="*/ 5229900 h 6177668"/>
              <a:gd name="connsiteX7" fmla="*/ 11759192 w 12191999"/>
              <a:gd name="connsiteY7" fmla="*/ 5336208 h 6177668"/>
              <a:gd name="connsiteX8" fmla="*/ 10505159 w 12191999"/>
              <a:gd name="connsiteY8" fmla="*/ 5627228 h 6177668"/>
              <a:gd name="connsiteX9" fmla="*/ 9501755 w 12191999"/>
              <a:gd name="connsiteY9" fmla="*/ 5807012 h 6177668"/>
              <a:gd name="connsiteX10" fmla="*/ 8534155 w 12191999"/>
              <a:gd name="connsiteY10" fmla="*/ 5944240 h 6177668"/>
              <a:gd name="connsiteX11" fmla="*/ 7790171 w 12191999"/>
              <a:gd name="connsiteY11" fmla="*/ 6026297 h 6177668"/>
              <a:gd name="connsiteX12" fmla="*/ 7024337 w 12191999"/>
              <a:gd name="connsiteY12" fmla="*/ 6093812 h 6177668"/>
              <a:gd name="connsiteX13" fmla="*/ 7008892 w 12191999"/>
              <a:gd name="connsiteY13" fmla="*/ 6095938 h 6177668"/>
              <a:gd name="connsiteX14" fmla="*/ 6862735 w 12191999"/>
              <a:gd name="connsiteY14" fmla="*/ 6107599 h 6177668"/>
              <a:gd name="connsiteX15" fmla="*/ 6872248 w 12191999"/>
              <a:gd name="connsiteY15" fmla="*/ 6109467 h 6177668"/>
              <a:gd name="connsiteX16" fmla="*/ 6907812 w 12191999"/>
              <a:gd name="connsiteY16" fmla="*/ 6107715 h 6177668"/>
              <a:gd name="connsiteX17" fmla="*/ 6956484 w 12191999"/>
              <a:gd name="connsiteY17" fmla="*/ 6104658 h 6177668"/>
              <a:gd name="connsiteX18" fmla="*/ 7652688 w 12191999"/>
              <a:gd name="connsiteY18" fmla="*/ 6071273 h 6177668"/>
              <a:gd name="connsiteX19" fmla="*/ 8699923 w 12191999"/>
              <a:gd name="connsiteY19" fmla="*/ 5982083 h 6177668"/>
              <a:gd name="connsiteX20" fmla="*/ 9557819 w 12191999"/>
              <a:gd name="connsiteY20" fmla="*/ 5875435 h 6177668"/>
              <a:gd name="connsiteX21" fmla="*/ 10709534 w 12191999"/>
              <a:gd name="connsiteY21" fmla="*/ 5676156 h 6177668"/>
              <a:gd name="connsiteX22" fmla="*/ 12081554 w 12191999"/>
              <a:gd name="connsiteY22" fmla="*/ 5341561 h 6177668"/>
              <a:gd name="connsiteX23" fmla="*/ 12191999 w 12191999"/>
              <a:gd name="connsiteY23" fmla="*/ 5308238 h 6177668"/>
              <a:gd name="connsiteX24" fmla="*/ 12191999 w 12191999"/>
              <a:gd name="connsiteY24" fmla="*/ 5364054 h 6177668"/>
              <a:gd name="connsiteX25" fmla="*/ 11911964 w 12191999"/>
              <a:gd name="connsiteY25" fmla="*/ 5447316 h 6177668"/>
              <a:gd name="connsiteX26" fmla="*/ 11020049 w 12191999"/>
              <a:gd name="connsiteY26" fmla="*/ 5667491 h 6177668"/>
              <a:gd name="connsiteX27" fmla="*/ 10064425 w 12191999"/>
              <a:gd name="connsiteY27" fmla="*/ 5852245 h 6177668"/>
              <a:gd name="connsiteX28" fmla="*/ 9264124 w 12191999"/>
              <a:gd name="connsiteY28" fmla="*/ 5971252 h 6177668"/>
              <a:gd name="connsiteX29" fmla="*/ 8654182 w 12191999"/>
              <a:gd name="connsiteY29" fmla="*/ 6042605 h 6177668"/>
              <a:gd name="connsiteX30" fmla="*/ 7938866 w 12191999"/>
              <a:gd name="connsiteY30" fmla="*/ 6105677 h 6177668"/>
              <a:gd name="connsiteX31" fmla="*/ 7008089 w 12191999"/>
              <a:gd name="connsiteY31" fmla="*/ 6158427 h 6177668"/>
              <a:gd name="connsiteX32" fmla="*/ 6549390 w 12191999"/>
              <a:gd name="connsiteY32" fmla="*/ 6172697 h 6177668"/>
              <a:gd name="connsiteX33" fmla="*/ 6433696 w 12191999"/>
              <a:gd name="connsiteY33" fmla="*/ 6177668 h 6177668"/>
              <a:gd name="connsiteX34" fmla="*/ 6127899 w 12191999"/>
              <a:gd name="connsiteY34" fmla="*/ 6177668 h 6177668"/>
              <a:gd name="connsiteX35" fmla="*/ 6048391 w 12191999"/>
              <a:gd name="connsiteY35" fmla="*/ 6172953 h 6177668"/>
              <a:gd name="connsiteX36" fmla="*/ 5334221 w 12191999"/>
              <a:gd name="connsiteY36" fmla="*/ 6135747 h 6177668"/>
              <a:gd name="connsiteX37" fmla="*/ 4413510 w 12191999"/>
              <a:gd name="connsiteY37" fmla="*/ 6072039 h 6177668"/>
              <a:gd name="connsiteX38" fmla="*/ 3438265 w 12191999"/>
              <a:gd name="connsiteY38" fmla="*/ 5970870 h 6177668"/>
              <a:gd name="connsiteX39" fmla="*/ 2425303 w 12191999"/>
              <a:gd name="connsiteY39" fmla="*/ 5848805 h 6177668"/>
              <a:gd name="connsiteX40" fmla="*/ 1293973 w 12191999"/>
              <a:gd name="connsiteY40" fmla="*/ 5671060 h 6177668"/>
              <a:gd name="connsiteX41" fmla="*/ 126888 w 12191999"/>
              <a:gd name="connsiteY41" fmla="*/ 5425029 h 6177668"/>
              <a:gd name="connsiteX42" fmla="*/ 0 w 12191999"/>
              <a:gd name="connsiteY42" fmla="*/ 5392100 h 6177668"/>
              <a:gd name="connsiteX43" fmla="*/ 0 w 12191999"/>
              <a:gd name="connsiteY43" fmla="*/ 5333771 h 6177668"/>
              <a:gd name="connsiteX44" fmla="*/ 130837 w 12191999"/>
              <a:gd name="connsiteY44" fmla="*/ 5368509 h 6177668"/>
              <a:gd name="connsiteX45" fmla="*/ 660204 w 12191999"/>
              <a:gd name="connsiteY45" fmla="*/ 5490001 h 6177668"/>
              <a:gd name="connsiteX46" fmla="*/ 1831416 w 12191999"/>
              <a:gd name="connsiteY46" fmla="*/ 5705715 h 6177668"/>
              <a:gd name="connsiteX47" fmla="*/ 2677204 w 12191999"/>
              <a:gd name="connsiteY47" fmla="*/ 5825742 h 6177668"/>
              <a:gd name="connsiteX48" fmla="*/ 2644716 w 12191999"/>
              <a:gd name="connsiteY48" fmla="*/ 5815549 h 6177668"/>
              <a:gd name="connsiteX49" fmla="*/ 1173182 w 12191999"/>
              <a:gd name="connsiteY49" fmla="*/ 5474074 h 6177668"/>
              <a:gd name="connsiteX50" fmla="*/ 479527 w 12191999"/>
              <a:gd name="connsiteY50" fmla="*/ 5269379 h 6177668"/>
              <a:gd name="connsiteX51" fmla="*/ 0 w 12191999"/>
              <a:gd name="connsiteY51" fmla="*/ 5107083 h 6177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66238E3C-08A3-486B-B04C-EA031872A827}"/>
              </a:ext>
            </a:extLst>
          </p:cNvPr>
          <p:cNvPicPr>
            <a:picLocks noChangeAspect="1"/>
          </p:cNvPicPr>
          <p:nvPr/>
        </p:nvPicPr>
        <p:blipFill rotWithShape="1">
          <a:blip r:embed="rId2">
            <a:alphaModFix amt="55000"/>
          </a:blip>
          <a:srcRect t="16049" r="-2" b="7926"/>
          <a:stretch/>
        </p:blipFill>
        <p:spPr>
          <a:xfrm>
            <a:off x="20" y="10"/>
            <a:ext cx="12191979" cy="6177658"/>
          </a:xfrm>
          <a:custGeom>
            <a:avLst/>
            <a:gdLst/>
            <a:ahLst/>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p:spPr>
      </p:pic>
      <p:sp>
        <p:nvSpPr>
          <p:cNvPr id="2" name="Title"/>
          <p:cNvSpPr>
            <a:spLocks noGrp="1"/>
          </p:cNvSpPr>
          <p:nvPr>
            <p:ph type="ctrTitle"/>
          </p:nvPr>
        </p:nvSpPr>
        <p:spPr>
          <a:xfrm>
            <a:off x="1524000" y="1026747"/>
            <a:ext cx="9144000" cy="2387600"/>
          </a:xfrm>
        </p:spPr>
        <p:txBody>
          <a:bodyPr>
            <a:normAutofit/>
          </a:bodyPr>
          <a:lstStyle/>
          <a:p>
            <a:pPr algn="ctr"/>
            <a:r>
              <a:rPr lang="en-US" sz="8000">
                <a:solidFill>
                  <a:schemeClr val="bg1"/>
                </a:solidFill>
              </a:rPr>
              <a:t>Introducing mysel</a:t>
            </a:r>
          </a:p>
        </p:txBody>
      </p:sp>
      <p:sp>
        <p:nvSpPr>
          <p:cNvPr id="3" name="SubTitle"/>
          <p:cNvSpPr>
            <a:spLocks noGrp="1"/>
          </p:cNvSpPr>
          <p:nvPr>
            <p:ph type="subTitle" idx="1"/>
          </p:nvPr>
        </p:nvSpPr>
        <p:spPr>
          <a:xfrm>
            <a:off x="1524000" y="3927080"/>
            <a:ext cx="9144000" cy="1197323"/>
          </a:xfrm>
        </p:spPr>
        <p:txBody>
          <a:bodyPr>
            <a:normAutofit/>
          </a:bodyPr>
          <a:lstStyle/>
          <a:p>
            <a:pPr algn="ctr">
              <a:lnSpc>
                <a:spcPct val="100000"/>
              </a:lnSpc>
            </a:pPr>
            <a:r>
              <a:rPr lang="en-US" sz="3200">
                <a:solidFill>
                  <a:schemeClr val="bg1"/>
                </a:solidFill>
              </a:rPr>
              <a:t>Areeba Nasir
</a:t>
            </a:r>
          </a:p>
        </p:txBody>
      </p:sp>
      <p:sp>
        <p:nvSpPr>
          <p:cNvPr id="14" name="Rectangle 6">
            <a:extLst>
              <a:ext uri="{FF2B5EF4-FFF2-40B4-BE49-F238E27FC236}">
                <a16:creationId xmlns:a16="http://schemas.microsoft.com/office/drawing/2014/main" id="{DCB8EB4B-AFE9-41E8-95B0-F246E5740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3650059"/>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2225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297593" y="696516"/>
            <a:ext cx="6251110" cy="1783080"/>
          </a:xfrm>
        </p:spPr>
        <p:txBody>
          <a:bodyPr anchor="b">
            <a:normAutofit/>
          </a:bodyPr>
          <a:lstStyle/>
          <a:p>
            <a:r>
              <a:rPr lang="en-US" sz="6000" b="1">
                <a:solidFill>
                  <a:schemeClr val="accent1">
                    <a:lumMod val="50000"/>
                  </a:schemeClr>
                </a:solidFill>
                <a:latin typeface="Cavolini" panose="03000502040302020204" pitchFamily="66" charset="0"/>
                <a:cs typeface="Cavolini" panose="03000502040302020204" pitchFamily="66" charset="0"/>
              </a:rPr>
              <a:t>Pisces</a:t>
            </a:r>
          </a:p>
        </p:txBody>
      </p:sp>
      <p:sp>
        <p:nvSpPr>
          <p:cNvPr id="1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C34DA6"/>
          </a:solidFill>
          <a:ln w="38100" cap="rnd">
            <a:solidFill>
              <a:srgbClr val="C34DA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5297762" y="2706624"/>
            <a:ext cx="6251110" cy="3483864"/>
          </a:xfrm>
        </p:spPr>
        <p:txBody>
          <a:bodyPr>
            <a:normAutofit/>
          </a:bodyPr>
          <a:lstStyle/>
          <a:p>
            <a:pPr lvl="0"/>
            <a:r>
              <a:rPr lang="en-US" dirty="0"/>
              <a:t>As my star is pieces and it is specified for the people who always have their on step in reality and the other in fantasy. Reality around me is all because of people around me and fantasy of course is the gift of reading.</a:t>
            </a:r>
          </a:p>
        </p:txBody>
      </p:sp>
      <p:pic>
        <p:nvPicPr>
          <p:cNvPr id="6" name="Picture 5" descr="Fibre optics abstract background">
            <a:extLst>
              <a:ext uri="{FF2B5EF4-FFF2-40B4-BE49-F238E27FC236}">
                <a16:creationId xmlns:a16="http://schemas.microsoft.com/office/drawing/2014/main" id="{268FC9E9-6817-4FE8-9BFD-4D4880EA7F11}"/>
              </a:ext>
            </a:extLst>
          </p:cNvPr>
          <p:cNvPicPr>
            <a:picLocks noChangeAspect="1"/>
          </p:cNvPicPr>
          <p:nvPr/>
        </p:nvPicPr>
        <p:blipFill rotWithShape="1">
          <a:blip r:embed="rId2"/>
          <a:srcRect l="24331" r="30404" b="-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4166438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875609" y="626364"/>
            <a:ext cx="6251110" cy="1783080"/>
          </a:xfrm>
        </p:spPr>
        <p:txBody>
          <a:bodyPr anchor="b">
            <a:normAutofit/>
          </a:bodyPr>
          <a:lstStyle/>
          <a:p>
            <a:r>
              <a:rPr lang="en-US" sz="6600" b="1">
                <a:solidFill>
                  <a:schemeClr val="accent1"/>
                </a:solidFill>
                <a:latin typeface="Cavolini" panose="03000502040302020204" pitchFamily="66" charset="0"/>
                <a:cs typeface="Cavolini" panose="03000502040302020204" pitchFamily="66" charset="0"/>
              </a:rPr>
              <a:t>Calligraphy</a:t>
            </a:r>
          </a:p>
        </p:txBody>
      </p:sp>
      <p:sp>
        <p:nvSpPr>
          <p:cNvPr id="1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C34DA6"/>
          </a:solidFill>
          <a:ln w="38100" cap="rnd">
            <a:solidFill>
              <a:srgbClr val="C34DA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4875609" y="2761488"/>
            <a:ext cx="6544486" cy="3821906"/>
          </a:xfrm>
        </p:spPr>
        <p:txBody>
          <a:bodyPr>
            <a:normAutofit/>
          </a:bodyPr>
          <a:lstStyle/>
          <a:p>
            <a:pPr lvl="0"/>
            <a:r>
              <a:rPr lang="en-US" dirty="0"/>
              <a:t> I have great interest in calligraphy and planning to learn it soon as it is on the top my wish to do list now.</a:t>
            </a:r>
          </a:p>
        </p:txBody>
      </p:sp>
      <p:pic>
        <p:nvPicPr>
          <p:cNvPr id="6" name="Picture 5" descr="Calendar on table">
            <a:extLst>
              <a:ext uri="{FF2B5EF4-FFF2-40B4-BE49-F238E27FC236}">
                <a16:creationId xmlns:a16="http://schemas.microsoft.com/office/drawing/2014/main" id="{37FF9FD2-7AB2-459D-9152-E213B86EC7B4}"/>
              </a:ext>
            </a:extLst>
          </p:cNvPr>
          <p:cNvPicPr>
            <a:picLocks noChangeAspect="1"/>
          </p:cNvPicPr>
          <p:nvPr/>
        </p:nvPicPr>
        <p:blipFill rotWithShape="1">
          <a:blip r:embed="rId2"/>
          <a:srcRect l="8657" r="46078" b="-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pic>
        <p:nvPicPr>
          <p:cNvPr id="7" name="Picture 13">
            <a:extLst>
              <a:ext uri="{FF2B5EF4-FFF2-40B4-BE49-F238E27FC236}">
                <a16:creationId xmlns:a16="http://schemas.microsoft.com/office/drawing/2014/main" id="{88EB4DC6-28A2-BA42-B049-5143BF6A64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201317">
            <a:off x="7592990" y="3810669"/>
            <a:ext cx="3653864" cy="2280126"/>
          </a:xfrm>
          <a:prstGeom prst="rect">
            <a:avLst/>
          </a:prstGeom>
          <a:effectLst>
            <a:reflection blurRad="6350" stA="50000" endA="300" endPos="55000" dir="5400000" sy="-100000" algn="bl" rotWithShape="0"/>
          </a:effectLst>
        </p:spPr>
      </p:pic>
    </p:spTree>
    <p:extLst>
      <p:ext uri="{BB962C8B-B14F-4D97-AF65-F5344CB8AC3E}">
        <p14:creationId xmlns:p14="http://schemas.microsoft.com/office/powerpoint/2010/main" val="1612317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297762" y="640080"/>
            <a:ext cx="6251110" cy="3566160"/>
          </a:xfrm>
        </p:spPr>
        <p:txBody>
          <a:bodyPr vert="horz" lIns="91440" tIns="45720" rIns="91440" bIns="45720" rtlCol="0" anchor="b">
            <a:normAutofit/>
          </a:bodyPr>
          <a:lstStyle/>
          <a:p>
            <a:r>
              <a:rPr lang="en-US" sz="9600"/>
              <a:t>Rest</a:t>
            </a:r>
          </a:p>
        </p:txBody>
      </p:sp>
      <p:sp>
        <p:nvSpPr>
          <p:cNvPr id="3" name="Content Placeholder"/>
          <p:cNvSpPr>
            <a:spLocks noGrp="1"/>
          </p:cNvSpPr>
          <p:nvPr>
            <p:ph idx="1"/>
          </p:nvPr>
        </p:nvSpPr>
        <p:spPr>
          <a:xfrm>
            <a:off x="5297760" y="4636008"/>
            <a:ext cx="6251111" cy="1572768"/>
          </a:xfrm>
        </p:spPr>
        <p:txBody>
          <a:bodyPr vert="horz" lIns="91440" tIns="45720" rIns="91440" bIns="45720" rtlCol="0">
            <a:normAutofit/>
          </a:bodyPr>
          <a:lstStyle/>
          <a:p>
            <a:pPr marL="0" lvl="0" indent="0">
              <a:buNone/>
            </a:pPr>
            <a:r>
              <a:rPr lang="en-US" dirty="0"/>
              <a:t> All that rest is about adding some good in the environment and in the lives of my good ones.</a:t>
            </a:r>
          </a:p>
        </p:txBody>
      </p:sp>
      <p:sp>
        <p:nvSpPr>
          <p:cNvPr id="14"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C34DA6"/>
          </a:solidFill>
          <a:ln w="38100" cap="rnd">
            <a:solidFill>
              <a:srgbClr val="C34DA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One in a crowd">
            <a:extLst>
              <a:ext uri="{FF2B5EF4-FFF2-40B4-BE49-F238E27FC236}">
                <a16:creationId xmlns:a16="http://schemas.microsoft.com/office/drawing/2014/main" id="{026B897A-65B8-4921-A35D-0F09086DD408}"/>
              </a:ext>
            </a:extLst>
          </p:cNvPr>
          <p:cNvPicPr>
            <a:picLocks noChangeAspect="1"/>
          </p:cNvPicPr>
          <p:nvPr/>
        </p:nvPicPr>
        <p:blipFill rotWithShape="1">
          <a:blip r:embed="rId2"/>
          <a:srcRect l="28171" r="20897" b="4"/>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939129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297593" y="626364"/>
            <a:ext cx="6251110" cy="1783080"/>
          </a:xfrm>
        </p:spPr>
        <p:txBody>
          <a:bodyPr anchor="b">
            <a:normAutofit/>
          </a:bodyPr>
          <a:lstStyle/>
          <a:p>
            <a:r>
              <a:rPr lang="en-US" sz="6600" b="1">
                <a:solidFill>
                  <a:schemeClr val="accent2">
                    <a:lumMod val="50000"/>
                  </a:schemeClr>
                </a:solidFill>
                <a:latin typeface="Cavolini" panose="03000502040302020204" pitchFamily="66" charset="0"/>
                <a:cs typeface="Cavolini" panose="03000502040302020204" pitchFamily="66" charset="0"/>
              </a:rPr>
              <a:t>Family</a:t>
            </a:r>
          </a:p>
        </p:txBody>
      </p:sp>
      <p:sp>
        <p:nvSpPr>
          <p:cNvPr id="1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C34DA6"/>
          </a:solidFill>
          <a:ln w="38100" cap="rnd">
            <a:solidFill>
              <a:srgbClr val="C34DA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5297762" y="2706624"/>
            <a:ext cx="6251110" cy="3483864"/>
          </a:xfrm>
        </p:spPr>
        <p:txBody>
          <a:bodyPr>
            <a:normAutofit/>
          </a:bodyPr>
          <a:lstStyle/>
          <a:p>
            <a:pPr lvl="0"/>
            <a:r>
              <a:rPr lang="en-US" dirty="0"/>
              <a:t>My life goes around my family.my parents and my siblings . They conclude my support system,my emotional support,my motivation and my whole life .</a:t>
            </a:r>
          </a:p>
        </p:txBody>
      </p:sp>
      <p:pic>
        <p:nvPicPr>
          <p:cNvPr id="6" name="Picture 5" descr="Plant growing in a concrete crack">
            <a:extLst>
              <a:ext uri="{FF2B5EF4-FFF2-40B4-BE49-F238E27FC236}">
                <a16:creationId xmlns:a16="http://schemas.microsoft.com/office/drawing/2014/main" id="{8FF23242-3696-431C-A261-EE0BDF1F5846}"/>
              </a:ext>
            </a:extLst>
          </p:cNvPr>
          <p:cNvPicPr>
            <a:picLocks noChangeAspect="1"/>
          </p:cNvPicPr>
          <p:nvPr/>
        </p:nvPicPr>
        <p:blipFill rotWithShape="1">
          <a:blip r:embed="rId2"/>
          <a:srcRect l="18270" r="36465" b="-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3259996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77573" y="1346418"/>
            <a:ext cx="4368602" cy="1217421"/>
          </a:xfrm>
        </p:spPr>
        <p:txBody>
          <a:bodyPr anchor="b">
            <a:normAutofit/>
          </a:bodyPr>
          <a:lstStyle/>
          <a:p>
            <a:r>
              <a:rPr lang="en-US" sz="6600" b="1">
                <a:solidFill>
                  <a:schemeClr val="accent3"/>
                </a:solidFill>
                <a:latin typeface="Cavolini" panose="03000502040302020204" pitchFamily="66" charset="0"/>
                <a:cs typeface="Cavolini" panose="03000502040302020204" pitchFamily="66" charset="0"/>
              </a:rPr>
              <a:t>Friends</a:t>
            </a:r>
          </a:p>
        </p:txBody>
      </p:sp>
      <p:sp>
        <p:nvSpPr>
          <p:cNvPr id="1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C34DA6"/>
          </a:solidFill>
          <a:ln w="38100" cap="rnd">
            <a:solidFill>
              <a:srgbClr val="C34DA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640080" y="2872899"/>
            <a:ext cx="4243589" cy="3320668"/>
          </a:xfrm>
        </p:spPr>
        <p:txBody>
          <a:bodyPr>
            <a:normAutofit/>
          </a:bodyPr>
          <a:lstStyle/>
          <a:p>
            <a:pPr lvl="0"/>
            <a:r>
              <a:rPr lang="en-US" dirty="0"/>
              <a:t>Friendship is like the most real and unique feeling or relationship that I have ever experienced. Friends are like not to gain something but all about sacrifice you for them , atleast that is what my believe is .</a:t>
            </a:r>
          </a:p>
        </p:txBody>
      </p:sp>
      <p:pic>
        <p:nvPicPr>
          <p:cNvPr id="6" name="Picture 5" descr="Lock with a love heart">
            <a:extLst>
              <a:ext uri="{FF2B5EF4-FFF2-40B4-BE49-F238E27FC236}">
                <a16:creationId xmlns:a16="http://schemas.microsoft.com/office/drawing/2014/main" id="{42C23BFB-ADB6-4E17-8AFF-DD145DE67419}"/>
              </a:ext>
            </a:extLst>
          </p:cNvPr>
          <p:cNvPicPr>
            <a:picLocks noChangeAspect="1"/>
          </p:cNvPicPr>
          <p:nvPr/>
        </p:nvPicPr>
        <p:blipFill rotWithShape="1">
          <a:blip r:embed="rId2"/>
          <a:srcRect l="22982" r="20549"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464778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206296" y="667512"/>
            <a:ext cx="6251110" cy="1783080"/>
          </a:xfrm>
        </p:spPr>
        <p:txBody>
          <a:bodyPr anchor="b">
            <a:normAutofit/>
          </a:bodyPr>
          <a:lstStyle/>
          <a:p>
            <a:r>
              <a:rPr lang="en-US" sz="7200" b="1">
                <a:solidFill>
                  <a:schemeClr val="accent2">
                    <a:lumMod val="75000"/>
                  </a:schemeClr>
                </a:solidFill>
                <a:latin typeface="Cavolini" panose="03000502040302020204" pitchFamily="66" charset="0"/>
                <a:cs typeface="Cavolini" panose="03000502040302020204" pitchFamily="66" charset="0"/>
              </a:rPr>
              <a:t>Career</a:t>
            </a:r>
          </a:p>
        </p:txBody>
      </p:sp>
      <p:sp>
        <p:nvSpPr>
          <p:cNvPr id="1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C34DA6"/>
          </a:solidFill>
          <a:ln w="38100" cap="rnd">
            <a:solidFill>
              <a:srgbClr val="C34DA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5297762" y="2706624"/>
            <a:ext cx="6251110" cy="3483864"/>
          </a:xfrm>
        </p:spPr>
        <p:txBody>
          <a:bodyPr>
            <a:normAutofit/>
          </a:bodyPr>
          <a:lstStyle/>
          <a:p>
            <a:pPr lvl="0"/>
            <a:r>
              <a:rPr lang="en-US" dirty="0"/>
              <a:t>Career  always attaches to our professional education,career is all about dreams and the ways to achieve them . My aim is all about working what makes me happy. So my field Will not only  my profession but passion.</a:t>
            </a:r>
          </a:p>
        </p:txBody>
      </p:sp>
      <p:pic>
        <p:nvPicPr>
          <p:cNvPr id="6" name="Picture 5" descr="Tall office building looking up">
            <a:extLst>
              <a:ext uri="{FF2B5EF4-FFF2-40B4-BE49-F238E27FC236}">
                <a16:creationId xmlns:a16="http://schemas.microsoft.com/office/drawing/2014/main" id="{47595116-FC13-443B-AE59-C2F5082CC8FB}"/>
              </a:ext>
            </a:extLst>
          </p:cNvPr>
          <p:cNvPicPr>
            <a:picLocks noChangeAspect="1"/>
          </p:cNvPicPr>
          <p:nvPr/>
        </p:nvPicPr>
        <p:blipFill rotWithShape="1">
          <a:blip r:embed="rId2"/>
          <a:srcRect l="26132" r="28873" b="4"/>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2935946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rgbClr val="C34DA6"/>
          </a:solidFill>
          <a:ln w="6857" cap="flat">
            <a:noFill/>
            <a:prstDash val="solid"/>
            <a:miter/>
          </a:ln>
        </p:spPr>
        <p:txBody>
          <a:bodyPr wrap="square" rtlCol="0" anchor="ctr">
            <a:noAutofit/>
          </a:bodyPr>
          <a:lstStyle/>
          <a:p>
            <a:endParaRPr lang="en-US"/>
          </a:p>
        </p:txBody>
      </p:sp>
      <p:sp>
        <p:nvSpPr>
          <p:cNvPr id="2" name="Title"/>
          <p:cNvSpPr>
            <a:spLocks noGrp="1"/>
          </p:cNvSpPr>
          <p:nvPr>
            <p:ph type="ctrTitle"/>
          </p:nvPr>
        </p:nvSpPr>
        <p:spPr>
          <a:xfrm>
            <a:off x="841248" y="644652"/>
            <a:ext cx="3182112" cy="5568696"/>
          </a:xfrm>
        </p:spPr>
        <p:txBody>
          <a:bodyPr>
            <a:normAutofit/>
          </a:bodyPr>
          <a:lstStyle/>
          <a:p>
            <a:r>
              <a:rPr lang="en-US" sz="6600">
                <a:solidFill>
                  <a:srgbClr val="FFFFFF"/>
                </a:solidFill>
              </a:rPr>
              <a:t>Skills</a:t>
            </a:r>
          </a:p>
        </p:txBody>
      </p:sp>
      <p:sp>
        <p:nvSpPr>
          <p:cNvPr id="3" name="Content Placeholder"/>
          <p:cNvSpPr>
            <a:spLocks noGrp="1"/>
          </p:cNvSpPr>
          <p:nvPr>
            <p:ph idx="1"/>
          </p:nvPr>
        </p:nvSpPr>
        <p:spPr>
          <a:xfrm>
            <a:off x="5494350" y="644652"/>
            <a:ext cx="5856401" cy="5568696"/>
          </a:xfrm>
        </p:spPr>
        <p:txBody>
          <a:bodyPr anchor="ctr">
            <a:normAutofit/>
          </a:bodyPr>
          <a:lstStyle/>
          <a:p>
            <a:pPr lvl="0"/>
            <a:r>
              <a:rPr lang="en-US" dirty="0"/>
              <a:t>If I discuss about my skills so I am good with creatives and graphics and I also run a page on insta on the graphics and trying to do great.</a:t>
            </a:r>
          </a:p>
        </p:txBody>
      </p:sp>
      <p:sp>
        <p:nvSpPr>
          <p:cNvPr id="16" name="TextBox 15">
            <a:extLst>
              <a:ext uri="{FF2B5EF4-FFF2-40B4-BE49-F238E27FC236}">
                <a16:creationId xmlns:a16="http://schemas.microsoft.com/office/drawing/2014/main" id="{EEF7373E-7694-6E4A-B912-9ED186D6F9E6}"/>
              </a:ext>
            </a:extLst>
          </p:cNvPr>
          <p:cNvSpPr txBox="1"/>
          <p:nvPr/>
        </p:nvSpPr>
        <p:spPr>
          <a:xfrm>
            <a:off x="5041701" y="1719858"/>
            <a:ext cx="1828800" cy="1828800"/>
          </a:xfrm>
          <a:prstGeom prst="rect">
            <a:avLst/>
          </a:prstGeom>
          <a:noFill/>
        </p:spPr>
        <p:txBody>
          <a:bodyPr wrap="square" rtlCol="0">
            <a:spAutoFit/>
          </a:bodyPr>
          <a:lstStyle/>
          <a:p>
            <a:pPr algn="l"/>
            <a:endParaRPr lang="en-US"/>
          </a:p>
        </p:txBody>
      </p:sp>
      <p:pic>
        <p:nvPicPr>
          <p:cNvPr id="22" name="Picture 23">
            <a:extLst>
              <a:ext uri="{FF2B5EF4-FFF2-40B4-BE49-F238E27FC236}">
                <a16:creationId xmlns:a16="http://schemas.microsoft.com/office/drawing/2014/main" id="{B2181162-B5B1-B949-9036-6A286767C5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5119329" cy="6858000"/>
          </a:xfrm>
          <a:prstGeom prst="rect">
            <a:avLst/>
          </a:prstGeom>
        </p:spPr>
      </p:pic>
      <p:sp>
        <p:nvSpPr>
          <p:cNvPr id="24" name="TextBox 23">
            <a:extLst>
              <a:ext uri="{FF2B5EF4-FFF2-40B4-BE49-F238E27FC236}">
                <a16:creationId xmlns:a16="http://schemas.microsoft.com/office/drawing/2014/main" id="{A4E33200-F469-9740-8259-4630EF1980B0}"/>
              </a:ext>
            </a:extLst>
          </p:cNvPr>
          <p:cNvSpPr txBox="1"/>
          <p:nvPr/>
        </p:nvSpPr>
        <p:spPr>
          <a:xfrm>
            <a:off x="5803240" y="1165860"/>
            <a:ext cx="2737868" cy="1107996"/>
          </a:xfrm>
          <a:prstGeom prst="rect">
            <a:avLst/>
          </a:prstGeom>
          <a:noFill/>
        </p:spPr>
        <p:txBody>
          <a:bodyPr wrap="square" rtlCol="0">
            <a:spAutoFit/>
          </a:bodyPr>
          <a:lstStyle/>
          <a:p>
            <a:pPr algn="l"/>
            <a:r>
              <a:rPr lang="en-US" sz="6600" b="1" u="sng">
                <a:solidFill>
                  <a:schemeClr val="accent1"/>
                </a:solidFill>
                <a:latin typeface="Cavolini" panose="03000502040302020204" pitchFamily="66" charset="0"/>
                <a:cs typeface="Cavolini" panose="03000502040302020204" pitchFamily="66" charset="0"/>
              </a:rPr>
              <a:t>Skills</a:t>
            </a:r>
          </a:p>
        </p:txBody>
      </p:sp>
    </p:spTree>
    <p:extLst>
      <p:ext uri="{BB962C8B-B14F-4D97-AF65-F5344CB8AC3E}">
        <p14:creationId xmlns:p14="http://schemas.microsoft.com/office/powerpoint/2010/main" val="4120787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rgbClr val="C34DA6"/>
          </a:solidFill>
          <a:ln w="6857" cap="flat">
            <a:noFill/>
            <a:prstDash val="solid"/>
            <a:miter/>
          </a:ln>
        </p:spPr>
        <p:txBody>
          <a:bodyPr wrap="square" rtlCol="0" anchor="ctr">
            <a:noAutofit/>
          </a:bodyPr>
          <a:lstStyle/>
          <a:p>
            <a:endParaRPr lang="en-US"/>
          </a:p>
        </p:txBody>
      </p:sp>
      <p:sp>
        <p:nvSpPr>
          <p:cNvPr id="2" name="Title"/>
          <p:cNvSpPr>
            <a:spLocks noGrp="1"/>
          </p:cNvSpPr>
          <p:nvPr>
            <p:ph type="ctrTitle"/>
          </p:nvPr>
        </p:nvSpPr>
        <p:spPr>
          <a:xfrm>
            <a:off x="841248" y="644652"/>
            <a:ext cx="3182112" cy="5568696"/>
          </a:xfrm>
        </p:spPr>
        <p:txBody>
          <a:bodyPr>
            <a:normAutofit/>
          </a:bodyPr>
          <a:lstStyle/>
          <a:p>
            <a:endParaRPr lang="en-US" sz="6600">
              <a:solidFill>
                <a:srgbClr val="FFFFFF"/>
              </a:solidFill>
            </a:endParaRPr>
          </a:p>
        </p:txBody>
      </p:sp>
      <p:sp>
        <p:nvSpPr>
          <p:cNvPr id="3" name="Content Placeholder"/>
          <p:cNvSpPr>
            <a:spLocks noGrp="1"/>
          </p:cNvSpPr>
          <p:nvPr>
            <p:ph idx="1"/>
          </p:nvPr>
        </p:nvSpPr>
        <p:spPr>
          <a:xfrm>
            <a:off x="5494351" y="2250280"/>
            <a:ext cx="5856401" cy="4248817"/>
          </a:xfrm>
        </p:spPr>
        <p:txBody>
          <a:bodyPr anchor="ctr">
            <a:normAutofit/>
          </a:bodyPr>
          <a:lstStyle/>
          <a:p>
            <a:pPr lvl="0"/>
            <a:r>
              <a:rPr lang="en-US" dirty="0"/>
              <a:t>My free time is all goes in  reading, reading is not what I like but it is like a craze, reading is like my life . I need it in my every mood either I am happy or depressed I need it . </a:t>
            </a:r>
          </a:p>
        </p:txBody>
      </p:sp>
      <p:pic>
        <p:nvPicPr>
          <p:cNvPr id="6" name="Picture 6">
            <a:extLst>
              <a:ext uri="{FF2B5EF4-FFF2-40B4-BE49-F238E27FC236}">
                <a16:creationId xmlns:a16="http://schemas.microsoft.com/office/drawing/2014/main" id="{3B2DDB2C-9E94-5947-AD25-BF55B2569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25853" y="925849"/>
            <a:ext cx="6858000" cy="5006297"/>
          </a:xfrm>
          <a:prstGeom prst="rect">
            <a:avLst/>
          </a:prstGeom>
        </p:spPr>
      </p:pic>
      <p:sp>
        <p:nvSpPr>
          <p:cNvPr id="7" name="TextBox 6">
            <a:extLst>
              <a:ext uri="{FF2B5EF4-FFF2-40B4-BE49-F238E27FC236}">
                <a16:creationId xmlns:a16="http://schemas.microsoft.com/office/drawing/2014/main" id="{8A592745-A83A-2C40-B279-7893216F31B4}"/>
              </a:ext>
            </a:extLst>
          </p:cNvPr>
          <p:cNvSpPr txBox="1"/>
          <p:nvPr/>
        </p:nvSpPr>
        <p:spPr>
          <a:xfrm>
            <a:off x="5847544" y="1742448"/>
            <a:ext cx="3566518" cy="1015663"/>
          </a:xfrm>
          <a:prstGeom prst="rect">
            <a:avLst/>
          </a:prstGeom>
          <a:noFill/>
        </p:spPr>
        <p:txBody>
          <a:bodyPr wrap="square" rtlCol="0">
            <a:spAutoFit/>
          </a:bodyPr>
          <a:lstStyle/>
          <a:p>
            <a:pPr algn="l"/>
            <a:r>
              <a:rPr lang="en-US" sz="6000" b="1" u="sng">
                <a:solidFill>
                  <a:schemeClr val="accent1">
                    <a:lumMod val="50000"/>
                  </a:schemeClr>
                </a:solidFill>
                <a:latin typeface="Cavolini" panose="03000502040302020204" pitchFamily="66" charset="0"/>
                <a:ea typeface="Abadi" panose="02000000000000000000" pitchFamily="2" charset="0"/>
                <a:cs typeface="Cavolini" panose="03000502040302020204" pitchFamily="66" charset="0"/>
              </a:rPr>
              <a:t>Hobbies</a:t>
            </a:r>
          </a:p>
        </p:txBody>
      </p:sp>
    </p:spTree>
    <p:extLst>
      <p:ext uri="{BB962C8B-B14F-4D97-AF65-F5344CB8AC3E}">
        <p14:creationId xmlns:p14="http://schemas.microsoft.com/office/powerpoint/2010/main" val="3949684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5067" y="664433"/>
            <a:ext cx="4368602" cy="1956841"/>
          </a:xfrm>
        </p:spPr>
        <p:txBody>
          <a:bodyPr anchor="b">
            <a:normAutofit/>
          </a:bodyPr>
          <a:lstStyle/>
          <a:p>
            <a:r>
              <a:rPr lang="en-US" sz="6000" b="1" i="1">
                <a:solidFill>
                  <a:schemeClr val="accent5">
                    <a:lumMod val="50000"/>
                  </a:schemeClr>
                </a:solidFill>
                <a:latin typeface="Cavolini" panose="03000502040302020204" pitchFamily="66" charset="0"/>
                <a:ea typeface="Blackadder ITC" panose="02000000000000000000" pitchFamily="2" charset="0"/>
                <a:cs typeface="Cavolini" panose="03000502040302020204" pitchFamily="66" charset="0"/>
              </a:rPr>
              <a:t>Novels</a:t>
            </a:r>
          </a:p>
        </p:txBody>
      </p:sp>
      <p:sp>
        <p:nvSpPr>
          <p:cNvPr id="1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C34DA6"/>
          </a:solidFill>
          <a:ln w="38100" cap="rnd">
            <a:solidFill>
              <a:srgbClr val="C34DA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640080" y="2872899"/>
            <a:ext cx="4243589" cy="3320668"/>
          </a:xfrm>
        </p:spPr>
        <p:txBody>
          <a:bodyPr>
            <a:normAutofit/>
          </a:bodyPr>
          <a:lstStyle/>
          <a:p>
            <a:pPr lvl="0"/>
            <a:r>
              <a:rPr lang="en-US" dirty="0"/>
              <a:t>I always prefer reading novels specially Urdu novel. Urdu language is so precious and rich cultured language,full of emotions and feelings.</a:t>
            </a:r>
          </a:p>
        </p:txBody>
      </p:sp>
      <p:pic>
        <p:nvPicPr>
          <p:cNvPr id="6" name="Picture 5" descr="Abstract blurred public library with bookshelves">
            <a:extLst>
              <a:ext uri="{FF2B5EF4-FFF2-40B4-BE49-F238E27FC236}">
                <a16:creationId xmlns:a16="http://schemas.microsoft.com/office/drawing/2014/main" id="{CFA43D52-C379-42A2-9C1D-65E53A87F6A4}"/>
              </a:ext>
            </a:extLst>
          </p:cNvPr>
          <p:cNvPicPr>
            <a:picLocks noChangeAspect="1"/>
          </p:cNvPicPr>
          <p:nvPr/>
        </p:nvPicPr>
        <p:blipFill rotWithShape="1">
          <a:blip r:embed="rId2"/>
          <a:srcRect l="5564" r="27488" b="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866936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37028" y="667512"/>
            <a:ext cx="6251110" cy="1783080"/>
          </a:xfrm>
        </p:spPr>
        <p:txBody>
          <a:bodyPr anchor="b">
            <a:normAutofit/>
          </a:bodyPr>
          <a:lstStyle/>
          <a:p>
            <a:r>
              <a:rPr lang="en-US" sz="6000" i="1">
                <a:solidFill>
                  <a:schemeClr val="accent3">
                    <a:lumMod val="75000"/>
                  </a:schemeClr>
                </a:solidFill>
                <a:latin typeface="Cavolini" panose="03000502040302020204" pitchFamily="66" charset="0"/>
                <a:cs typeface="Cavolini" panose="03000502040302020204" pitchFamily="66" charset="0"/>
              </a:rPr>
              <a:t>Writter</a:t>
            </a:r>
          </a:p>
        </p:txBody>
      </p:sp>
      <p:sp>
        <p:nvSpPr>
          <p:cNvPr id="1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C34DA6"/>
          </a:solidFill>
          <a:ln w="38100" cap="rnd">
            <a:solidFill>
              <a:srgbClr val="C34DA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5297762" y="2706624"/>
            <a:ext cx="6251110" cy="3483864"/>
          </a:xfrm>
        </p:spPr>
        <p:txBody>
          <a:bodyPr>
            <a:normAutofit/>
          </a:bodyPr>
          <a:lstStyle/>
          <a:p>
            <a:pPr lvl="0"/>
            <a:r>
              <a:rPr lang="en-US" dirty="0"/>
              <a:t>As my all life is about reading my favorite writter is UMERA AHMED. Her novels hold the vibe that I can’t ignore.</a:t>
            </a:r>
          </a:p>
        </p:txBody>
      </p:sp>
      <p:pic>
        <p:nvPicPr>
          <p:cNvPr id="6" name="Picture 5" descr="Close-up of open book against blurred bookshelf background">
            <a:extLst>
              <a:ext uri="{FF2B5EF4-FFF2-40B4-BE49-F238E27FC236}">
                <a16:creationId xmlns:a16="http://schemas.microsoft.com/office/drawing/2014/main" id="{C3C109EF-1C51-439A-95BD-631918A670A9}"/>
              </a:ext>
            </a:extLst>
          </p:cNvPr>
          <p:cNvPicPr>
            <a:picLocks noChangeAspect="1"/>
          </p:cNvPicPr>
          <p:nvPr/>
        </p:nvPicPr>
        <p:blipFill rotWithShape="1">
          <a:blip r:embed="rId2"/>
          <a:srcRect l="32861" r="21874" b="-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1566673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297762" y="745950"/>
            <a:ext cx="6251110" cy="1783080"/>
          </a:xfrm>
        </p:spPr>
        <p:txBody>
          <a:bodyPr anchor="b">
            <a:normAutofit/>
          </a:bodyPr>
          <a:lstStyle/>
          <a:p>
            <a:r>
              <a:rPr lang="en-US" sz="6000" b="1">
                <a:solidFill>
                  <a:schemeClr val="accent1">
                    <a:lumMod val="75000"/>
                  </a:schemeClr>
                </a:solidFill>
                <a:latin typeface="Cavolini" panose="03000502040302020204" pitchFamily="66" charset="0"/>
                <a:cs typeface="Cavolini" panose="03000502040302020204" pitchFamily="66" charset="0"/>
              </a:rPr>
              <a:t>Books</a:t>
            </a:r>
          </a:p>
        </p:txBody>
      </p:sp>
      <p:sp>
        <p:nvSpPr>
          <p:cNvPr id="1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C34DA6"/>
          </a:solidFill>
          <a:ln w="38100" cap="rnd">
            <a:solidFill>
              <a:srgbClr val="C34DA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5297762" y="2706624"/>
            <a:ext cx="6251110" cy="3483864"/>
          </a:xfrm>
        </p:spPr>
        <p:txBody>
          <a:bodyPr>
            <a:normAutofit/>
          </a:bodyPr>
          <a:lstStyle/>
          <a:p>
            <a:pPr lvl="0"/>
            <a:r>
              <a:rPr lang="en-US" dirty="0"/>
              <a:t>My second preference for reading  is self help books , They actually do the work they name for. They internally really help you growing without even realizing you .</a:t>
            </a:r>
          </a:p>
        </p:txBody>
      </p:sp>
      <p:pic>
        <p:nvPicPr>
          <p:cNvPr id="6" name="Picture 5" descr="Question mark on green pastel background">
            <a:extLst>
              <a:ext uri="{FF2B5EF4-FFF2-40B4-BE49-F238E27FC236}">
                <a16:creationId xmlns:a16="http://schemas.microsoft.com/office/drawing/2014/main" id="{B9DBDFCB-1666-414F-B24C-A552144BF838}"/>
              </a:ext>
            </a:extLst>
          </p:cNvPr>
          <p:cNvPicPr>
            <a:picLocks noChangeAspect="1"/>
          </p:cNvPicPr>
          <p:nvPr/>
        </p:nvPicPr>
        <p:blipFill rotWithShape="1">
          <a:blip r:embed="rId2"/>
          <a:srcRect l="44713" r="4356" b="4"/>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3388819811"/>
      </p:ext>
    </p:extLst>
  </p:cSld>
  <p:clrMapOvr>
    <a:masterClrMapping/>
  </p:clrMapOvr>
</p:sld>
</file>

<file path=ppt/theme/theme1.xml><?xml version="1.0" encoding="utf-8"?>
<a:theme xmlns:a="http://schemas.openxmlformats.org/drawingml/2006/main" name="SketchyVTI">
  <a:themeElements>
    <a:clrScheme name="AnalogousFromDarkSeedLeftStep">
      <a:dk1>
        <a:srgbClr val="000000"/>
      </a:dk1>
      <a:lt1>
        <a:srgbClr val="FFFFFF"/>
      </a:lt1>
      <a:dk2>
        <a:srgbClr val="1B2430"/>
      </a:dk2>
      <a:lt2>
        <a:srgbClr val="F0F3F1"/>
      </a:lt2>
      <a:accent1>
        <a:srgbClr val="C34DA6"/>
      </a:accent1>
      <a:accent2>
        <a:srgbClr val="9D3BB1"/>
      </a:accent2>
      <a:accent3>
        <a:srgbClr val="7E4DC3"/>
      </a:accent3>
      <a:accent4>
        <a:srgbClr val="4444B5"/>
      </a:accent4>
      <a:accent5>
        <a:srgbClr val="4D7EC3"/>
      </a:accent5>
      <a:accent6>
        <a:srgbClr val="3B9EB1"/>
      </a:accent6>
      <a:hlink>
        <a:srgbClr val="3F60BF"/>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SketchyVTI</vt:lpstr>
      <vt:lpstr>Introducing mysel</vt:lpstr>
      <vt:lpstr>Family</vt:lpstr>
      <vt:lpstr>Friends</vt:lpstr>
      <vt:lpstr>Career</vt:lpstr>
      <vt:lpstr>Skills</vt:lpstr>
      <vt:lpstr>PowerPoint Presentation</vt:lpstr>
      <vt:lpstr>Novels</vt:lpstr>
      <vt:lpstr>Writter</vt:lpstr>
      <vt:lpstr>Books</vt:lpstr>
      <vt:lpstr>Pisces</vt:lpstr>
      <vt:lpstr>Calligraphy</vt:lpstr>
      <vt:lpstr>Rest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mysel</dc:title>
  <dc:creator>923111545020</dc:creator>
  <cp:lastModifiedBy>923111545020</cp:lastModifiedBy>
  <cp:revision>1</cp:revision>
  <dcterms:created xsi:type="dcterms:W3CDTF">2021-12-12T09:45:19Z</dcterms:created>
  <dcterms:modified xsi:type="dcterms:W3CDTF">2021-12-12T10:59:06Z</dcterms:modified>
</cp:coreProperties>
</file>