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7" r:id="rId5"/>
    <p:sldId id="258" r:id="rId6"/>
    <p:sldId id="271" r:id="rId7"/>
    <p:sldId id="268" r:id="rId8"/>
    <p:sldId id="259" r:id="rId9"/>
    <p:sldId id="262" r:id="rId10"/>
    <p:sldId id="269" r:id="rId11"/>
    <p:sldId id="266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1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6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33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4A9C-6821-4D86-B0C1-C836073237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D088FB-4D37-4CFF-8D69-48B72C1D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about myself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9709" y="5578764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Aimen</a:t>
            </a:r>
            <a:r>
              <a:rPr lang="en-US" dirty="0" smtClean="0"/>
              <a:t> Imran </a:t>
            </a:r>
          </a:p>
          <a:p>
            <a:r>
              <a:rPr lang="en-US" dirty="0" smtClean="0"/>
              <a:t>24042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My Hobbies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Listening to music: </a:t>
            </a:r>
          </a:p>
          <a:p>
            <a:pPr lvl="1"/>
            <a:r>
              <a:rPr lang="en-US" sz="2200" dirty="0" smtClean="0"/>
              <a:t>I love to listen to both English and Urdu songs</a:t>
            </a:r>
          </a:p>
          <a:p>
            <a:pPr lvl="1"/>
            <a:r>
              <a:rPr lang="en-US" sz="2200" dirty="0" smtClean="0"/>
              <a:t>One of my favorite singer is Shawn Mendes.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09" y="3325091"/>
            <a:ext cx="3260435" cy="3408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07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Athletics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 I like to play sports .</a:t>
            </a:r>
          </a:p>
          <a:p>
            <a:pPr marL="0" indent="0">
              <a:buNone/>
            </a:pPr>
            <a:r>
              <a:rPr lang="en-US" sz="2400" dirty="0" smtClean="0"/>
              <a:t>    I am quite good at</a:t>
            </a:r>
          </a:p>
          <a:p>
            <a:pPr lvl="1"/>
            <a:r>
              <a:rPr lang="en-US" sz="2200" dirty="0" smtClean="0"/>
              <a:t>Swimming</a:t>
            </a:r>
          </a:p>
          <a:p>
            <a:pPr lvl="1"/>
            <a:r>
              <a:rPr lang="en-US" sz="2200" dirty="0" smtClean="0"/>
              <a:t>Badminton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87" y="3951901"/>
            <a:ext cx="3627439" cy="2700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73" y="3951901"/>
            <a:ext cx="3648075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13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Reflecting on ICA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has been an amazing learning experience with Sir </a:t>
            </a:r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Arain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I’ve learned a lot </a:t>
            </a:r>
            <a:r>
              <a:rPr lang="en-US" dirty="0"/>
              <a:t>of </a:t>
            </a:r>
            <a:r>
              <a:rPr lang="en-US" dirty="0" smtClean="0"/>
              <a:t>new features in MS </a:t>
            </a:r>
            <a:r>
              <a:rPr lang="en-US" dirty="0"/>
              <a:t>Word, MS Excel and MS </a:t>
            </a:r>
            <a:r>
              <a:rPr lang="en-US" dirty="0" err="1" smtClean="0"/>
              <a:t>Powerpoint</a:t>
            </a:r>
            <a:r>
              <a:rPr lang="en-US" dirty="0"/>
              <a:t> </a:t>
            </a:r>
            <a:r>
              <a:rPr lang="en-US" dirty="0" smtClean="0"/>
              <a:t>which will help me in my professional life.</a:t>
            </a:r>
          </a:p>
          <a:p>
            <a:r>
              <a:rPr lang="en-US" dirty="0"/>
              <a:t>I</a:t>
            </a:r>
            <a:r>
              <a:rPr lang="en-US" dirty="0" smtClean="0"/>
              <a:t>’ve also learned GIT and improved my </a:t>
            </a:r>
            <a:r>
              <a:rPr lang="en-US" smtClean="0"/>
              <a:t>typing skills. </a:t>
            </a:r>
            <a:endParaRPr lang="en-US" dirty="0" smtClean="0"/>
          </a:p>
          <a:p>
            <a:r>
              <a:rPr lang="en-US" dirty="0" smtClean="0"/>
              <a:t>Overall it has been a very productive course and I really enjoyed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96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24" y="0"/>
            <a:ext cx="12298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6902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Some basic </a:t>
            </a:r>
            <a:r>
              <a:rPr lang="en-US" sz="4800" dirty="0"/>
              <a:t>i</a:t>
            </a:r>
            <a:r>
              <a:rPr lang="en-US" sz="4800" dirty="0" smtClean="0"/>
              <a:t>nformation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My name is </a:t>
            </a:r>
            <a:r>
              <a:rPr lang="en-US" sz="2400" dirty="0" err="1" smtClean="0"/>
              <a:t>Aimen</a:t>
            </a:r>
            <a:r>
              <a:rPr lang="en-US" sz="2400" dirty="0" smtClean="0"/>
              <a:t> Imran</a:t>
            </a:r>
          </a:p>
          <a:p>
            <a:r>
              <a:rPr lang="en-US" sz="2400" dirty="0" smtClean="0"/>
              <a:t>I was born and raised in Karachi.</a:t>
            </a:r>
          </a:p>
          <a:p>
            <a:r>
              <a:rPr lang="en-US" sz="2400" dirty="0"/>
              <a:t>I am currently pursuing a Bachelors in Business Administration (BBA) from Institute of </a:t>
            </a:r>
            <a:r>
              <a:rPr lang="en-US" sz="2400"/>
              <a:t>Business </a:t>
            </a:r>
            <a:r>
              <a:rPr lang="en-US" sz="2400" smtClean="0"/>
              <a:t>Administration(IBA)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9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This is a picture of me when I was 6 years old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26384" r="55105" b="20181"/>
          <a:stretch/>
        </p:blipFill>
        <p:spPr>
          <a:xfrm>
            <a:off x="3688389" y="775855"/>
            <a:ext cx="3903903" cy="3445812"/>
          </a:xfrm>
        </p:spPr>
      </p:pic>
    </p:spTree>
    <p:extLst>
      <p:ext uri="{BB962C8B-B14F-4D97-AF65-F5344CB8AC3E}">
        <p14:creationId xmlns:p14="http://schemas.microsoft.com/office/powerpoint/2010/main" val="184131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Myself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Honest</a:t>
            </a:r>
          </a:p>
          <a:p>
            <a:r>
              <a:rPr lang="en-US" sz="2400" dirty="0" smtClean="0"/>
              <a:t>Reliable</a:t>
            </a:r>
          </a:p>
          <a:p>
            <a:r>
              <a:rPr lang="en-US" sz="2400" dirty="0" smtClean="0"/>
              <a:t>Friendly</a:t>
            </a:r>
          </a:p>
          <a:p>
            <a:r>
              <a:rPr lang="en-US" sz="2400" dirty="0" smtClean="0"/>
              <a:t>Hardworking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51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My goals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 plan to work at a corporate organization, after completing my BBA</a:t>
            </a:r>
          </a:p>
          <a:p>
            <a:r>
              <a:rPr lang="en-US" sz="2400" dirty="0" smtClean="0"/>
              <a:t>I also aim to pursue further education and get my masters  in business administration (MBA)</a:t>
            </a:r>
          </a:p>
          <a:p>
            <a:r>
              <a:rPr lang="en-US" sz="2400" dirty="0" smtClean="0"/>
              <a:t>One of major aim is also to give back to the society and help the people around me in every way I can.</a:t>
            </a:r>
          </a:p>
          <a:p>
            <a:r>
              <a:rPr lang="en-US" sz="2400" dirty="0" smtClean="0"/>
              <a:t>I also want to travel to all my places on my bucket list like Maldives.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-2021-12-10-13-07-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726" y="207674"/>
            <a:ext cx="5828145" cy="6461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Kashmir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 is a video of </a:t>
            </a:r>
            <a:r>
              <a:rPr lang="en-US" sz="2400" dirty="0" err="1" smtClean="0"/>
              <a:t>Sharda,Kashmir</a:t>
            </a:r>
            <a:r>
              <a:rPr lang="en-US" sz="2400" dirty="0" smtClean="0"/>
              <a:t> I made when I went to Kashmir recently and ticked it off my bucket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21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Payback to the society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my education, and becoming independent, I want to pay back and contribute to the society, by helping others who are in need.</a:t>
            </a:r>
          </a:p>
          <a:p>
            <a:pPr lvl="1"/>
            <a:r>
              <a:rPr lang="en-US" sz="2400" dirty="0" smtClean="0"/>
              <a:t>Want to assist financially</a:t>
            </a:r>
          </a:p>
          <a:p>
            <a:pPr lvl="1"/>
            <a:r>
              <a:rPr lang="en-US" sz="2400" dirty="0" smtClean="0"/>
              <a:t>Want give time for community work.</a:t>
            </a:r>
          </a:p>
          <a:p>
            <a:pPr lvl="1"/>
            <a:r>
              <a:rPr lang="en-US" sz="2400" dirty="0" smtClean="0"/>
              <a:t>Want to do career counselling to the students.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52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My hobbies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Binge watching shows: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I spend most of my day being lazy, lying doing in my bed and watching shows mostly on Netflix.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My most favorite show which I’ve watched countless times is Gilmore Girls.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26" y="3878793"/>
            <a:ext cx="3488873" cy="297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93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971" y="1930400"/>
            <a:ext cx="10030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My hobbies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Baking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On </a:t>
            </a:r>
            <a:r>
              <a:rPr lang="en-US" sz="2200" dirty="0"/>
              <a:t>days when I’m not lazy and craving something good to eat I bake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I make scrumptious lasagna and cookies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84" y="3029527"/>
            <a:ext cx="2694648" cy="375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6714836" y="4619099"/>
            <a:ext cx="1958109" cy="737858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352" y="4619099"/>
            <a:ext cx="55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 picture of a lasagna I made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63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387</Words>
  <Application>Microsoft Office PowerPoint</Application>
  <PresentationFormat>Widescreen</PresentationFormat>
  <Paragraphs>58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Presentation about myself</vt:lpstr>
      <vt:lpstr>Some basic information</vt:lpstr>
      <vt:lpstr>This is a picture of me when I was 6 years old</vt:lpstr>
      <vt:lpstr>Myself</vt:lpstr>
      <vt:lpstr>My goals</vt:lpstr>
      <vt:lpstr>Kashmir</vt:lpstr>
      <vt:lpstr>Payback to the society </vt:lpstr>
      <vt:lpstr>My hobbies</vt:lpstr>
      <vt:lpstr>My hobbies</vt:lpstr>
      <vt:lpstr>My Hobbies</vt:lpstr>
      <vt:lpstr>Athletics </vt:lpstr>
      <vt:lpstr>Reflecting on ICA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myself</dc:title>
  <dc:creator>imran</dc:creator>
  <cp:lastModifiedBy>imran</cp:lastModifiedBy>
  <cp:revision>40</cp:revision>
  <dcterms:created xsi:type="dcterms:W3CDTF">2021-12-10T06:48:09Z</dcterms:created>
  <dcterms:modified xsi:type="dcterms:W3CDTF">2021-12-12T11:40:00Z</dcterms:modified>
</cp:coreProperties>
</file>