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YOUSUF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Kuch na toh kuch banjaiga…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61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IN THIS PRESENTATION:</a:t>
            </a:r>
            <a:endParaRPr sz="21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11975" y="11268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About Me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Qualifications/ Education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Skill Sets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Hobbies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14922" l="-277956" r="288310" t="0"/>
          <a:stretch/>
        </p:blipFill>
        <p:spPr>
          <a:xfrm>
            <a:off x="6268225" y="1035550"/>
            <a:ext cx="1326975" cy="13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13474" l="3539" r="4056" t="4812"/>
          <a:stretch/>
        </p:blipFill>
        <p:spPr>
          <a:xfrm>
            <a:off x="5888625" y="161400"/>
            <a:ext cx="1961100" cy="18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5">
            <a:alphaModFix/>
          </a:blip>
          <a:srcRect b="50000" l="0" r="76653" t="0"/>
          <a:stretch/>
        </p:blipFill>
        <p:spPr>
          <a:xfrm>
            <a:off x="4643815" y="2034344"/>
            <a:ext cx="1474350" cy="14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6">
            <a:alphaModFix/>
          </a:blip>
          <a:srcRect b="52905" l="20739" r="55928" t="0"/>
          <a:stretch/>
        </p:blipFill>
        <p:spPr>
          <a:xfrm>
            <a:off x="6754975" y="2230750"/>
            <a:ext cx="1474350" cy="13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7">
            <a:alphaModFix/>
          </a:blip>
          <a:srcRect b="3202" l="0" r="78141" t="52443"/>
          <a:stretch/>
        </p:blipFill>
        <p:spPr>
          <a:xfrm>
            <a:off x="5888625" y="3532075"/>
            <a:ext cx="1380401" cy="1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152625" y="634150"/>
            <a:ext cx="57954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Char char="➔"/>
            </a:pP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ABOU</a:t>
            </a:r>
            <a:r>
              <a:rPr b="1"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 ME:</a:t>
            </a:r>
            <a:endParaRPr b="1"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I’m Abdullah Yousuf and I’m a 21 year old male. I’m currently enrolled in IBA (first semester, BBA). Besides, I work as a Store Manager at British Bites, which is a luxury goods retailing office/shop.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I’m very ambitious and enthusiastic about my work. I love what I do and I do not compromise on it.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6550" l="0" r="1854" t="0"/>
          <a:stretch/>
        </p:blipFill>
        <p:spPr>
          <a:xfrm>
            <a:off x="5995000" y="634150"/>
            <a:ext cx="3000250" cy="3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74000" y="176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QUALIFICATIONS/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EDUCATION/ </a:t>
            </a:r>
            <a:r>
              <a:rPr lang="en" sz="3500"/>
              <a:t>EXPERIENCE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O LEVELS, </a:t>
            </a:r>
            <a:r>
              <a:rPr lang="en" sz="2500">
                <a:solidFill>
                  <a:schemeClr val="accent5"/>
                </a:solidFill>
              </a:rPr>
              <a:t>BEACONHOUSE</a:t>
            </a:r>
            <a:r>
              <a:rPr lang="en" sz="2500">
                <a:solidFill>
                  <a:schemeClr val="accent5"/>
                </a:solidFill>
              </a:rPr>
              <a:t> SCHOOLING SYSTEM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INTERMEDIATE, HAJI ABDULLAH HAROON COLLEGE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75" y="845524"/>
            <a:ext cx="1585350" cy="1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75" y="1073225"/>
            <a:ext cx="1526625" cy="14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PARTICIPATED IN PUBLIC SPEAKING PLATFORMS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WON SPECTRUM IN CEDAR IN 2019 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WORKED AT A CALL CENTRE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-"/>
            </a:pPr>
            <a:r>
              <a:rPr lang="en" sz="2500">
                <a:solidFill>
                  <a:schemeClr val="accent5"/>
                </a:solidFill>
              </a:rPr>
              <a:t>WORKED AS A SALESMAN</a:t>
            </a:r>
            <a:endParaRPr sz="2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59475" y="17599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If  I have to describe myself in two simple words, that’d be: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Multi-tasking</a:t>
            </a:r>
            <a:r>
              <a:rPr b="0" lang="en" sz="2800">
                <a:solidFill>
                  <a:schemeClr val="dk2"/>
                </a:solidFill>
              </a:rPr>
              <a:t>, </a:t>
            </a:r>
            <a:r>
              <a:rPr b="0" lang="en" sz="2200">
                <a:solidFill>
                  <a:schemeClr val="dk2"/>
                </a:solidFill>
              </a:rPr>
              <a:t>I tend to keep a balance between my academics, work and personal life.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Hardworking</a:t>
            </a:r>
            <a:r>
              <a:rPr b="0" lang="en" sz="2800">
                <a:solidFill>
                  <a:schemeClr val="dk2"/>
                </a:solidFill>
              </a:rPr>
              <a:t>, </a:t>
            </a:r>
            <a:r>
              <a:rPr b="0" lang="en" sz="2100">
                <a:solidFill>
                  <a:schemeClr val="dk2"/>
                </a:solidFill>
              </a:rPr>
              <a:t>I believe that hard work always pays off. And this keeps me motivated. </a:t>
            </a:r>
            <a:endParaRPr b="0" sz="2100"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00" y="340550"/>
            <a:ext cx="4045200" cy="4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8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4462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SKILLS:</a:t>
            </a: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Char char="-"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Interpersonal Relations/ communication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Char char="-"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Efficiency 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Char char="-"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Multitasking 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Char char="-"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Creativity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Char char="-"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Dedication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HOBBIES: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GYMMING! Yes! I love gymming or to be precise, I love any sort of physical activity that involves every inch of my body.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Cooking, well, it’s more of a mood thing but I really do love to cook for the people I love. Things like… making my girlfriend/ future wife a breakfast in bed. </a:t>
            </a:r>
            <a:r>
              <a:rPr lang="en" sz="1800"/>
              <a:t>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650" y="2348600"/>
            <a:ext cx="3115873" cy="23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7" y="62900"/>
            <a:ext cx="2735251" cy="37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300"/>
              <a:t>This was all about myself. </a:t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