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javascript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806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 типов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number</a:t>
            </a:r>
          </a:p>
          <a:p>
            <a:r>
              <a:rPr lang="en-US" dirty="0"/>
              <a:t>- string</a:t>
            </a:r>
          </a:p>
          <a:p>
            <a:r>
              <a:rPr lang="en-US" dirty="0"/>
              <a:t>-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- undefined</a:t>
            </a:r>
          </a:p>
          <a:p>
            <a:r>
              <a:rPr lang="en-US" dirty="0"/>
              <a:t>- null</a:t>
            </a:r>
          </a:p>
          <a:p>
            <a:r>
              <a:rPr lang="en-US" dirty="0"/>
              <a:t>- symbol </a:t>
            </a:r>
            <a:endParaRPr lang="ru-RU" dirty="0" smtClean="0"/>
          </a:p>
          <a:p>
            <a:r>
              <a:rPr lang="en-US" dirty="0" smtClean="0"/>
              <a:t>- </a:t>
            </a:r>
            <a:r>
              <a:rPr lang="en-US" dirty="0"/>
              <a:t>object + array + function (beginning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, </a:t>
            </a:r>
            <a:r>
              <a:rPr lang="en-US" dirty="0" err="1"/>
              <a:t>parseFloat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parseInt</a:t>
            </a:r>
            <a:r>
              <a:rPr lang="en-US" b="1" dirty="0" smtClean="0"/>
              <a:t>(</a:t>
            </a:r>
            <a:r>
              <a:rPr lang="en-US" b="1" dirty="0" err="1" smtClean="0"/>
              <a:t>numString</a:t>
            </a:r>
            <a:r>
              <a:rPr lang="en-US" b="1" dirty="0" smtClean="0"/>
              <a:t>, [radix])</a:t>
            </a:r>
            <a:endParaRPr lang="ru-RU" b="1" dirty="0"/>
          </a:p>
          <a:p>
            <a:pPr lvl="0"/>
            <a:r>
              <a:rPr lang="en-US" dirty="0" smtClean="0"/>
              <a:t> </a:t>
            </a:r>
            <a:r>
              <a:rPr lang="en-US" b="1" dirty="0" err="1" smtClean="0"/>
              <a:t>parseFloat</a:t>
            </a:r>
            <a:r>
              <a:rPr lang="en-US" b="1" dirty="0" smtClean="0"/>
              <a:t>(</a:t>
            </a:r>
            <a:r>
              <a:rPr lang="en-US" b="1" dirty="0" err="1" smtClean="0"/>
              <a:t>numString</a:t>
            </a:r>
            <a:r>
              <a:rPr lang="en-US" b="1" dirty="0" smtClean="0"/>
              <a:t>)</a:t>
            </a:r>
            <a:endParaRPr lang="ru-RU" b="1" dirty="0"/>
          </a:p>
          <a:p>
            <a:endParaRPr lang="ru-RU" dirty="0" smtClean="0"/>
          </a:p>
          <a:p>
            <a:r>
              <a:rPr lang="en-US" dirty="0" smtClean="0"/>
              <a:t>special </a:t>
            </a:r>
            <a:r>
              <a:rPr lang="en-US" dirty="0"/>
              <a:t>values</a:t>
            </a:r>
          </a:p>
          <a:p>
            <a:r>
              <a:rPr lang="en-US" dirty="0"/>
              <a:t>- </a:t>
            </a:r>
            <a:r>
              <a:rPr lang="ru-RU" dirty="0"/>
              <a:t>преобразование типов данных, их сравнение</a:t>
            </a:r>
          </a:p>
          <a:p>
            <a:r>
              <a:rPr lang="en-US" dirty="0" smtClean="0"/>
              <a:t>- </a:t>
            </a:r>
            <a:r>
              <a:rPr lang="en-US" dirty="0" err="1"/>
              <a:t>typeof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1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</a:rPr>
              <a:t>Литералы Массива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smtClean="0"/>
              <a:t>cars = [“W”, “</a:t>
            </a:r>
            <a:r>
              <a:rPr lang="en-US" b="1" dirty="0" err="1" smtClean="0"/>
              <a:t>deo</a:t>
            </a:r>
            <a:r>
              <a:rPr lang="en-US" b="1" dirty="0" smtClean="0"/>
              <a:t>”, “</a:t>
            </a:r>
            <a:r>
              <a:rPr lang="en-US" b="1" dirty="0" err="1" smtClean="0"/>
              <a:t>tavria</a:t>
            </a:r>
            <a:r>
              <a:rPr lang="en-US" b="1" dirty="0" smtClean="0"/>
              <a:t>”];</a:t>
            </a:r>
          </a:p>
          <a:p>
            <a:r>
              <a:rPr lang="en-US" b="1" dirty="0" err="1"/>
              <a:t>Var</a:t>
            </a:r>
            <a:r>
              <a:rPr lang="en-US" b="1" dirty="0"/>
              <a:t> cars = </a:t>
            </a:r>
            <a:r>
              <a:rPr lang="en-US" b="1" dirty="0" smtClean="0"/>
              <a:t>[, “</a:t>
            </a:r>
            <a:r>
              <a:rPr lang="en-US" b="1" dirty="0"/>
              <a:t>W”, “</a:t>
            </a:r>
            <a:r>
              <a:rPr lang="en-US" b="1" dirty="0" err="1"/>
              <a:t>deo</a:t>
            </a:r>
            <a:r>
              <a:rPr lang="en-US" b="1" dirty="0" smtClean="0"/>
              <a:t>”, , </a:t>
            </a:r>
            <a:r>
              <a:rPr lang="en-US" b="1" dirty="0"/>
              <a:t>“</a:t>
            </a:r>
            <a:r>
              <a:rPr lang="en-US" b="1" dirty="0" err="1"/>
              <a:t>tavria</a:t>
            </a:r>
            <a:r>
              <a:rPr lang="en-US" b="1" dirty="0" smtClean="0"/>
              <a:t>”, ,];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46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Литерал типа </a:t>
            </a:r>
            <a:r>
              <a:rPr lang="en-US" sz="2800" b="1" dirty="0" smtClean="0">
                <a:solidFill>
                  <a:schemeClr val="tx1"/>
                </a:solidFill>
              </a:rPr>
              <a:t>Boolean</a:t>
            </a:r>
          </a:p>
          <a:p>
            <a:r>
              <a:rPr lang="en-US" b="1" dirty="0" smtClean="0"/>
              <a:t>true</a:t>
            </a:r>
          </a:p>
          <a:p>
            <a:r>
              <a:rPr lang="en-US" b="1" dirty="0" smtClean="0"/>
              <a:t>False</a:t>
            </a:r>
          </a:p>
          <a:p>
            <a:r>
              <a:rPr lang="ru-RU" b="1" dirty="0" smtClean="0"/>
              <a:t>Объект </a:t>
            </a:r>
            <a:r>
              <a:rPr lang="en-US" b="1" dirty="0" smtClean="0"/>
              <a:t>Boolean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4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 целого</a:t>
            </a:r>
            <a:r>
              <a:rPr lang="en-US" dirty="0" smtClean="0"/>
              <a:t>/</a:t>
            </a:r>
            <a:r>
              <a:rPr lang="ru-RU" dirty="0" smtClean="0"/>
              <a:t>плавающего 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Число 1234</a:t>
            </a:r>
          </a:p>
          <a:p>
            <a:r>
              <a:rPr lang="ru-RU" b="1" dirty="0" smtClean="0"/>
              <a:t>0123</a:t>
            </a:r>
          </a:p>
          <a:p>
            <a:r>
              <a:rPr lang="en-US" b="1" dirty="0" smtClean="0"/>
              <a:t>0x (0X)</a:t>
            </a:r>
          </a:p>
          <a:p>
            <a:r>
              <a:rPr lang="en-US" b="1" dirty="0" smtClean="0"/>
              <a:t>0b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0.1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981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9475788" cy="3615267"/>
          </a:xfrm>
        </p:spPr>
        <p:txBody>
          <a:bodyPr/>
          <a:lstStyle/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b="1" dirty="0" smtClean="0"/>
              <a:t> news = {politic: “about president”, games: “</a:t>
            </a:r>
            <a:r>
              <a:rPr lang="en-US" b="1" dirty="0" err="1" smtClean="0"/>
              <a:t>WarCraft</a:t>
            </a:r>
            <a:r>
              <a:rPr lang="en-US" b="1" dirty="0" smtClean="0"/>
              <a:t>” }</a:t>
            </a:r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b="1" dirty="0" smtClean="0"/>
              <a:t> books = {authors: {name1: “</a:t>
            </a:r>
            <a:r>
              <a:rPr lang="en-US" b="1" dirty="0" err="1" smtClean="0"/>
              <a:t>Klive</a:t>
            </a:r>
            <a:r>
              <a:rPr lang="en-US" b="1" dirty="0" smtClean="0"/>
              <a:t>”, name2: “</a:t>
            </a:r>
            <a:r>
              <a:rPr lang="en-US" b="1" dirty="0" err="1" smtClean="0"/>
              <a:t>Kerol</a:t>
            </a:r>
            <a:r>
              <a:rPr lang="en-US" b="1" dirty="0" smtClean="0"/>
              <a:t>”}, 7: “signature”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1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Строковый литерал и </a:t>
            </a:r>
            <a:r>
              <a:rPr lang="en-US" dirty="0" err="1" smtClean="0"/>
              <a:t>regexp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спецсимволы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"string </a:t>
            </a:r>
            <a:r>
              <a:rPr lang="en-US" b="1" dirty="0" smtClean="0"/>
              <a:t>\n \“ \\ second“</a:t>
            </a:r>
          </a:p>
          <a:p>
            <a:r>
              <a:rPr lang="en-US" b="1" dirty="0" err="1" smtClean="0"/>
              <a:t>reg</a:t>
            </a:r>
            <a:r>
              <a:rPr lang="en-US" b="1" dirty="0" smtClean="0"/>
              <a:t> = /</a:t>
            </a:r>
            <a:r>
              <a:rPr lang="en-US" b="1" dirty="0" err="1" smtClean="0"/>
              <a:t>as+n</a:t>
            </a:r>
            <a:r>
              <a:rPr lang="en-US" b="1" dirty="0" smtClean="0"/>
              <a:t>/</a:t>
            </a:r>
            <a:r>
              <a:rPr lang="en-US" b="1" dirty="0" err="1" smtClean="0"/>
              <a:t>gi</a:t>
            </a:r>
            <a:endParaRPr lang="en-US" b="1" dirty="0" smtClean="0"/>
          </a:p>
          <a:p>
            <a:r>
              <a:rPr lang="en-US" b="1" dirty="0" err="1" smtClean="0"/>
              <a:t>str.match</a:t>
            </a:r>
            <a:r>
              <a:rPr lang="en-US" b="1" dirty="0" smtClean="0"/>
              <a:t>(</a:t>
            </a:r>
            <a:r>
              <a:rPr lang="en-US" b="1" dirty="0" err="1" smtClean="0"/>
              <a:t>reg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51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display</a:t>
            </a:r>
            <a:r>
              <a:rPr lang="en-US" b="1" dirty="0"/>
              <a:t>: </a:t>
            </a:r>
            <a:r>
              <a:rPr lang="en-US" b="1" dirty="0" smtClean="0"/>
              <a:t>flex</a:t>
            </a:r>
          </a:p>
          <a:p>
            <a:endParaRPr lang="en-US" b="1" dirty="0" smtClean="0"/>
          </a:p>
          <a:p>
            <a:r>
              <a:rPr lang="en-US" b="1" dirty="0" smtClean="0"/>
              <a:t>order</a:t>
            </a:r>
          </a:p>
          <a:p>
            <a:r>
              <a:rPr lang="en-US" b="1" dirty="0" smtClean="0"/>
              <a:t>flex-basis </a:t>
            </a:r>
          </a:p>
          <a:p>
            <a:r>
              <a:rPr lang="en-US" b="1" dirty="0" smtClean="0"/>
              <a:t>justify-content</a:t>
            </a:r>
          </a:p>
          <a:p>
            <a:r>
              <a:rPr lang="en-US" b="1" dirty="0" smtClean="0"/>
              <a:t>align-items</a:t>
            </a:r>
          </a:p>
          <a:p>
            <a:r>
              <a:rPr lang="en-US" b="1" dirty="0" smtClean="0"/>
              <a:t>flex-wrap</a:t>
            </a:r>
          </a:p>
          <a:p>
            <a:r>
              <a:rPr lang="en-US" b="1" dirty="0" smtClean="0"/>
              <a:t>flex-direction</a:t>
            </a:r>
          </a:p>
          <a:p>
            <a:r>
              <a:rPr lang="en-US" b="1" dirty="0" smtClean="0"/>
              <a:t>align-items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88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1937</TotalTime>
  <Words>172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Типы данных</vt:lpstr>
      <vt:lpstr>7 типов данных</vt:lpstr>
      <vt:lpstr>parseInt, parseFloat </vt:lpstr>
      <vt:lpstr>Литералы</vt:lpstr>
      <vt:lpstr>Логические литералы</vt:lpstr>
      <vt:lpstr>Литералы целого/плавающего числа</vt:lpstr>
      <vt:lpstr>Литерал объекта</vt:lpstr>
      <vt:lpstr>Строковый литерал и regexp спецсимволы</vt:lpstr>
      <vt:lpstr>Flexbox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</dc:title>
  <dc:creator>Roman</dc:creator>
  <cp:lastModifiedBy>Roman</cp:lastModifiedBy>
  <cp:revision>15</cp:revision>
  <dcterms:created xsi:type="dcterms:W3CDTF">2019-02-07T20:53:29Z</dcterms:created>
  <dcterms:modified xsi:type="dcterms:W3CDTF">2019-02-09T15:23:41Z</dcterms:modified>
</cp:coreProperties>
</file>