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96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/>
              <a:t>(начало; условие; шаг) {</a:t>
            </a:r>
          </a:p>
          <a:p>
            <a:r>
              <a:rPr lang="ru-RU" dirty="0"/>
              <a:t>  // ... тело цикла </a:t>
            </a:r>
            <a:r>
              <a:rPr lang="ru-RU" dirty="0" smtClean="0"/>
              <a:t>...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// continue; | break;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name: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/>
              <a:t>(начало; условие; шаг) {</a:t>
            </a:r>
          </a:p>
          <a:p>
            <a:r>
              <a:rPr lang="ru-RU" dirty="0"/>
              <a:t>  // ... тело цикла ...</a:t>
            </a:r>
          </a:p>
          <a:p>
            <a:r>
              <a:rPr lang="ru-RU" dirty="0"/>
              <a:t>   </a:t>
            </a:r>
            <a:r>
              <a:rPr lang="en-US" dirty="0"/>
              <a:t>// continue; | </a:t>
            </a:r>
            <a:r>
              <a:rPr lang="en-US" dirty="0" smtClean="0"/>
              <a:t>break name;</a:t>
            </a:r>
            <a:endParaRPr lang="ru-RU" dirty="0"/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6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for..in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key</a:t>
            </a:r>
            <a:r>
              <a:rPr lang="ru-RU" dirty="0" smtClean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obj</a:t>
            </a:r>
            <a:r>
              <a:rPr lang="ru-RU" dirty="0"/>
              <a:t>) {</a:t>
            </a:r>
          </a:p>
          <a:p>
            <a:r>
              <a:rPr lang="ru-RU" dirty="0"/>
              <a:t>  /* ... делать что-то с </a:t>
            </a:r>
            <a:r>
              <a:rPr lang="ru-RU" dirty="0" err="1"/>
              <a:t>obj</a:t>
            </a:r>
            <a:r>
              <a:rPr lang="ru-RU" dirty="0"/>
              <a:t>[</a:t>
            </a:r>
            <a:r>
              <a:rPr lang="ru-RU" dirty="0" err="1"/>
              <a:t>key</a:t>
            </a:r>
            <a:r>
              <a:rPr lang="ru-RU" dirty="0"/>
              <a:t>] ... */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4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| </a:t>
            </a:r>
            <a:r>
              <a:rPr lang="en-US" dirty="0"/>
              <a:t>Do / 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while</a:t>
            </a:r>
            <a:r>
              <a:rPr lang="ru-RU" dirty="0"/>
              <a:t> (условие) {</a:t>
            </a:r>
          </a:p>
          <a:p>
            <a:r>
              <a:rPr lang="ru-RU" dirty="0"/>
              <a:t>  // код, тело цикла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err="1"/>
              <a:t>do</a:t>
            </a:r>
            <a:r>
              <a:rPr lang="ru-RU" dirty="0"/>
              <a:t> {</a:t>
            </a:r>
          </a:p>
          <a:p>
            <a:r>
              <a:rPr lang="ru-RU" dirty="0"/>
              <a:t>  // тело цикла</a:t>
            </a:r>
          </a:p>
          <a:p>
            <a:r>
              <a:rPr lang="ru-RU" dirty="0"/>
              <a:t>} </a:t>
            </a:r>
            <a:r>
              <a:rPr lang="ru-RU" dirty="0" err="1"/>
              <a:t>while</a:t>
            </a:r>
            <a:r>
              <a:rPr lang="ru-RU" dirty="0"/>
              <a:t> (условие);</a:t>
            </a:r>
          </a:p>
        </p:txBody>
      </p:sp>
    </p:spTree>
    <p:extLst>
      <p:ext uri="{BB962C8B-B14F-4D97-AF65-F5344CB8AC3E}">
        <p14:creationId xmlns:p14="http://schemas.microsoft.com/office/powerpoint/2010/main" val="195908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arr.forEach</a:t>
            </a:r>
            <a:r>
              <a:rPr lang="en-US" dirty="0" smtClean="0"/>
              <a:t>(callback)</a:t>
            </a:r>
          </a:p>
          <a:p>
            <a:endParaRPr lang="en-US" dirty="0"/>
          </a:p>
          <a:p>
            <a:r>
              <a:rPr lang="en-US" dirty="0" smtClean="0"/>
              <a:t>callback(item,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alert, confirm, prompt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dirty="0" smtClean="0"/>
              <a:t>("</a:t>
            </a:r>
            <a:r>
              <a:rPr lang="ru-RU" dirty="0" smtClean="0"/>
              <a:t>Строка", 'значение по умолчанию');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201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743</TotalTime>
  <Words>123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Циклы</vt:lpstr>
      <vt:lpstr>for</vt:lpstr>
      <vt:lpstr>for..in</vt:lpstr>
      <vt:lpstr>While | Do / while</vt:lpstr>
      <vt:lpstr>forEach</vt:lpstr>
      <vt:lpstr>alert, confirm, prompt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Roman</dc:creator>
  <cp:lastModifiedBy>Roman</cp:lastModifiedBy>
  <cp:revision>7</cp:revision>
  <dcterms:created xsi:type="dcterms:W3CDTF">2019-02-15T19:54:51Z</dcterms:created>
  <dcterms:modified xsi:type="dcterms:W3CDTF">2019-02-16T08:18:44Z</dcterms:modified>
</cp:coreProperties>
</file>