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0" r:id="rId4"/>
    <p:sldId id="257" r:id="rId5"/>
    <p:sldId id="258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3/8/2019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3/8/2019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3/8/2019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3/8/2019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3/8/2019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3/8/2019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3/8/2019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3/8/2019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3/8/2019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3/8/2019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3/8/2019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3/8/2019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3/8/2019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3/8/2019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3/8/2019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3/8/2019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3/8/2019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3/8/2019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A64CB-6B9C-450E-8456-0BA815FC21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JavaScript</a:t>
            </a:r>
            <a:endParaRPr lang="ru-U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9014C9-D533-4984-8D69-53B73D4150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JS methods</a:t>
            </a: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429296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88568-EB16-49F0-A901-6D3495761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D82ED-3EF0-4AE5-8C36-7479225C6F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.length</a:t>
            </a:r>
          </a:p>
          <a:p>
            <a:r>
              <a:rPr lang="en-US" dirty="0"/>
              <a:t>.</a:t>
            </a:r>
            <a:r>
              <a:rPr lang="en-US" dirty="0" err="1"/>
              <a:t>concat</a:t>
            </a:r>
            <a:r>
              <a:rPr lang="en-US" dirty="0"/>
              <a:t>()</a:t>
            </a:r>
          </a:p>
          <a:p>
            <a:r>
              <a:rPr lang="en-US" dirty="0"/>
              <a:t>.push()</a:t>
            </a:r>
          </a:p>
          <a:p>
            <a:r>
              <a:rPr lang="en-US" dirty="0"/>
              <a:t>.pop()</a:t>
            </a:r>
          </a:p>
          <a:p>
            <a:r>
              <a:rPr lang="en-US" dirty="0"/>
              <a:t>.shift()</a:t>
            </a:r>
          </a:p>
          <a:p>
            <a:r>
              <a:rPr lang="en-US" dirty="0"/>
              <a:t>.unshift()</a:t>
            </a:r>
          </a:p>
          <a:p>
            <a:r>
              <a:rPr lang="en-US" dirty="0"/>
              <a:t>.slice()</a:t>
            </a:r>
          </a:p>
          <a:p>
            <a:r>
              <a:rPr lang="en-US" dirty="0"/>
              <a:t>.splice()</a:t>
            </a:r>
          </a:p>
          <a:p>
            <a:r>
              <a:rPr lang="en-US" dirty="0"/>
              <a:t>.</a:t>
            </a:r>
            <a:r>
              <a:rPr lang="en-US" dirty="0" err="1"/>
              <a:t>forEach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705279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7EFD6-D883-44EC-8027-71560C56F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methods</a:t>
            </a:r>
            <a:endParaRPr lang="ru-U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80150-5E0B-4CAC-B067-D77D16B75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.map()</a:t>
            </a:r>
          </a:p>
          <a:p>
            <a:r>
              <a:rPr lang="en-US" dirty="0"/>
              <a:t>.every()</a:t>
            </a:r>
          </a:p>
          <a:p>
            <a:r>
              <a:rPr lang="en-US" dirty="0"/>
              <a:t>.some()</a:t>
            </a:r>
          </a:p>
          <a:p>
            <a:r>
              <a:rPr lang="en-US" dirty="0"/>
              <a:t>.filter()</a:t>
            </a:r>
          </a:p>
          <a:p>
            <a:r>
              <a:rPr lang="en-US" dirty="0"/>
              <a:t>.find()</a:t>
            </a:r>
          </a:p>
          <a:p>
            <a:r>
              <a:rPr lang="en-US" dirty="0"/>
              <a:t>.sort()</a:t>
            </a:r>
          </a:p>
          <a:p>
            <a:r>
              <a:rPr lang="en-US" dirty="0"/>
              <a:t>.reduce()</a:t>
            </a:r>
          </a:p>
          <a:p>
            <a:pPr marL="0" indent="0">
              <a:buNone/>
            </a:pP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3071942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ADA9B-24B1-454C-BAEE-5F3CE1959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.length</a:t>
            </a:r>
            <a:endParaRPr lang="ru-U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516DA-8C0C-4881-B939-712284F6F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Длина массива</a:t>
            </a:r>
            <a:r>
              <a:rPr lang="en-US" dirty="0"/>
              <a:t> </a:t>
            </a:r>
            <a:r>
              <a:rPr lang="ru-RU" dirty="0"/>
              <a:t>или строки</a:t>
            </a:r>
          </a:p>
          <a:p>
            <a:r>
              <a:rPr lang="en-US" dirty="0" err="1"/>
              <a:t>arr.length</a:t>
            </a:r>
            <a:endParaRPr lang="en-US" dirty="0"/>
          </a:p>
          <a:p>
            <a:r>
              <a:rPr lang="en-US" dirty="0" err="1"/>
              <a:t>str.length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78532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D311A-8830-47BA-BDC0-822B540FA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</a:t>
            </a:r>
            <a:r>
              <a:rPr lang="en-US" dirty="0" err="1"/>
              <a:t>concat</a:t>
            </a:r>
            <a:r>
              <a:rPr lang="en-US" dirty="0"/>
              <a:t>()</a:t>
            </a:r>
            <a:endParaRPr lang="ru-U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030A1-A3BD-45A7-BEDC-862D5D677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arr.concat</a:t>
            </a:r>
            <a:r>
              <a:rPr lang="en-US" dirty="0"/>
              <a:t>(3, 4)</a:t>
            </a:r>
          </a:p>
          <a:p>
            <a:r>
              <a:rPr lang="en-US" dirty="0" err="1"/>
              <a:t>arr.concat</a:t>
            </a:r>
            <a:r>
              <a:rPr lang="en-US" dirty="0"/>
              <a:t>([2, 3], 3, 4)</a:t>
            </a:r>
            <a:endParaRPr lang="ru-UA" dirty="0"/>
          </a:p>
          <a:p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2455159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35C15-C607-4B86-9C77-CDD7E03B6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Добвить</a:t>
            </a:r>
            <a:r>
              <a:rPr lang="en-US" dirty="0"/>
              <a:t>/</a:t>
            </a:r>
            <a:r>
              <a:rPr lang="ru-RU" dirty="0"/>
              <a:t>удалить элемент(ы)</a:t>
            </a:r>
            <a:endParaRPr lang="ru-U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9C17D-A6FD-4282-9656-BB947D31B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.push()</a:t>
            </a:r>
          </a:p>
          <a:p>
            <a:r>
              <a:rPr lang="en-US" dirty="0"/>
              <a:t>.pop()</a:t>
            </a:r>
          </a:p>
          <a:p>
            <a:r>
              <a:rPr lang="en-US" dirty="0"/>
              <a:t>.shift()</a:t>
            </a:r>
          </a:p>
          <a:p>
            <a:r>
              <a:rPr lang="en-US" dirty="0"/>
              <a:t>.unshift()</a:t>
            </a:r>
          </a:p>
          <a:p>
            <a:r>
              <a:rPr lang="en-US" dirty="0"/>
              <a:t>.splice(+/-start, num, elem1… </a:t>
            </a:r>
            <a:r>
              <a:rPr lang="en-US" dirty="0" err="1"/>
              <a:t>elemN</a:t>
            </a:r>
            <a:r>
              <a:rPr lang="en-US" dirty="0"/>
              <a:t>)</a:t>
            </a:r>
          </a:p>
          <a:p>
            <a:r>
              <a:rPr lang="en-US" dirty="0"/>
              <a:t>.slice(start, and)</a:t>
            </a: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3217427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ABCAE-222F-4D30-9D26-426196E90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methods</a:t>
            </a:r>
            <a:endParaRPr lang="ru-U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1D77F-A681-41F5-98A2-E0441132F7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.</a:t>
            </a:r>
            <a:r>
              <a:rPr lang="en-US" dirty="0" err="1"/>
              <a:t>forEach</a:t>
            </a:r>
            <a:r>
              <a:rPr lang="en-US" dirty="0"/>
              <a:t>(function(item, </a:t>
            </a:r>
            <a:r>
              <a:rPr lang="en-US" dirty="0" err="1"/>
              <a:t>i</a:t>
            </a:r>
            <a:r>
              <a:rPr lang="en-US" dirty="0"/>
              <a:t>, </a:t>
            </a:r>
            <a:r>
              <a:rPr lang="en-US" dirty="0" err="1"/>
              <a:t>arr</a:t>
            </a:r>
            <a:r>
              <a:rPr lang="en-US" dirty="0"/>
              <a:t>) {…})</a:t>
            </a:r>
          </a:p>
          <a:p>
            <a:r>
              <a:rPr lang="en-US" dirty="0"/>
              <a:t>.map(function(item, </a:t>
            </a:r>
            <a:r>
              <a:rPr lang="en-US" dirty="0" err="1"/>
              <a:t>i</a:t>
            </a:r>
            <a:r>
              <a:rPr lang="en-US" dirty="0"/>
              <a:t>, </a:t>
            </a:r>
            <a:r>
              <a:rPr lang="en-US" dirty="0" err="1"/>
              <a:t>arr</a:t>
            </a:r>
            <a:r>
              <a:rPr lang="en-US" dirty="0"/>
              <a:t>) {return …;});</a:t>
            </a:r>
          </a:p>
          <a:p>
            <a:r>
              <a:rPr lang="en-US" dirty="0"/>
              <a:t>.filter(function(item, </a:t>
            </a:r>
            <a:r>
              <a:rPr lang="en-US" dirty="0" err="1"/>
              <a:t>i</a:t>
            </a:r>
            <a:r>
              <a:rPr lang="en-US" dirty="0"/>
              <a:t>, </a:t>
            </a:r>
            <a:r>
              <a:rPr lang="en-US" dirty="0" err="1"/>
              <a:t>arr</a:t>
            </a:r>
            <a:r>
              <a:rPr lang="en-US" dirty="0"/>
              <a:t>) { return true/false; })</a:t>
            </a:r>
          </a:p>
          <a:p>
            <a:r>
              <a:rPr lang="en-US" dirty="0"/>
              <a:t>.every()/some(callback(item, i, </a:t>
            </a:r>
            <a:r>
              <a:rPr lang="en-US" dirty="0" err="1"/>
              <a:t>arr</a:t>
            </a:r>
            <a:r>
              <a:rPr lang="en-US" dirty="0"/>
              <a:t>) {return true/false;})</a:t>
            </a:r>
          </a:p>
          <a:p>
            <a:r>
              <a:rPr lang="en-US" dirty="0"/>
              <a:t>.find(function(item, </a:t>
            </a:r>
            <a:r>
              <a:rPr lang="en-US" dirty="0" err="1"/>
              <a:t>i</a:t>
            </a:r>
            <a:r>
              <a:rPr lang="en-US" dirty="0"/>
              <a:t>, </a:t>
            </a:r>
            <a:r>
              <a:rPr lang="en-US" dirty="0" err="1"/>
              <a:t>arr</a:t>
            </a:r>
            <a:r>
              <a:rPr lang="en-US" dirty="0"/>
              <a:t>){return true/false;}, object)</a:t>
            </a:r>
          </a:p>
          <a:p>
            <a:r>
              <a:rPr lang="en-US" dirty="0"/>
              <a:t>.sort()</a:t>
            </a:r>
          </a:p>
          <a:p>
            <a:endParaRPr lang="en-US" dirty="0"/>
          </a:p>
          <a:p>
            <a:endParaRPr lang="en-US" dirty="0"/>
          </a:p>
          <a:p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1107473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599BD-447B-4DB1-A85D-1E053878E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.reduce()</a:t>
            </a:r>
            <a:endParaRPr lang="ru-U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11DD2-D0CD-4AB9-8447-3DFF7BDE3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reduce(callback[, </a:t>
            </a:r>
            <a:r>
              <a:rPr lang="en-US" dirty="0" err="1"/>
              <a:t>intialValue</a:t>
            </a:r>
            <a:r>
              <a:rPr lang="en-US" dirty="0"/>
              <a:t>])</a:t>
            </a:r>
          </a:p>
          <a:p>
            <a:r>
              <a:rPr lang="en-US" dirty="0"/>
              <a:t>callback(</a:t>
            </a:r>
            <a:r>
              <a:rPr lang="en-US" dirty="0" err="1"/>
              <a:t>previousValue</a:t>
            </a:r>
            <a:r>
              <a:rPr lang="en-US" dirty="0"/>
              <a:t>, </a:t>
            </a:r>
            <a:r>
              <a:rPr lang="en-US" dirty="0" err="1"/>
              <a:t>currentItem</a:t>
            </a:r>
            <a:r>
              <a:rPr lang="en-US" dirty="0"/>
              <a:t>, </a:t>
            </a:r>
            <a:r>
              <a:rPr lang="en-US" dirty="0" err="1"/>
              <a:t>i</a:t>
            </a:r>
            <a:r>
              <a:rPr lang="en-US" dirty="0"/>
              <a:t>, </a:t>
            </a:r>
            <a:r>
              <a:rPr lang="en-US" dirty="0" err="1"/>
              <a:t>arr</a:t>
            </a:r>
            <a:r>
              <a:rPr lang="en-US" dirty="0"/>
              <a:t>)</a:t>
            </a:r>
          </a:p>
          <a:p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1830326241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693</TotalTime>
  <Words>229</Words>
  <Application>Microsoft Office PowerPoint</Application>
  <PresentationFormat>Широкоэкранный</PresentationFormat>
  <Paragraphs>44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1" baseType="lpstr">
      <vt:lpstr>Arial</vt:lpstr>
      <vt:lpstr>Trebuchet MS</vt:lpstr>
      <vt:lpstr>Berlin</vt:lpstr>
      <vt:lpstr>JavaScript</vt:lpstr>
      <vt:lpstr>Презентация PowerPoint</vt:lpstr>
      <vt:lpstr>Array methods</vt:lpstr>
      <vt:lpstr>.length</vt:lpstr>
      <vt:lpstr>.concat()</vt:lpstr>
      <vt:lpstr>Добвить/удалить элемент(ы)</vt:lpstr>
      <vt:lpstr>Array methods</vt:lpstr>
      <vt:lpstr>.reduce()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Roman</dc:creator>
  <cp:lastModifiedBy>Roman</cp:lastModifiedBy>
  <cp:revision>17</cp:revision>
  <dcterms:created xsi:type="dcterms:W3CDTF">2019-02-22T18:48:34Z</dcterms:created>
  <dcterms:modified xsi:type="dcterms:W3CDTF">2019-03-08T20:08:00Z</dcterms:modified>
</cp:coreProperties>
</file>