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AD6B7-64A3-464B-A2B0-F64D78BD1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73EE94-67FC-4930-9321-76E83AD02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1317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57337-11E7-4615-992C-6E254B48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Именованная функция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FF354-D272-4273-B3AA-D587CFB7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y = function(s, t) { …. }</a:t>
            </a:r>
          </a:p>
          <a:p>
            <a:r>
              <a:rPr lang="en-US" dirty="0"/>
              <a:t>var v = y(15, 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Именованная</a:t>
            </a:r>
          </a:p>
          <a:p>
            <a:r>
              <a:rPr lang="en-US" dirty="0"/>
              <a:t>var y = function speed(s, t) {speed; … }</a:t>
            </a: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7697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288F3-B214-490C-96F9-3FB5B71B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Анонимная функция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0DF51A-1EC3-4C26-97E5-5AC9CDD7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800" dirty="0"/>
              <a:t>function() {</a:t>
            </a:r>
            <a:r>
              <a:rPr lang="ru-RU" sz="2800" dirty="0"/>
              <a:t> </a:t>
            </a:r>
            <a:r>
              <a:rPr lang="en-US" sz="2800" dirty="0"/>
              <a:t>}</a:t>
            </a:r>
            <a:r>
              <a:rPr lang="ru-RU" sz="2800" dirty="0"/>
              <a:t> передаваемая однажды, как параметр</a:t>
            </a: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3868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5D350-52DB-41B8-A78B-64D7AA56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Функциональное выражение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14F26-7C52-49BD-9DBF-AFAA5C00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(или функция выражение)</a:t>
            </a:r>
          </a:p>
          <a:p>
            <a:r>
              <a:rPr lang="en-US" dirty="0"/>
              <a:t>var y = function(params) { … }</a:t>
            </a:r>
          </a:p>
          <a:p>
            <a:r>
              <a:rPr lang="ru-RU" dirty="0"/>
              <a:t>только выше по коду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en-US" dirty="0"/>
              <a:t>y(x)</a:t>
            </a:r>
          </a:p>
          <a:p>
            <a:pPr marL="0" indent="0" algn="ctr">
              <a:buNone/>
            </a:pPr>
            <a:r>
              <a:rPr lang="en-US" dirty="0"/>
              <a:t>var y = function(params) {} // error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z(x)</a:t>
            </a:r>
          </a:p>
          <a:p>
            <a:pPr marL="0" indent="0" algn="ctr">
              <a:buNone/>
            </a:pPr>
            <a:r>
              <a:rPr lang="en-US" dirty="0"/>
              <a:t>function z(params) { … } // </a:t>
            </a:r>
            <a:r>
              <a:rPr lang="ru-RU" dirty="0"/>
              <a:t>работает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636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FC2A2-0822-4F38-BDAF-8C919FE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Чистая/нечистая функция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9FD3FE-A636-476E-BB8C-D7B59DCC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Чистая функция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Функция возвращает точно такой же результат каждый раз, когда она вызывается с теми же аргументами.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Выполнение функции не изменяет какое-либо состояние за пределами её области видимости и не оказывает видимого воздействия на внешнюю среду, кроме возвращения значения (никаких побочных эффектов).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0493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6ED2A-A405-4EA6-A17D-5972CFEB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93F4C-8E26-406A-943A-9A240F58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two = 2;</a:t>
            </a:r>
          </a:p>
          <a:p>
            <a:r>
              <a:rPr lang="en-US" dirty="0"/>
              <a:t>function </a:t>
            </a:r>
            <a:r>
              <a:rPr lang="en-US" dirty="0" err="1"/>
              <a:t>doubleB</a:t>
            </a:r>
            <a:r>
              <a:rPr lang="en-US" dirty="0"/>
              <a:t>(n) {  return n * two}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getTwo</a:t>
            </a:r>
            <a:r>
              <a:rPr lang="en-US" dirty="0"/>
              <a:t>() {  return 2}</a:t>
            </a:r>
          </a:p>
          <a:p>
            <a:r>
              <a:rPr lang="en-US" dirty="0"/>
              <a:t>function </a:t>
            </a:r>
            <a:r>
              <a:rPr lang="en-US" dirty="0" err="1"/>
              <a:t>doubleC</a:t>
            </a:r>
            <a:r>
              <a:rPr lang="en-US" dirty="0"/>
              <a:t>(n) {  return n * </a:t>
            </a:r>
            <a:r>
              <a:rPr lang="en-US" dirty="0" err="1"/>
              <a:t>getTwo</a:t>
            </a:r>
            <a:r>
              <a:rPr lang="en-US" dirty="0"/>
              <a:t>()}</a:t>
            </a:r>
          </a:p>
          <a:p>
            <a:endParaRPr lang="en-US" dirty="0"/>
          </a:p>
          <a:p>
            <a:r>
              <a:rPr lang="en-US" dirty="0" err="1"/>
              <a:t>arr.map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3213884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1459</TotalTime>
  <Words>189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Функции</vt:lpstr>
      <vt:lpstr>Именованная функция</vt:lpstr>
      <vt:lpstr>Анонимная функция</vt:lpstr>
      <vt:lpstr>Функциональное выражение</vt:lpstr>
      <vt:lpstr>Чистая/нечистая функция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Roman</dc:creator>
  <cp:lastModifiedBy>Roman</cp:lastModifiedBy>
  <cp:revision>11</cp:revision>
  <dcterms:created xsi:type="dcterms:W3CDTF">2019-03-01T20:00:02Z</dcterms:created>
  <dcterms:modified xsi:type="dcterms:W3CDTF">2019-03-02T20:19:04Z</dcterms:modified>
</cp:coreProperties>
</file>