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95DE1-465F-4835-AE2D-E5FA820BDB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Объекты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E50F4D-FD5B-4A89-A218-FB6A016C7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27212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A07FA-B427-4650-B2D7-8D0D05E5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как ассоциативный массив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4F32B-BB98-48C8-BD85-D5098A5F60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ru-RU" cap="none" dirty="0"/>
              <a:t>Создание объекта (2 способа)</a:t>
            </a:r>
          </a:p>
          <a:p>
            <a:r>
              <a:rPr lang="ru-RU" cap="none" dirty="0"/>
              <a:t>Операции с объектом</a:t>
            </a:r>
          </a:p>
          <a:p>
            <a:pPr lvl="1"/>
            <a:r>
              <a:rPr lang="ru-RU" cap="none" dirty="0"/>
              <a:t>Добавление свойств</a:t>
            </a:r>
            <a:r>
              <a:rPr lang="en-US" cap="none" dirty="0"/>
              <a:t> (properties)</a:t>
            </a:r>
            <a:endParaRPr lang="ru-RU" cap="none" dirty="0"/>
          </a:p>
          <a:p>
            <a:pPr lvl="1"/>
            <a:r>
              <a:rPr lang="ru-RU" cap="none" dirty="0"/>
              <a:t>Удаление свойств</a:t>
            </a:r>
          </a:p>
          <a:p>
            <a:pPr lvl="1"/>
            <a:r>
              <a:rPr lang="ru-RU" cap="none" dirty="0"/>
              <a:t>Условие </a:t>
            </a:r>
            <a:r>
              <a:rPr lang="en-US" cap="none" dirty="0"/>
              <a:t>if(“name” in obj)</a:t>
            </a:r>
          </a:p>
          <a:p>
            <a:pPr lvl="1"/>
            <a:r>
              <a:rPr lang="ru-RU" cap="none" dirty="0"/>
              <a:t>Обращение к свойствам (несуществующие свойства)</a:t>
            </a:r>
          </a:p>
          <a:p>
            <a:pPr lvl="2"/>
            <a:r>
              <a:rPr lang="ru-RU" cap="none" dirty="0"/>
              <a:t>Сравнение с </a:t>
            </a:r>
            <a:r>
              <a:rPr lang="en-US" cap="none" dirty="0"/>
              <a:t>undefined</a:t>
            </a:r>
          </a:p>
          <a:p>
            <a:pPr lvl="1"/>
            <a:r>
              <a:rPr lang="ru-RU" cap="none" dirty="0"/>
              <a:t>Альтернативный синтаксис (квадратные скобки)</a:t>
            </a:r>
            <a:endParaRPr lang="en-US" cap="none" dirty="0"/>
          </a:p>
          <a:p>
            <a:pPr lvl="1"/>
            <a:r>
              <a:rPr lang="ru-RU" cap="none" dirty="0"/>
              <a:t>Обращение по переменным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11223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06B44-55E3-43CA-A08D-FE5A801A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095626-0264-436E-87FB-C72C254EA5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cap="none" dirty="0"/>
              <a:t>Перебор</a:t>
            </a:r>
            <a:r>
              <a:rPr lang="en-US" cap="none" dirty="0"/>
              <a:t> </a:t>
            </a:r>
            <a:r>
              <a:rPr lang="ru-RU" cap="none" dirty="0"/>
              <a:t>свойств (</a:t>
            </a:r>
            <a:r>
              <a:rPr lang="en-US" cap="none" dirty="0"/>
              <a:t>for)</a:t>
            </a:r>
            <a:endParaRPr lang="ru-RU" cap="none" dirty="0"/>
          </a:p>
          <a:p>
            <a:r>
              <a:rPr lang="ru-RU" cap="none" dirty="0"/>
              <a:t>Метод</a:t>
            </a:r>
          </a:p>
          <a:p>
            <a:r>
              <a:rPr lang="ru-RU" cap="none" dirty="0"/>
              <a:t>Доступ через </a:t>
            </a:r>
            <a:r>
              <a:rPr lang="en-US" cap="none" dirty="0"/>
              <a:t>this</a:t>
            </a:r>
            <a:endParaRPr lang="ru-RU" cap="none" dirty="0"/>
          </a:p>
          <a:p>
            <a:r>
              <a:rPr lang="ru-RU" cap="none" dirty="0"/>
              <a:t>Передача </a:t>
            </a:r>
            <a:r>
              <a:rPr lang="en-US" cap="none" dirty="0"/>
              <a:t>this </a:t>
            </a:r>
            <a:r>
              <a:rPr lang="ru-RU" cap="none" dirty="0"/>
              <a:t>как аргумента</a:t>
            </a:r>
          </a:p>
          <a:p>
            <a:r>
              <a:rPr lang="en-US" cap="none" dirty="0"/>
              <a:t>this – </a:t>
            </a:r>
            <a:r>
              <a:rPr lang="ru-RU" cap="none" dirty="0"/>
              <a:t>контекст вызова</a:t>
            </a:r>
            <a:endParaRPr lang="en-US" cap="none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36770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24AC9-3FE0-47EA-8362-15A038F8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B15CFB-D7B9-46DE-95E8-585FCD52EE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cap="none" dirty="0"/>
              <a:t>Копирование по ссылке</a:t>
            </a:r>
          </a:p>
          <a:p>
            <a:r>
              <a:rPr lang="ru-RU" cap="none" dirty="0"/>
              <a:t>Клонирование объекта</a:t>
            </a:r>
            <a:endParaRPr lang="ru-UA" cap="none" dirty="0"/>
          </a:p>
        </p:txBody>
      </p:sp>
    </p:spTree>
    <p:extLst>
      <p:ext uri="{BB962C8B-B14F-4D97-AF65-F5344CB8AC3E}">
        <p14:creationId xmlns:p14="http://schemas.microsoft.com/office/powerpoint/2010/main" val="111312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A2204-8149-49C7-95CE-FF72DB29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34C4DC-E252-47A2-8DCF-DD44EFE65E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new Date(milliseconds);</a:t>
            </a:r>
          </a:p>
          <a:p>
            <a:r>
              <a:rPr lang="en-US" cap="none" dirty="0"/>
              <a:t>new Date(year, month, date, hours, minutes, seconds, </a:t>
            </a:r>
            <a:r>
              <a:rPr lang="en-US" cap="none" dirty="0" err="1"/>
              <a:t>ms</a:t>
            </a:r>
            <a:r>
              <a:rPr lang="en-US" cap="none" dirty="0"/>
              <a:t>)</a:t>
            </a:r>
          </a:p>
          <a:p>
            <a:r>
              <a:rPr lang="ru-RU" cap="none" dirty="0"/>
              <a:t>Методы</a:t>
            </a:r>
          </a:p>
          <a:p>
            <a:pPr lvl="1"/>
            <a:r>
              <a:rPr lang="en-US" cap="none" dirty="0" err="1"/>
              <a:t>getFullYear</a:t>
            </a:r>
            <a:r>
              <a:rPr lang="en-US" cap="none" dirty="0"/>
              <a:t>()</a:t>
            </a:r>
            <a:endParaRPr lang="ru-RU" cap="none" dirty="0"/>
          </a:p>
          <a:p>
            <a:pPr lvl="1"/>
            <a:r>
              <a:rPr lang="en-US" cap="none" dirty="0" err="1"/>
              <a:t>getMonth</a:t>
            </a:r>
            <a:r>
              <a:rPr lang="en-US" cap="none" dirty="0"/>
              <a:t>()</a:t>
            </a:r>
            <a:endParaRPr lang="ru-RU" cap="none" dirty="0"/>
          </a:p>
          <a:p>
            <a:pPr lvl="1"/>
            <a:r>
              <a:rPr lang="en-US" cap="none" dirty="0" err="1"/>
              <a:t>getDate</a:t>
            </a:r>
            <a:r>
              <a:rPr lang="en-US" cap="none" dirty="0"/>
              <a:t>()</a:t>
            </a:r>
            <a:endParaRPr lang="ru-RU" cap="none" dirty="0"/>
          </a:p>
          <a:p>
            <a:pPr lvl="1"/>
            <a:r>
              <a:rPr lang="en-US" cap="none" dirty="0" err="1"/>
              <a:t>getHours</a:t>
            </a:r>
            <a:r>
              <a:rPr lang="en-US" cap="none" dirty="0"/>
              <a:t>(), </a:t>
            </a:r>
            <a:r>
              <a:rPr lang="en-US" cap="none" dirty="0" err="1"/>
              <a:t>getMinutes</a:t>
            </a:r>
            <a:r>
              <a:rPr lang="en-US" cap="none" dirty="0"/>
              <a:t>(), </a:t>
            </a:r>
            <a:r>
              <a:rPr lang="en-US" cap="none" dirty="0" err="1"/>
              <a:t>getSeconds</a:t>
            </a:r>
            <a:r>
              <a:rPr lang="en-US" cap="none" dirty="0"/>
              <a:t>(), </a:t>
            </a:r>
            <a:r>
              <a:rPr lang="en-US" cap="none" dirty="0" err="1"/>
              <a:t>getMilliseconds</a:t>
            </a:r>
            <a:r>
              <a:rPr lang="en-US" cap="none" dirty="0"/>
              <a:t>()</a:t>
            </a:r>
            <a:endParaRPr lang="ru-UA" cap="none" dirty="0"/>
          </a:p>
        </p:txBody>
      </p:sp>
    </p:spTree>
    <p:extLst>
      <p:ext uri="{BB962C8B-B14F-4D97-AF65-F5344CB8AC3E}">
        <p14:creationId xmlns:p14="http://schemas.microsoft.com/office/powerpoint/2010/main" val="189876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D3682-E1A2-4C05-8384-B8688C81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7FC6A7-0B0C-4F15-8175-6DA6EA8BF2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cap="none" dirty="0" err="1"/>
              <a:t>setFullYear</a:t>
            </a:r>
            <a:r>
              <a:rPr lang="en-US" cap="none" dirty="0"/>
              <a:t>(year [, month, date])</a:t>
            </a:r>
          </a:p>
          <a:p>
            <a:r>
              <a:rPr lang="en-US" cap="none" dirty="0" err="1"/>
              <a:t>setMonth</a:t>
            </a:r>
            <a:r>
              <a:rPr lang="en-US" cap="none" dirty="0"/>
              <a:t>(month [, date])</a:t>
            </a:r>
          </a:p>
          <a:p>
            <a:r>
              <a:rPr lang="en-US" cap="none" dirty="0" err="1"/>
              <a:t>setDate</a:t>
            </a:r>
            <a:r>
              <a:rPr lang="en-US" cap="none" dirty="0"/>
              <a:t>(date)</a:t>
            </a:r>
          </a:p>
          <a:p>
            <a:r>
              <a:rPr lang="en-US" cap="none" dirty="0" err="1"/>
              <a:t>setHours</a:t>
            </a:r>
            <a:r>
              <a:rPr lang="en-US" cap="none" dirty="0"/>
              <a:t>(hour [, min, sec, </a:t>
            </a:r>
            <a:r>
              <a:rPr lang="en-US" cap="none" dirty="0" err="1"/>
              <a:t>ms</a:t>
            </a:r>
            <a:r>
              <a:rPr lang="en-US" cap="none" dirty="0"/>
              <a:t>])</a:t>
            </a:r>
          </a:p>
          <a:p>
            <a:r>
              <a:rPr lang="en-US" cap="none" dirty="0" err="1"/>
              <a:t>setMinutes</a:t>
            </a:r>
            <a:r>
              <a:rPr lang="en-US" cap="none" dirty="0"/>
              <a:t>(min [, sec, </a:t>
            </a:r>
            <a:r>
              <a:rPr lang="en-US" cap="none" dirty="0" err="1"/>
              <a:t>ms</a:t>
            </a:r>
            <a:r>
              <a:rPr lang="en-US" cap="none" dirty="0"/>
              <a:t>])</a:t>
            </a:r>
          </a:p>
          <a:p>
            <a:r>
              <a:rPr lang="en-US" cap="none" dirty="0" err="1"/>
              <a:t>setSeconds</a:t>
            </a:r>
            <a:r>
              <a:rPr lang="en-US" cap="none" dirty="0"/>
              <a:t>(sec [, </a:t>
            </a:r>
            <a:r>
              <a:rPr lang="en-US" cap="none" dirty="0" err="1"/>
              <a:t>ms</a:t>
            </a:r>
            <a:r>
              <a:rPr lang="en-US" cap="none" dirty="0"/>
              <a:t>])</a:t>
            </a:r>
          </a:p>
          <a:p>
            <a:r>
              <a:rPr lang="en-US" cap="none" dirty="0" err="1"/>
              <a:t>setMilliseconds</a:t>
            </a:r>
            <a:r>
              <a:rPr lang="en-US" cap="none" dirty="0"/>
              <a:t>(</a:t>
            </a:r>
            <a:r>
              <a:rPr lang="en-US" cap="none" dirty="0" err="1"/>
              <a:t>ms</a:t>
            </a:r>
            <a:r>
              <a:rPr lang="en-US" cap="none" dirty="0"/>
              <a:t>)</a:t>
            </a:r>
          </a:p>
          <a:p>
            <a:r>
              <a:rPr lang="en-US" cap="none" dirty="0" err="1"/>
              <a:t>setTime</a:t>
            </a:r>
            <a:r>
              <a:rPr lang="en-US" cap="none" dirty="0"/>
              <a:t>(milliseconds)</a:t>
            </a:r>
            <a:endParaRPr lang="ru-UA" cap="none" dirty="0"/>
          </a:p>
        </p:txBody>
      </p:sp>
    </p:spTree>
    <p:extLst>
      <p:ext uri="{BB962C8B-B14F-4D97-AF65-F5344CB8AC3E}">
        <p14:creationId xmlns:p14="http://schemas.microsoft.com/office/powerpoint/2010/main" val="369575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65BB9-36DA-49C1-A05A-215F70F4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Форматирование даты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B92ECD-50D2-4EFE-BD45-38E6B3C82F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ts val="500"/>
              </a:lnSpc>
            </a:pPr>
            <a:endParaRPr lang="en-US" cap="none" dirty="0"/>
          </a:p>
          <a:p>
            <a:pPr>
              <a:lnSpc>
                <a:spcPts val="500"/>
              </a:lnSpc>
            </a:pPr>
            <a:r>
              <a:rPr lang="en-US" cap="none" dirty="0"/>
              <a:t>var options = {</a:t>
            </a:r>
          </a:p>
          <a:p>
            <a:pPr marL="457200" lvl="1" indent="0">
              <a:lnSpc>
                <a:spcPts val="1100"/>
              </a:lnSpc>
              <a:buNone/>
            </a:pPr>
            <a:r>
              <a:rPr lang="en-US" cap="none" dirty="0"/>
              <a:t>  era: 'long',</a:t>
            </a:r>
          </a:p>
          <a:p>
            <a:pPr marL="457200" lvl="1" indent="0">
              <a:lnSpc>
                <a:spcPts val="1100"/>
              </a:lnSpc>
              <a:buNone/>
            </a:pPr>
            <a:r>
              <a:rPr lang="en-US" cap="none" dirty="0"/>
              <a:t>  year: 'numeric',</a:t>
            </a:r>
          </a:p>
          <a:p>
            <a:pPr marL="457200" lvl="1" indent="0">
              <a:lnSpc>
                <a:spcPts val="1100"/>
              </a:lnSpc>
              <a:buNone/>
            </a:pPr>
            <a:r>
              <a:rPr lang="en-US" cap="none" dirty="0"/>
              <a:t>  month: 'long',</a:t>
            </a:r>
          </a:p>
          <a:p>
            <a:pPr marL="457200" lvl="1" indent="0">
              <a:lnSpc>
                <a:spcPts val="1100"/>
              </a:lnSpc>
              <a:buNone/>
            </a:pPr>
            <a:r>
              <a:rPr lang="en-US" cap="none" dirty="0"/>
              <a:t>  day: 'numeric',</a:t>
            </a:r>
          </a:p>
          <a:p>
            <a:pPr marL="457200" lvl="1" indent="0">
              <a:lnSpc>
                <a:spcPts val="1100"/>
              </a:lnSpc>
              <a:buNone/>
            </a:pPr>
            <a:r>
              <a:rPr lang="en-US" cap="none" dirty="0"/>
              <a:t>  weekday: 'long',</a:t>
            </a:r>
          </a:p>
          <a:p>
            <a:pPr marL="457200" lvl="1" indent="0">
              <a:lnSpc>
                <a:spcPts val="1100"/>
              </a:lnSpc>
              <a:buNone/>
            </a:pPr>
            <a:r>
              <a:rPr lang="en-US" cap="none" dirty="0"/>
              <a:t>  </a:t>
            </a:r>
            <a:r>
              <a:rPr lang="en-US" cap="none" dirty="0" err="1"/>
              <a:t>timezone</a:t>
            </a:r>
            <a:r>
              <a:rPr lang="en-US" cap="none" dirty="0"/>
              <a:t>: 'UTC',</a:t>
            </a:r>
          </a:p>
          <a:p>
            <a:pPr marL="457200" lvl="1" indent="0">
              <a:lnSpc>
                <a:spcPts val="1100"/>
              </a:lnSpc>
              <a:buNone/>
            </a:pPr>
            <a:r>
              <a:rPr lang="en-US" cap="none" dirty="0"/>
              <a:t>  hour: 'numeric',</a:t>
            </a:r>
          </a:p>
          <a:p>
            <a:pPr marL="457200" lvl="1" indent="0">
              <a:lnSpc>
                <a:spcPts val="1100"/>
              </a:lnSpc>
              <a:buNone/>
            </a:pPr>
            <a:r>
              <a:rPr lang="en-US" cap="none" dirty="0"/>
              <a:t>  minute: 'numeric',</a:t>
            </a:r>
          </a:p>
          <a:p>
            <a:pPr marL="457200" lvl="1" indent="0">
              <a:lnSpc>
                <a:spcPts val="1100"/>
              </a:lnSpc>
              <a:buNone/>
            </a:pPr>
            <a:r>
              <a:rPr lang="en-US" cap="none" dirty="0"/>
              <a:t>  second: 'numeric'</a:t>
            </a:r>
          </a:p>
          <a:p>
            <a:pPr marL="457200" lvl="1" indent="0">
              <a:lnSpc>
                <a:spcPts val="1100"/>
              </a:lnSpc>
              <a:buNone/>
            </a:pPr>
            <a:r>
              <a:rPr lang="en-US" cap="none" dirty="0"/>
              <a:t>};</a:t>
            </a:r>
          </a:p>
          <a:p>
            <a:r>
              <a:rPr lang="en-US" cap="none" dirty="0"/>
              <a:t>(new Date()).</a:t>
            </a:r>
            <a:r>
              <a:rPr lang="en-US" cap="none" dirty="0" err="1"/>
              <a:t>toLocaleString</a:t>
            </a:r>
            <a:r>
              <a:rPr lang="en-US" cap="none" dirty="0"/>
              <a:t>("</a:t>
            </a:r>
            <a:r>
              <a:rPr lang="en-US" cap="none" dirty="0" err="1"/>
              <a:t>ru</a:t>
            </a:r>
            <a:r>
              <a:rPr lang="en-US" cap="none" dirty="0"/>
              <a:t>", options) )</a:t>
            </a:r>
          </a:p>
          <a:p>
            <a:r>
              <a:rPr lang="en-US" cap="none" dirty="0"/>
              <a:t>moment.js</a:t>
            </a:r>
            <a:endParaRPr lang="ru-UA" cap="none" dirty="0"/>
          </a:p>
        </p:txBody>
      </p:sp>
    </p:spTree>
    <p:extLst>
      <p:ext uri="{BB962C8B-B14F-4D97-AF65-F5344CB8AC3E}">
        <p14:creationId xmlns:p14="http://schemas.microsoft.com/office/powerpoint/2010/main" val="3922936873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116</TotalTime>
  <Words>228</Words>
  <Application>Microsoft Office PowerPoint</Application>
  <PresentationFormat>Широкоэкранный</PresentationFormat>
  <Paragraphs>53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Tw Cen MT</vt:lpstr>
      <vt:lpstr>Капля</vt:lpstr>
      <vt:lpstr>Объекты</vt:lpstr>
      <vt:lpstr>Объект как ассоциативный массив</vt:lpstr>
      <vt:lpstr>METHODS</vt:lpstr>
      <vt:lpstr>reference</vt:lpstr>
      <vt:lpstr>Date</vt:lpstr>
      <vt:lpstr>Date</vt:lpstr>
      <vt:lpstr>Форматирование даты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Объекты</dc:title>
  <dc:creator>Roman</dc:creator>
  <cp:lastModifiedBy>Roman</cp:lastModifiedBy>
  <cp:revision>10</cp:revision>
  <dcterms:created xsi:type="dcterms:W3CDTF">2019-03-08T20:08:38Z</dcterms:created>
  <dcterms:modified xsi:type="dcterms:W3CDTF">2019-03-08T22:04:53Z</dcterms:modified>
</cp:coreProperties>
</file>