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c792be6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c792be6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c792be6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c792be6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c792be6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c792be6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c792be6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c792be6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c792be6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c792be6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c792be6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c792be6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c792be6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c792be6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c792be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c792be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c792be6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c792be6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c792be6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c792be6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c792be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c792be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c792be6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c792be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c792be6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c792be6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c792be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c792be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c792be6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c792be6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c792be6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c792be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c792be6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c792be6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c792be6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c792be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63075" y="1206050"/>
            <a:ext cx="5783400" cy="17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Что такое this, bind, call, apply</a:t>
            </a:r>
            <a:endParaRPr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1.4. Методы apply, call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Методы apply и call позволяют задать контекст для выполняемой функции.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Разница между apply и call— только в способе передачи параметров в функцию.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Первый параметр обеих функций определяет контекст выполнения функции (то, чему будет равен this)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Разница в apply / call</a:t>
            </a:r>
            <a:endParaRPr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336100"/>
            <a:ext cx="8368200" cy="362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(a,b,c)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 * b + c;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f.call(f,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аргументы перечисляются через запятую;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args = [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f.apply(f, args);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// аргументы передаются в виде массива;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f.call(</a:t>
            </a: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this внутри функции f будет ссылаться на объект window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f.call(f);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//this внутри f будет ссылаться на 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Разбираем задачу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Применим полученные знания к приведенной в начале топика задаче.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Опять же для упрощения будем рассматривать примеры применительно к браузеру, где глобальным объектом является window.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2.1. f()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000075"/>
            <a:ext cx="8368200" cy="3996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f =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Функция f вызывается с помощью простого вызова - f(),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поэтому this ссылается на глобальный объект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 =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window.x = 5;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 =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window.x = 3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})();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.x);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console.log(window.x)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2.2. new f();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884000"/>
            <a:ext cx="8368200" cy="417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f =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Функция f вызывается с использованием ключевого слова new,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поэтому this ссылается на создаваемый объект (обозначим его как object)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 =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object.x = 5;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 =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window.x = 3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})();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.x);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console.log(object.x)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384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2.3. obj.m();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obj = {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из пункта 1.3 следует, что this === obj,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.x);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console.log(obj.x)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2.4. new obj.m();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87900" y="1288825"/>
            <a:ext cx="8368200" cy="36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obj = {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из пункта 1.2 следует, что this ссылается на вновь создаваемый объект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но внутри данной функции не устанавливается значение для this.x, поэтому результат - undefined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4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.x);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2.5. f.call(f);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87900" y="907675"/>
            <a:ext cx="8368200" cy="4183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f =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первым параметром в call указана сама функция (точнее объект) f, поэтому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поэтому this ссылается на f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 =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f.x = 5;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 =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window.x = 3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})();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.x);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console.log(f.x)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2.6. obj.m.call(f);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obj = {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первым аргументом указана функция f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поэтому this вновь ссылается на f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4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 sz="1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.x); </a:t>
            </a:r>
            <a:r>
              <a:rPr i="1" lang="ru" sz="14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console.log(f.x)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отличие от многих других языков программирования ключевое слово this в javascript не привязывается к объекту, а зависит от контекста вызова. Для упрощения понимания будем рассматривать примеры применительно к браузеру, где глобальным объектом является window.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416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1.1. Простой вызов функции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8F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383A4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C184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>
                <a:solidFill>
                  <a:srgbClr val="A626A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>
                <a:solidFill>
                  <a:srgbClr val="C184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>
                <a:solidFill>
                  <a:srgbClr val="A0A1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>
              <a:solidFill>
                <a:srgbClr val="383A4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f();</a:t>
            </a:r>
            <a:endParaRPr>
              <a:solidFill>
                <a:srgbClr val="383A4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данном случае this внутри функции f равен глобальному объекту (например, в браузере это </a:t>
            </a:r>
            <a:r>
              <a:rPr i="1"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 </a:t>
            </a:r>
            <a:endParaRPr>
              <a:solidFill>
                <a:srgbClr val="383A4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Самовызывающиеся функции (self-invoking) работают по точно такому же принципу.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})();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1.2. В конструкторе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.x =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o =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f();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.log(o.x ===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 вызове функции с использованием ключевого слова new функция выступает в роли конструктора, и в данном случе this указывает на создаваемый объект.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1.3. В методе объекта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o = 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.log(o.f() === o); 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 функция запускается как свойство объекта, то в this будет ссылка на этот объект. При этом не имеет значения, откуда данная функция появилась в объекте, главное — как она вызывается, а именно какой объект стоит перед вызовом функции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499050"/>
            <a:ext cx="8368200" cy="414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o = 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o2 = {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o.f};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.log(o.f() === o);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//true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.log(o2.f() === o2);</a:t>
            </a:r>
            <a:r>
              <a:rPr i="1" lang="ru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//true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