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c203f02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c203f02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c203f02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c203f02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c203f02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c203f02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c203f02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c203f02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c203f0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c203f0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c203f0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c203f0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c203f02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c203f02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c203f02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c203f02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c203f0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c203f0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c203f0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c203f0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c203f02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c203f02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c203f02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c203f02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AC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3AC1EF"/>
                </a:solidFill>
                <a:latin typeface="Arial"/>
                <a:ea typeface="Arial"/>
                <a:cs typeface="Arial"/>
                <a:sym typeface="Arial"/>
              </a:rPr>
              <a:t>Функции в javascript</a:t>
            </a:r>
            <a:endParaRPr sz="7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result = doSomething()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result === 'test'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AC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Вложенные функции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=&gt;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doSomethingElse = 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=&gt;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doSomethingElse()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doSomething()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AC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Стрелочные функции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 =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 = 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=&gt;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 тело стрелочной функции содержит лишь одну команду, результат которой возвращает эта функция, его можно записать без фигурных скобок и без ключевого слова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 = (a,b) =&gt; a + b</a:t>
            </a:r>
            <a:endParaRPr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C184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.log(myFunction(</a:t>
            </a:r>
            <a:r>
              <a:rPr lang="ru">
                <a:solidFill>
                  <a:srgbClr val="9868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>
                <a:solidFill>
                  <a:srgbClr val="9868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i="1" lang="ru">
                <a:solidFill>
                  <a:srgbClr val="A0A1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//3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Функция — это самостоятельный блок кода, который можно, один раз объявив, вызывать столько раз, сколько нужно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Функция может, хотя это и необязательно, принимать параметры.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Функции возвращают единственное значение.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61450" y="744925"/>
            <a:ext cx="6810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Объявление функции (function declaration)</a:t>
            </a:r>
            <a:endParaRPr sz="24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(foo)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//сделать что-нибудь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Функциональное выражение (function expression)</a:t>
            </a:r>
            <a:endParaRPr sz="24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Функцию можно назначить переменной или константе.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Такая конструкция называется функциональным выражением.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(foo)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//сделать что-нибудь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</a:t>
            </a:r>
            <a:r>
              <a:rPr lang="ru">
                <a:solidFill>
                  <a:srgbClr val="A626A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(foo)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вышеприведённом примере функция назначена константе, но сама она имени не имеет.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Такие функции называют анонимными.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Подобным функциям можно назначать имена.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Именованное функциональное выражение (named function expression)</a:t>
            </a:r>
            <a:endParaRPr sz="24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doSomFn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//сделать что-нибудь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AC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Параметры функций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Параметры представляют собой переменные, которые задаются на этапе объявления функции и будут содержать передаваемые ей значения (эти значения называют аргументами).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Функции в JavaScript могут либо не иметь параметров, либо иметь один или несколько параметров.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300650" y="3625025"/>
            <a:ext cx="6810600" cy="7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Параметры функций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{} 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(foo)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doSomething =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(foo,baz)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AC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Значения, возвращаемые из функций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Все функции возвращают некое значение. Если команда возврата явно не задана — функция возвратит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Выполнение функции завершается либо после того, как оказывается выполненным весь код, который она содержит, либо после того, как в коде встречается ключевое слово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Когда в функции встречается это ключевое слово, её работа завершается.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