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&lt;</a:t>
            </a:r>
            <a:r>
              <a:rPr lang="en-US" sz="6000" dirty="0" err="1" smtClean="0"/>
              <a:t>img</a:t>
            </a:r>
            <a:r>
              <a:rPr lang="en-US" sz="6000" dirty="0" smtClean="0"/>
              <a:t> </a:t>
            </a:r>
            <a:r>
              <a:rPr lang="en-US" sz="6000" dirty="0" err="1" smtClean="0"/>
              <a:t>src</a:t>
            </a:r>
            <a:r>
              <a:rPr lang="en-US" sz="6000" dirty="0" smtClean="0"/>
              <a:t>=‘https://…’&gt;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endParaRPr lang="ru-RU" dirty="0" smtClean="0"/>
          </a:p>
          <a:p>
            <a:r>
              <a:rPr lang="en-US" dirty="0" smtClean="0"/>
              <a:t>align</a:t>
            </a:r>
          </a:p>
          <a:p>
            <a:r>
              <a:rPr lang="en-US" dirty="0" smtClean="0"/>
              <a:t>alt</a:t>
            </a:r>
          </a:p>
          <a:p>
            <a:r>
              <a:rPr lang="en-US" dirty="0"/>
              <a:t>b</a:t>
            </a:r>
            <a:r>
              <a:rPr lang="en-US" dirty="0" smtClean="0"/>
              <a:t>order</a:t>
            </a:r>
          </a:p>
          <a:p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1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=“” align=“left” width=“50px” height=“50px” alt=“dog html” /&gt;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590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76182"/>
          </a:xfrm>
        </p:spPr>
        <p:txBody>
          <a:bodyPr>
            <a:normAutofit/>
          </a:bodyPr>
          <a:lstStyle/>
          <a:p>
            <a:r>
              <a:rPr lang="en-US" sz="3600" dirty="0"/>
              <a:t>&lt;input type</a:t>
            </a:r>
            <a:r>
              <a:rPr lang="en-US" sz="3600" dirty="0" smtClean="0"/>
              <a:t>=“” name=“” alt=“” /&gt;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06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9682"/>
          </a:xfrm>
        </p:spPr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22400"/>
            <a:ext cx="8946541" cy="51943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type</a:t>
            </a:r>
          </a:p>
          <a:p>
            <a:r>
              <a:rPr lang="en-US" sz="1600" dirty="0"/>
              <a:t>n</a:t>
            </a:r>
            <a:r>
              <a:rPr lang="en-US" sz="1600" dirty="0" smtClean="0"/>
              <a:t>ame</a:t>
            </a:r>
          </a:p>
          <a:p>
            <a:r>
              <a:rPr lang="en-US" sz="1600" dirty="0" smtClean="0"/>
              <a:t>value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lt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order</a:t>
            </a:r>
            <a:endParaRPr lang="ru-RU" sz="1600" dirty="0" smtClean="0"/>
          </a:p>
          <a:p>
            <a:r>
              <a:rPr lang="en-US" sz="1600" dirty="0" smtClean="0"/>
              <a:t>autocomplete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hecked</a:t>
            </a:r>
          </a:p>
          <a:p>
            <a:r>
              <a:rPr lang="en-US" sz="1600" dirty="0" smtClean="0"/>
              <a:t>placeholder</a:t>
            </a:r>
          </a:p>
          <a:p>
            <a:r>
              <a:rPr lang="en-US" sz="1600" dirty="0" err="1" smtClean="0"/>
              <a:t>maxlength</a:t>
            </a:r>
            <a:endParaRPr lang="en-US" sz="1600" dirty="0" smtClean="0"/>
          </a:p>
          <a:p>
            <a:r>
              <a:rPr lang="en-US" sz="1600" dirty="0"/>
              <a:t>d</a:t>
            </a:r>
            <a:r>
              <a:rPr lang="en-US" sz="1600" dirty="0" smtClean="0"/>
              <a:t>isabled</a:t>
            </a:r>
          </a:p>
          <a:p>
            <a:r>
              <a:rPr lang="en-US" sz="1600" dirty="0" err="1"/>
              <a:t>r</a:t>
            </a:r>
            <a:r>
              <a:rPr lang="en-US" sz="1600" dirty="0" err="1" smtClean="0"/>
              <a:t>eadonly</a:t>
            </a:r>
            <a:endParaRPr lang="ru-RU" sz="1600" dirty="0" smtClean="0"/>
          </a:p>
          <a:p>
            <a:r>
              <a:rPr lang="en-US" sz="1600" dirty="0"/>
              <a:t>r</a:t>
            </a:r>
            <a:r>
              <a:rPr lang="en-US" sz="1600" dirty="0" smtClean="0"/>
              <a:t>equired</a:t>
            </a:r>
          </a:p>
          <a:p>
            <a:r>
              <a:rPr lang="en-US" sz="1600" dirty="0" err="1" smtClean="0"/>
              <a:t>tabindex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5934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uk-UA" dirty="0"/>
              <a:t>а</a:t>
            </a:r>
            <a:r>
              <a:rPr lang="uk-UA" dirty="0" smtClean="0"/>
              <a:t>трибут </a:t>
            </a:r>
            <a:r>
              <a:rPr lang="en-US" dirty="0" smtClean="0"/>
              <a:t>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utton</a:t>
            </a:r>
          </a:p>
          <a:p>
            <a:r>
              <a:rPr lang="en-US" dirty="0"/>
              <a:t>c</a:t>
            </a:r>
            <a:r>
              <a:rPr lang="en-US" dirty="0" smtClean="0"/>
              <a:t>heckbox</a:t>
            </a:r>
          </a:p>
          <a:p>
            <a:r>
              <a:rPr lang="en-US" dirty="0"/>
              <a:t>f</a:t>
            </a:r>
            <a:r>
              <a:rPr lang="en-US" dirty="0" smtClean="0"/>
              <a:t>ile</a:t>
            </a:r>
          </a:p>
          <a:p>
            <a:r>
              <a:rPr lang="en-US" dirty="0"/>
              <a:t>h</a:t>
            </a:r>
            <a:r>
              <a:rPr lang="en-US" dirty="0" smtClean="0"/>
              <a:t>idden</a:t>
            </a:r>
          </a:p>
          <a:p>
            <a:r>
              <a:rPr lang="en-US" dirty="0"/>
              <a:t>i</a:t>
            </a:r>
            <a:r>
              <a:rPr lang="en-US" dirty="0" smtClean="0"/>
              <a:t>mage</a:t>
            </a:r>
          </a:p>
          <a:p>
            <a:r>
              <a:rPr lang="en-US" dirty="0"/>
              <a:t>p</a:t>
            </a:r>
            <a:r>
              <a:rPr lang="en-US" dirty="0" smtClean="0"/>
              <a:t>assword</a:t>
            </a:r>
          </a:p>
          <a:p>
            <a:r>
              <a:rPr lang="en-US" dirty="0"/>
              <a:t>r</a:t>
            </a:r>
            <a:r>
              <a:rPr lang="en-US" dirty="0" smtClean="0"/>
              <a:t>adio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25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Html5 </a:t>
            </a:r>
            <a:r>
              <a:rPr lang="ru-RU" dirty="0" smtClean="0"/>
              <a:t>новые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89100"/>
            <a:ext cx="8946541" cy="45592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olor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atetime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mail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/>
              <a:t>r</a:t>
            </a:r>
            <a:r>
              <a:rPr lang="en-US" dirty="0" smtClean="0"/>
              <a:t>ange</a:t>
            </a:r>
          </a:p>
          <a:p>
            <a:r>
              <a:rPr lang="en-US" dirty="0"/>
              <a:t>s</a:t>
            </a:r>
            <a:r>
              <a:rPr lang="en-US" dirty="0" smtClean="0"/>
              <a:t>earch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week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209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87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&lt;img src=‘https://…’&gt;</vt:lpstr>
      <vt:lpstr>Атрибуты</vt:lpstr>
      <vt:lpstr>align</vt:lpstr>
      <vt:lpstr>INPUT</vt:lpstr>
      <vt:lpstr>атрибуты</vt:lpstr>
      <vt:lpstr>атрибут type</vt:lpstr>
      <vt:lpstr>Html5 новые атрибуты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&lt;img src=‘https://…’&gt;</dc:title>
  <dc:creator>Roman</dc:creator>
  <cp:lastModifiedBy>Roman</cp:lastModifiedBy>
  <cp:revision>6</cp:revision>
  <dcterms:created xsi:type="dcterms:W3CDTF">2018-11-23T22:07:03Z</dcterms:created>
  <dcterms:modified xsi:type="dcterms:W3CDTF">2018-11-23T23:00:09Z</dcterms:modified>
</cp:coreProperties>
</file>