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36049" y="1092425"/>
            <a:ext cx="2746782" cy="1229989"/>
          </a:xfrm>
        </p:spPr>
        <p:txBody>
          <a:bodyPr/>
          <a:lstStyle/>
          <a:p>
            <a:r>
              <a:rPr lang="en-US" dirty="0" smtClean="0"/>
              <a:t>&lt;link&gt;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3390563"/>
            <a:ext cx="8825658" cy="2248237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tx1"/>
                </a:solidFill>
                <a:latin typeface="+mn-lt"/>
              </a:rPr>
              <a:t>&lt;link </a:t>
            </a:r>
            <a:r>
              <a:rPr lang="en-US" sz="2400" cap="none" dirty="0" err="1">
                <a:solidFill>
                  <a:schemeClr val="tx1"/>
                </a:solidFill>
                <a:latin typeface="+mn-lt"/>
              </a:rPr>
              <a:t>rel</a:t>
            </a:r>
            <a:r>
              <a:rPr lang="en-US" sz="2400" cap="none" dirty="0">
                <a:solidFill>
                  <a:schemeClr val="tx1"/>
                </a:solidFill>
                <a:latin typeface="+mn-lt"/>
              </a:rPr>
              <a:t>="</a:t>
            </a:r>
            <a:r>
              <a:rPr lang="en-US" sz="2400" cap="none" dirty="0" err="1">
                <a:solidFill>
                  <a:schemeClr val="tx1"/>
                </a:solidFill>
                <a:latin typeface="+mn-lt"/>
              </a:rPr>
              <a:t>stylesheet</a:t>
            </a:r>
            <a:r>
              <a:rPr lang="en-US" sz="2400" cap="none" dirty="0">
                <a:solidFill>
                  <a:schemeClr val="tx1"/>
                </a:solidFill>
                <a:latin typeface="+mn-lt"/>
              </a:rPr>
              <a:t>" type="text/</a:t>
            </a:r>
            <a:r>
              <a:rPr lang="en-US" sz="2400" cap="none" dirty="0" err="1">
                <a:solidFill>
                  <a:schemeClr val="tx1"/>
                </a:solidFill>
                <a:latin typeface="+mn-lt"/>
              </a:rPr>
              <a:t>css</a:t>
            </a:r>
            <a:r>
              <a:rPr lang="en-US" sz="2400" cap="none" dirty="0">
                <a:solidFill>
                  <a:schemeClr val="tx1"/>
                </a:solidFill>
                <a:latin typeface="+mn-lt"/>
              </a:rPr>
              <a:t>" </a:t>
            </a:r>
            <a:r>
              <a:rPr lang="en-US" sz="2400" cap="none" dirty="0" err="1">
                <a:solidFill>
                  <a:schemeClr val="tx1"/>
                </a:solidFill>
                <a:latin typeface="+mn-lt"/>
              </a:rPr>
              <a:t>href</a:t>
            </a:r>
            <a:r>
              <a:rPr lang="en-US" sz="2400" cap="none" dirty="0" smtClean="0">
                <a:solidFill>
                  <a:schemeClr val="tx1"/>
                </a:solidFill>
                <a:latin typeface="+mn-lt"/>
              </a:rPr>
              <a:t>=“style.css“&gt;</a:t>
            </a:r>
          </a:p>
          <a:p>
            <a:endParaRPr lang="en-US" sz="2400" cap="none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72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шрифтами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text-align</a:t>
            </a:r>
            <a:endParaRPr lang="ru-RU" sz="3600" dirty="0" smtClean="0"/>
          </a:p>
          <a:p>
            <a:r>
              <a:rPr lang="en-US" sz="3600" dirty="0" smtClean="0"/>
              <a:t>text-indent</a:t>
            </a:r>
            <a:endParaRPr lang="ru-RU" sz="3600" dirty="0" smtClean="0"/>
          </a:p>
          <a:p>
            <a:r>
              <a:rPr lang="en-US" sz="3600" dirty="0" smtClean="0"/>
              <a:t>line-height</a:t>
            </a:r>
            <a:endParaRPr lang="ru-RU" sz="3600" dirty="0" smtClean="0"/>
          </a:p>
          <a:p>
            <a:r>
              <a:rPr lang="en-US" sz="3600" dirty="0" smtClean="0"/>
              <a:t>font-size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6837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Аттрибуты</a:t>
            </a:r>
            <a:r>
              <a:rPr lang="ru-RU" dirty="0" smtClean="0"/>
              <a:t> </a:t>
            </a:r>
            <a:r>
              <a:rPr lang="en-US" dirty="0" smtClean="0"/>
              <a:t>&lt;link&gt;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rel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b="1" dirty="0" err="1" smtClean="0"/>
              <a:t>stylesheet</a:t>
            </a:r>
            <a:r>
              <a:rPr lang="en-US" sz="2800" dirty="0" smtClean="0"/>
              <a:t>, alternate, shortcut icon)</a:t>
            </a:r>
          </a:p>
          <a:p>
            <a:pPr marL="0" indent="0">
              <a:buNone/>
            </a:pPr>
            <a:r>
              <a:rPr lang="en-US" sz="2800" dirty="0" err="1" smtClean="0"/>
              <a:t>href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ype</a:t>
            </a:r>
          </a:p>
          <a:p>
            <a:pPr marL="0" indent="0">
              <a:buNone/>
            </a:pPr>
            <a:r>
              <a:rPr lang="en-US" sz="2800" dirty="0" smtClean="0"/>
              <a:t>size – </a:t>
            </a:r>
            <a:r>
              <a:rPr lang="ru-RU" sz="2800" dirty="0" smtClean="0"/>
              <a:t>5.0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media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675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&lt;meta&gt;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charset</a:t>
            </a:r>
          </a:p>
          <a:p>
            <a:r>
              <a:rPr lang="en-US" sz="2800" dirty="0" smtClean="0"/>
              <a:t>content</a:t>
            </a:r>
          </a:p>
          <a:p>
            <a:r>
              <a:rPr lang="en-US" sz="2800" dirty="0" smtClean="0"/>
              <a:t>http-</a:t>
            </a:r>
            <a:r>
              <a:rPr lang="en-US" sz="2800" dirty="0" err="1" smtClean="0"/>
              <a:t>equiv</a:t>
            </a:r>
            <a:endParaRPr lang="en-US" sz="2800" dirty="0" smtClean="0"/>
          </a:p>
          <a:p>
            <a:r>
              <a:rPr lang="en-US" sz="2800" dirty="0" smtClean="0"/>
              <a:t>name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22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meta </a:t>
            </a:r>
            <a:r>
              <a:rPr lang="ru-RU" dirty="0" smtClean="0"/>
              <a:t>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&lt;meta charset="UTF-8</a:t>
            </a:r>
            <a:r>
              <a:rPr lang="en-US" dirty="0" smtClean="0"/>
              <a:t>"&gt;</a:t>
            </a:r>
            <a:endParaRPr lang="ru-RU" dirty="0" smtClean="0"/>
          </a:p>
          <a:p>
            <a:r>
              <a:rPr lang="en-US" dirty="0"/>
              <a:t>&lt;meta name="</a:t>
            </a:r>
            <a:r>
              <a:rPr lang="en-US" dirty="0" smtClean="0"/>
              <a:t>viewport” content</a:t>
            </a:r>
            <a:r>
              <a:rPr lang="en-US" dirty="0"/>
              <a:t>="width=device-width, </a:t>
            </a:r>
            <a:r>
              <a:rPr lang="en-US" dirty="0" smtClean="0"/>
              <a:t>initial-scale=1.0"&gt;</a:t>
            </a:r>
          </a:p>
          <a:p>
            <a:r>
              <a:rPr lang="en-US" dirty="0"/>
              <a:t>&lt;meta name="keywords" content="</a:t>
            </a:r>
            <a:r>
              <a:rPr lang="ru-RU" dirty="0"/>
              <a:t>ключевые слова" </a:t>
            </a:r>
            <a:r>
              <a:rPr lang="ru-RU" dirty="0" smtClean="0"/>
              <a:t>/&gt;</a:t>
            </a:r>
            <a:endParaRPr lang="en-US" dirty="0" smtClean="0"/>
          </a:p>
          <a:p>
            <a:r>
              <a:rPr lang="en-US" dirty="0"/>
              <a:t>&lt;meta name="description" content="This is an example of a meta description. This will often show up in search results</a:t>
            </a:r>
            <a:r>
              <a:rPr lang="en-US" dirty="0" smtClean="0"/>
              <a:t>."&gt;</a:t>
            </a:r>
          </a:p>
          <a:p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="refresh" content="</a:t>
            </a:r>
            <a:r>
              <a:rPr lang="en-US" dirty="0" smtClean="0"/>
              <a:t>5; URL=http</a:t>
            </a:r>
            <a:r>
              <a:rPr lang="en-US" dirty="0"/>
              <a:t>://</a:t>
            </a:r>
            <a:r>
              <a:rPr lang="en-US" dirty="0" smtClean="0"/>
              <a:t>www.simplesite.com"&gt;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5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7597"/>
          </a:xfrm>
        </p:spPr>
        <p:txBody>
          <a:bodyPr/>
          <a:lstStyle/>
          <a:p>
            <a:r>
              <a:rPr lang="en-US" dirty="0" smtClean="0"/>
              <a:t>&lt;form&gt;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 </a:t>
            </a:r>
            <a:r>
              <a:rPr lang="ru-RU" dirty="0" err="1" smtClean="0"/>
              <a:t>аттрибуты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&lt;/form&gt;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7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Аттрибуты</a:t>
            </a:r>
            <a:r>
              <a:rPr lang="ru-RU" dirty="0" smtClean="0"/>
              <a:t>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action=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method=GET/POST</a:t>
            </a:r>
          </a:p>
          <a:p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r>
              <a:rPr lang="en-US" dirty="0" err="1" smtClean="0"/>
              <a:t>novalidate</a:t>
            </a:r>
            <a:endParaRPr lang="en-US" dirty="0" smtClean="0"/>
          </a:p>
          <a:p>
            <a:r>
              <a:rPr lang="en-US" dirty="0" smtClean="0"/>
              <a:t>target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2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&lt;button&gt;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&lt;button </a:t>
            </a:r>
            <a:r>
              <a:rPr lang="ru-RU" dirty="0" err="1" smtClean="0"/>
              <a:t>аттрибуты</a:t>
            </a:r>
            <a:r>
              <a:rPr lang="en-US" dirty="0" smtClean="0"/>
              <a:t>&gt;</a:t>
            </a:r>
            <a:r>
              <a:rPr lang="ru-RU" dirty="0" smtClean="0"/>
              <a:t>текст или </a:t>
            </a:r>
            <a:r>
              <a:rPr lang="en-US" dirty="0" smtClean="0"/>
              <a:t>html&lt;/button&gt;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2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796868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type=“disc”&gt;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&lt;</a:t>
            </a:r>
            <a:r>
              <a:rPr lang="en-US" dirty="0" err="1" smtClean="0"/>
              <a:t>ol</a:t>
            </a:r>
            <a:r>
              <a:rPr lang="en-US" dirty="0" smtClean="0"/>
              <a:t> start=2 reversed&gt; 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</a:t>
            </a:r>
            <a:r>
              <a:rPr lang="en-US" dirty="0" smtClean="0"/>
              <a:t>li type=“A”&gt;text&lt;/li&gt;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433244"/>
            <a:ext cx="8946541" cy="37571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&lt;li&gt;text1&lt;/li&gt;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li&gt;text2&lt;/</a:t>
            </a:r>
            <a:r>
              <a:rPr lang="en-US" dirty="0"/>
              <a:t>li&gt;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li&gt;text3&lt;/</a:t>
            </a:r>
            <a:r>
              <a:rPr lang="en-US" dirty="0"/>
              <a:t>li&gt;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li&gt;text4&lt;/</a:t>
            </a:r>
            <a:r>
              <a:rPr lang="en-US" dirty="0"/>
              <a:t>li&gt;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li&gt;text5&lt;/</a:t>
            </a:r>
            <a:r>
              <a:rPr lang="en-US" dirty="0"/>
              <a:t>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9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margin: </a:t>
            </a:r>
            <a:r>
              <a:rPr lang="en-US" sz="3200" dirty="0"/>
              <a:t>(</a:t>
            </a:r>
            <a:r>
              <a:rPr lang="en-US" sz="3200" dirty="0" err="1"/>
              <a:t>max|min</a:t>
            </a:r>
            <a:r>
              <a:rPr lang="en-US" sz="3200" dirty="0"/>
              <a:t>)-width, (</a:t>
            </a:r>
            <a:r>
              <a:rPr lang="en-US" sz="3200" dirty="0" err="1"/>
              <a:t>max|min</a:t>
            </a:r>
            <a:r>
              <a:rPr lang="en-US" sz="3200" dirty="0"/>
              <a:t>)-height</a:t>
            </a:r>
            <a:endParaRPr lang="en-US" sz="3200" dirty="0" smtClean="0"/>
          </a:p>
          <a:p>
            <a:r>
              <a:rPr lang="en-US" sz="3200" dirty="0" smtClean="0"/>
              <a:t>padding</a:t>
            </a:r>
            <a:r>
              <a:rPr lang="en-US" sz="3200" dirty="0"/>
              <a:t>, (</a:t>
            </a:r>
            <a:r>
              <a:rPr lang="en-US" sz="3200" dirty="0" err="1"/>
              <a:t>max|min</a:t>
            </a:r>
            <a:r>
              <a:rPr lang="en-US" sz="3200" dirty="0"/>
              <a:t>)-width, (</a:t>
            </a:r>
            <a:r>
              <a:rPr lang="en-US" sz="3200" dirty="0" err="1"/>
              <a:t>max|min</a:t>
            </a:r>
            <a:r>
              <a:rPr lang="en-US" sz="3200" dirty="0"/>
              <a:t>)-height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468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516</TotalTime>
  <Words>204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&lt;link&gt;</vt:lpstr>
      <vt:lpstr>Аттрибуты &lt;link&gt;</vt:lpstr>
      <vt:lpstr>&lt;meta&gt;</vt:lpstr>
      <vt:lpstr>Примеры meta тегов</vt:lpstr>
      <vt:lpstr>&lt;form&gt;</vt:lpstr>
      <vt:lpstr>Аттрибуты формы</vt:lpstr>
      <vt:lpstr>&lt;button&gt;</vt:lpstr>
      <vt:lpstr>&lt;ul type=“disc”&gt; &lt;/ul&gt;  &lt;ol start=2 reversed&gt; &lt;/ol&gt; &lt;li type=“A”&gt;text&lt;/li&gt;</vt:lpstr>
      <vt:lpstr>Отступы</vt:lpstr>
      <vt:lpstr>Работа со шрифтами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13</cp:revision>
  <dcterms:created xsi:type="dcterms:W3CDTF">2018-11-30T18:13:49Z</dcterms:created>
  <dcterms:modified xsi:type="dcterms:W3CDTF">2018-12-15T09:43:26Z</dcterms:modified>
</cp:coreProperties>
</file>