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err="1" smtClean="0"/>
              <a:t>css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background-color </a:t>
            </a:r>
            <a:endParaRPr lang="en-US" dirty="0" smtClean="0"/>
          </a:p>
          <a:p>
            <a:r>
              <a:rPr lang="en-US" dirty="0" smtClean="0"/>
              <a:t>background-attachment</a:t>
            </a:r>
          </a:p>
          <a:p>
            <a:r>
              <a:rPr lang="en-US" dirty="0"/>
              <a:t>background-image </a:t>
            </a:r>
            <a:endParaRPr lang="en-US" dirty="0" smtClean="0"/>
          </a:p>
          <a:p>
            <a:r>
              <a:rPr lang="en-US" dirty="0" smtClean="0"/>
              <a:t>background-position</a:t>
            </a:r>
          </a:p>
          <a:p>
            <a:r>
              <a:rPr lang="en-US" dirty="0"/>
              <a:t>background-repeat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37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linear-gradient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top (to right, to bottom, to left)</a:t>
            </a:r>
          </a:p>
          <a:p>
            <a:r>
              <a:rPr lang="ru-RU" dirty="0"/>
              <a:t>п</a:t>
            </a:r>
            <a:r>
              <a:rPr lang="ru-RU" dirty="0" smtClean="0"/>
              <a:t>ервый цвет</a:t>
            </a:r>
          </a:p>
          <a:p>
            <a:r>
              <a:rPr lang="ru-RU" dirty="0" smtClean="0"/>
              <a:t>2й цвет</a:t>
            </a:r>
          </a:p>
          <a:p>
            <a:r>
              <a:rPr lang="ru-RU" dirty="0" smtClean="0"/>
              <a:t>…</a:t>
            </a:r>
          </a:p>
          <a:p>
            <a:r>
              <a:rPr lang="en-US" dirty="0" smtClean="0"/>
              <a:t>0deg – (</a:t>
            </a:r>
            <a:r>
              <a:rPr lang="ru-RU" dirty="0" smtClean="0"/>
              <a:t>по часовой стрелке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Точки остановки (% или </a:t>
            </a:r>
            <a:r>
              <a:rPr lang="en-US" dirty="0" err="1" smtClean="0"/>
              <a:t>em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48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border-width</a:t>
            </a:r>
          </a:p>
          <a:p>
            <a:r>
              <a:rPr lang="en-US" dirty="0" smtClean="0"/>
              <a:t>border-style</a:t>
            </a:r>
          </a:p>
          <a:p>
            <a:pPr lvl="1"/>
            <a:r>
              <a:rPr lang="en-US" dirty="0" smtClean="0"/>
              <a:t>dashed, dotted, solid…</a:t>
            </a:r>
          </a:p>
          <a:p>
            <a:r>
              <a:rPr lang="en-US" dirty="0" smtClean="0"/>
              <a:t>border-color</a:t>
            </a:r>
          </a:p>
          <a:p>
            <a:r>
              <a:rPr lang="en-US" dirty="0" smtClean="0"/>
              <a:t>border-radius</a:t>
            </a:r>
          </a:p>
          <a:p>
            <a:pPr lvl="1"/>
            <a:r>
              <a:rPr lang="en-US" dirty="0" smtClean="0"/>
              <a:t>border-top-left-radius</a:t>
            </a:r>
          </a:p>
          <a:p>
            <a:pPr lvl="1"/>
            <a:r>
              <a:rPr lang="en-US" dirty="0" smtClean="0"/>
              <a:t>border-top-right-radius</a:t>
            </a:r>
          </a:p>
          <a:p>
            <a:pPr lvl="1"/>
            <a:r>
              <a:rPr lang="en-US" dirty="0" smtClean="0"/>
              <a:t>border-bottom-right-radius</a:t>
            </a:r>
          </a:p>
          <a:p>
            <a:pPr lvl="1"/>
            <a:r>
              <a:rPr lang="en-US" dirty="0" smtClean="0"/>
              <a:t>border-bottom-left-radius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7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</a:p>
          <a:p>
            <a:r>
              <a:rPr lang="en-US" dirty="0" smtClean="0"/>
              <a:t>relative</a:t>
            </a:r>
          </a:p>
          <a:p>
            <a:r>
              <a:rPr lang="en-US" dirty="0"/>
              <a:t>f</a:t>
            </a:r>
            <a:r>
              <a:rPr lang="en-US" dirty="0" smtClean="0"/>
              <a:t>ixed</a:t>
            </a:r>
          </a:p>
          <a:p>
            <a:r>
              <a:rPr lang="en-US" dirty="0" smtClean="0"/>
              <a:t>static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031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59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css</vt:lpstr>
      <vt:lpstr>Background:</vt:lpstr>
      <vt:lpstr>linear-gradient</vt:lpstr>
      <vt:lpstr>border</vt:lpstr>
      <vt:lpstr>position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7</cp:revision>
  <dcterms:created xsi:type="dcterms:W3CDTF">2018-12-07T20:38:32Z</dcterms:created>
  <dcterms:modified xsi:type="dcterms:W3CDTF">2018-12-07T21:36:48Z</dcterms:modified>
</cp:coreProperties>
</file>