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Text-shadow</a:t>
            </a:r>
            <a:r>
              <a:rPr lang="en-US" dirty="0"/>
              <a:t>, box-shadow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text-shadow: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none</a:t>
            </a:r>
          </a:p>
          <a:p>
            <a:r>
              <a:rPr lang="en-US" sz="4800" dirty="0" smtClean="0"/>
              <a:t>X Y R Color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2786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box-shadow</a:t>
            </a:r>
            <a:r>
              <a:rPr lang="ru-RU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</a:t>
            </a:r>
            <a:r>
              <a:rPr lang="en-US" sz="4400" dirty="0" smtClean="0"/>
              <a:t>one</a:t>
            </a:r>
          </a:p>
          <a:p>
            <a:r>
              <a:rPr lang="en-US" sz="4400" dirty="0"/>
              <a:t>i</a:t>
            </a:r>
            <a:r>
              <a:rPr lang="en-US" sz="4400" dirty="0" smtClean="0"/>
              <a:t>nset (outset) X Y R T Color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59858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font-family</a:t>
            </a:r>
          </a:p>
          <a:p>
            <a:r>
              <a:rPr lang="en-US" dirty="0" err="1" smtClean="0"/>
              <a:t>src</a:t>
            </a:r>
            <a:endParaRPr lang="en-US" dirty="0" smtClean="0"/>
          </a:p>
          <a:p>
            <a:r>
              <a:rPr lang="en-US" dirty="0" smtClean="0"/>
              <a:t>font-stretch: </a:t>
            </a:r>
          </a:p>
          <a:p>
            <a:pPr lvl="1"/>
            <a:r>
              <a:rPr lang="en-US" dirty="0"/>
              <a:t>normal</a:t>
            </a:r>
            <a:br>
              <a:rPr lang="en-US" dirty="0"/>
            </a:br>
            <a:r>
              <a:rPr lang="en-US" dirty="0"/>
              <a:t>condensed</a:t>
            </a:r>
            <a:br>
              <a:rPr lang="en-US" dirty="0"/>
            </a:br>
            <a:r>
              <a:rPr lang="en-US" dirty="0"/>
              <a:t>ultra-condensed</a:t>
            </a:r>
            <a:br>
              <a:rPr lang="en-US" dirty="0"/>
            </a:br>
            <a:r>
              <a:rPr lang="en-US" dirty="0"/>
              <a:t>extra-condensed</a:t>
            </a:r>
            <a:br>
              <a:rPr lang="en-US" dirty="0"/>
            </a:br>
            <a:r>
              <a:rPr lang="en-US" dirty="0"/>
              <a:t>semi-condensed</a:t>
            </a:r>
            <a:br>
              <a:rPr lang="en-US" dirty="0"/>
            </a:br>
            <a:r>
              <a:rPr lang="en-US" dirty="0"/>
              <a:t>expanded</a:t>
            </a:r>
            <a:br>
              <a:rPr lang="en-US" dirty="0"/>
            </a:br>
            <a:r>
              <a:rPr lang="en-US" dirty="0"/>
              <a:t>semi-expanded</a:t>
            </a:r>
            <a:br>
              <a:rPr lang="en-US" dirty="0"/>
            </a:br>
            <a:r>
              <a:rPr lang="en-US" dirty="0"/>
              <a:t>extra-expanded</a:t>
            </a:r>
            <a:br>
              <a:rPr lang="en-US" dirty="0"/>
            </a:br>
            <a:r>
              <a:rPr lang="en-US" dirty="0"/>
              <a:t>ultra-expanded</a:t>
            </a:r>
            <a:endParaRPr lang="en-US" dirty="0" smtClean="0"/>
          </a:p>
          <a:p>
            <a:r>
              <a:rPr lang="en-US" dirty="0" smtClean="0"/>
              <a:t>font-style: normal, italic, oblique</a:t>
            </a:r>
          </a:p>
          <a:p>
            <a:r>
              <a:rPr lang="en-US" dirty="0" smtClean="0"/>
              <a:t>font-weight: normal, bold, 100, 200 … 900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03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@media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not|only</a:t>
            </a:r>
            <a:r>
              <a:rPr lang="en-US" sz="3200" dirty="0"/>
              <a:t> </a:t>
            </a:r>
            <a:r>
              <a:rPr lang="en-US" sz="3200" i="1" dirty="0" err="1"/>
              <a:t>mediatype</a:t>
            </a:r>
            <a:r>
              <a:rPr lang="en-US" sz="3200" i="1" dirty="0"/>
              <a:t> </a:t>
            </a:r>
            <a:r>
              <a:rPr lang="en-US" sz="3200" dirty="0"/>
              <a:t>and</a:t>
            </a:r>
            <a:r>
              <a:rPr lang="en-US" sz="3200" i="1" dirty="0"/>
              <a:t> (media feature </a:t>
            </a:r>
            <a:r>
              <a:rPr lang="en-US" sz="3200" dirty="0" err="1"/>
              <a:t>and|or|not</a:t>
            </a:r>
            <a:r>
              <a:rPr lang="en-US" sz="3200" i="1" dirty="0"/>
              <a:t> </a:t>
            </a:r>
            <a:r>
              <a:rPr lang="en-US" sz="3200" i="1" dirty="0" err="1"/>
              <a:t>mediafeature</a:t>
            </a:r>
            <a:r>
              <a:rPr lang="en-US" sz="3200" i="1" dirty="0"/>
              <a:t>)</a:t>
            </a:r>
            <a:r>
              <a:rPr lang="en-US" sz="3200" dirty="0"/>
              <a:t> {</a:t>
            </a:r>
            <a:r>
              <a:rPr lang="en-US" sz="3200" i="1" dirty="0"/>
              <a:t/>
            </a:r>
            <a:br>
              <a:rPr lang="en-US" sz="3200" i="1" dirty="0"/>
            </a:br>
            <a:r>
              <a:rPr lang="en-US" sz="3200" i="1" dirty="0"/>
              <a:t>  CSS-Code;</a:t>
            </a:r>
            <a:br>
              <a:rPr lang="en-US" sz="3200" i="1" dirty="0"/>
            </a:br>
            <a:r>
              <a:rPr lang="en-US" sz="3200" dirty="0" smtClean="0"/>
              <a:t>}</a:t>
            </a:r>
          </a:p>
          <a:p>
            <a:r>
              <a:rPr lang="en-US" sz="3200" dirty="0" err="1" smtClean="0"/>
              <a:t>mediatype</a:t>
            </a:r>
            <a:r>
              <a:rPr lang="en-US" sz="3200" dirty="0" smtClean="0"/>
              <a:t> – all, print, screen, speech</a:t>
            </a: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097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min-width</a:t>
            </a:r>
          </a:p>
          <a:p>
            <a:r>
              <a:rPr lang="en-US" sz="2800" dirty="0" smtClean="0"/>
              <a:t>max-width</a:t>
            </a:r>
          </a:p>
          <a:p>
            <a:r>
              <a:rPr lang="en-US" sz="2800" dirty="0" smtClean="0"/>
              <a:t>min-height</a:t>
            </a:r>
          </a:p>
          <a:p>
            <a:r>
              <a:rPr lang="en-US" sz="2800" dirty="0" smtClean="0"/>
              <a:t>max-height</a:t>
            </a:r>
          </a:p>
          <a:p>
            <a:r>
              <a:rPr lang="en-US" sz="2800" dirty="0" smtClean="0"/>
              <a:t>width</a:t>
            </a:r>
          </a:p>
          <a:p>
            <a:r>
              <a:rPr lang="en-US" sz="2800" dirty="0" smtClean="0"/>
              <a:t>orientation: landscape (or portrait)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7208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через </a:t>
            </a:r>
            <a:r>
              <a:rPr lang="en-US" dirty="0" smtClean="0"/>
              <a:t>link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&lt;link </a:t>
            </a:r>
            <a:r>
              <a:rPr lang="en-US" sz="3200" dirty="0" err="1"/>
              <a:t>rel</a:t>
            </a:r>
            <a:r>
              <a:rPr lang="en-US" sz="3200" dirty="0"/>
              <a:t>="</a:t>
            </a:r>
            <a:r>
              <a:rPr lang="en-US" sz="3200" dirty="0" err="1"/>
              <a:t>stylesheet</a:t>
            </a:r>
            <a:r>
              <a:rPr lang="en-US" sz="3200" dirty="0"/>
              <a:t>" media="screen and (min-width: 900px)" </a:t>
            </a:r>
            <a:r>
              <a:rPr lang="en-US" sz="3200" dirty="0" err="1"/>
              <a:t>href</a:t>
            </a:r>
            <a:r>
              <a:rPr lang="en-US" sz="3200" dirty="0"/>
              <a:t>="widescreen.css"&gt;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5332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float: left</a:t>
            </a:r>
          </a:p>
          <a:p>
            <a:r>
              <a:rPr lang="en-US" dirty="0"/>
              <a:t>f</a:t>
            </a:r>
            <a:r>
              <a:rPr lang="en-US" dirty="0" smtClean="0"/>
              <a:t>loat: right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56768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752</TotalTime>
  <Words>57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Грань</vt:lpstr>
      <vt:lpstr>Text-shadow, box-shadow</vt:lpstr>
      <vt:lpstr>text-shadow: …</vt:lpstr>
      <vt:lpstr>box-shadow:</vt:lpstr>
      <vt:lpstr>font</vt:lpstr>
      <vt:lpstr>@media</vt:lpstr>
      <vt:lpstr>features</vt:lpstr>
      <vt:lpstr>Подключение через link</vt:lpstr>
      <vt:lpstr>float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Text-shadow, box-shadow</dc:title>
  <dc:creator>Roman</dc:creator>
  <cp:lastModifiedBy>Roman</cp:lastModifiedBy>
  <cp:revision>14</cp:revision>
  <dcterms:created xsi:type="dcterms:W3CDTF">2018-12-14T19:28:42Z</dcterms:created>
  <dcterms:modified xsi:type="dcterms:W3CDTF">2019-01-12T20:59:37Z</dcterms:modified>
</cp:coreProperties>
</file>