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302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Дерево (</a:t>
            </a:r>
            <a:r>
              <a:rPr lang="en-US" dirty="0" smtClean="0"/>
              <a:t>document)</a:t>
            </a:r>
            <a:endParaRPr lang="ru-RU" dirty="0" smtClean="0"/>
          </a:p>
          <a:p>
            <a:r>
              <a:rPr lang="ru-RU" dirty="0" err="1" smtClean="0"/>
              <a:t>Елементы</a:t>
            </a:r>
            <a:r>
              <a:rPr lang="ru-RU" dirty="0" smtClean="0"/>
              <a:t>-узлы</a:t>
            </a:r>
          </a:p>
          <a:p>
            <a:r>
              <a:rPr lang="ru-RU" dirty="0" smtClean="0"/>
              <a:t>Текст узлы</a:t>
            </a:r>
          </a:p>
          <a:p>
            <a:r>
              <a:rPr lang="ru-RU" dirty="0" smtClean="0"/>
              <a:t>Пробелы и переводы</a:t>
            </a:r>
          </a:p>
          <a:p>
            <a:r>
              <a:rPr lang="ru-RU" dirty="0" smtClean="0"/>
              <a:t>Родительские и дочерние узлы</a:t>
            </a:r>
          </a:p>
          <a:p>
            <a:r>
              <a:rPr lang="ru-RU" dirty="0" err="1" smtClean="0"/>
              <a:t>Автодополнение</a:t>
            </a:r>
            <a:r>
              <a:rPr lang="ru-RU" dirty="0" smtClean="0"/>
              <a:t> в браузере</a:t>
            </a:r>
          </a:p>
          <a:p>
            <a:r>
              <a:rPr lang="ru-RU" dirty="0" smtClean="0"/>
              <a:t>12 типов узлов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512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типы узлов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</a:p>
          <a:p>
            <a:r>
              <a:rPr lang="ru-RU" dirty="0" smtClean="0"/>
              <a:t>Элемент</a:t>
            </a:r>
          </a:p>
          <a:p>
            <a:r>
              <a:rPr lang="ru-RU" dirty="0" smtClean="0"/>
              <a:t>Текстовые узлы</a:t>
            </a:r>
          </a:p>
          <a:p>
            <a:r>
              <a:rPr lang="ru-RU" dirty="0" smtClean="0"/>
              <a:t>Комментарий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82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lem.hasAttribute</a:t>
            </a:r>
            <a:endParaRPr lang="ru-RU" dirty="0" smtClean="0"/>
          </a:p>
          <a:p>
            <a:r>
              <a:rPr lang="en-US" dirty="0" err="1"/>
              <a:t>elem.</a:t>
            </a:r>
            <a:r>
              <a:rPr lang="en-US" dirty="0" err="1" smtClean="0"/>
              <a:t>getAttribute</a:t>
            </a:r>
            <a:endParaRPr lang="ru-RU" dirty="0" smtClean="0"/>
          </a:p>
          <a:p>
            <a:r>
              <a:rPr lang="en-US" dirty="0" err="1"/>
              <a:t>elem.</a:t>
            </a:r>
            <a:r>
              <a:rPr lang="en-US" dirty="0" err="1" smtClean="0"/>
              <a:t>setAttribute</a:t>
            </a:r>
            <a:endParaRPr lang="ru-RU" dirty="0" smtClean="0"/>
          </a:p>
          <a:p>
            <a:r>
              <a:rPr lang="en-US" dirty="0" err="1"/>
              <a:t>elem.</a:t>
            </a:r>
            <a:r>
              <a:rPr lang="en-US" dirty="0" err="1" smtClean="0"/>
              <a:t>removeAttribute</a:t>
            </a:r>
            <a:endParaRPr lang="ru-RU" dirty="0" smtClean="0"/>
          </a:p>
          <a:p>
            <a:r>
              <a:rPr lang="en-US" dirty="0" err="1" smtClean="0"/>
              <a:t>elem.attributes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Атрибут – это строка</a:t>
            </a:r>
          </a:p>
          <a:p>
            <a:r>
              <a:rPr lang="ru-RU" dirty="0" smtClean="0"/>
              <a:t>Независимость от регистра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06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Селекторы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/>
              <a:t>getElement</a:t>
            </a:r>
            <a:r>
              <a:rPr lang="en-US" b="1" dirty="0" smtClean="0"/>
              <a:t>* </a:t>
            </a:r>
            <a:r>
              <a:rPr lang="en-US" b="1" dirty="0" err="1"/>
              <a:t>querySelector</a:t>
            </a:r>
            <a:r>
              <a:rPr lang="en-US" b="1" dirty="0"/>
              <a:t>*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getElementById</a:t>
            </a:r>
            <a:endParaRPr lang="en-US" dirty="0" smtClean="0"/>
          </a:p>
          <a:p>
            <a:r>
              <a:rPr lang="en-US" dirty="0" err="1" smtClean="0"/>
              <a:t>getElementsByTagName</a:t>
            </a:r>
            <a:endParaRPr lang="en-US" dirty="0" smtClean="0"/>
          </a:p>
          <a:p>
            <a:r>
              <a:rPr lang="en-US" dirty="0" err="1" smtClean="0"/>
              <a:t>getElementsByName</a:t>
            </a:r>
            <a:endParaRPr lang="en-US" dirty="0" smtClean="0"/>
          </a:p>
          <a:p>
            <a:r>
              <a:rPr lang="en-US" dirty="0" err="1" smtClean="0"/>
              <a:t>getElementsByClassName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elem.querySelectorAll</a:t>
            </a:r>
            <a:endParaRPr lang="en-US" dirty="0" smtClean="0"/>
          </a:p>
          <a:p>
            <a:r>
              <a:rPr lang="en-US" dirty="0" err="1" smtClean="0"/>
              <a:t>elem.querySelector</a:t>
            </a:r>
            <a:endParaRPr lang="en-US" dirty="0" smtClean="0"/>
          </a:p>
          <a:p>
            <a:r>
              <a:rPr lang="en-US" dirty="0" err="1" smtClean="0"/>
              <a:t>elem.matches</a:t>
            </a:r>
            <a:r>
              <a:rPr lang="en-US" dirty="0" smtClean="0"/>
              <a:t>(</a:t>
            </a:r>
            <a:r>
              <a:rPr lang="ru-RU" dirty="0" smtClean="0"/>
              <a:t>селектор</a:t>
            </a:r>
            <a:r>
              <a:rPr lang="en-US" dirty="0" smtClean="0"/>
              <a:t>)</a:t>
            </a:r>
            <a:r>
              <a:rPr lang="ru-RU" dirty="0" smtClean="0"/>
              <a:t> – </a:t>
            </a:r>
            <a:r>
              <a:rPr lang="en-US" dirty="0" smtClean="0"/>
              <a:t>true, false</a:t>
            </a:r>
          </a:p>
          <a:p>
            <a:r>
              <a:rPr lang="en-US" dirty="0" err="1" smtClean="0"/>
              <a:t>elem.closest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360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ata-</a:t>
            </a:r>
            <a:r>
              <a:rPr lang="en-US" dirty="0" err="1" smtClean="0"/>
              <a:t>attr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err="1" smtClean="0"/>
              <a:t>getAttribut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err="1" smtClean="0"/>
              <a:t>dataset.attrAttr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1451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– </a:t>
            </a:r>
            <a:r>
              <a:rPr lang="ru-RU" dirty="0" smtClean="0"/>
              <a:t>клик по элементу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ontextmenu</a:t>
            </a:r>
            <a:r>
              <a:rPr lang="ru-RU" dirty="0" smtClean="0"/>
              <a:t> – клик правой кнопкой</a:t>
            </a:r>
            <a:endParaRPr lang="en-US" dirty="0" smtClean="0"/>
          </a:p>
          <a:p>
            <a:r>
              <a:rPr lang="en-US" dirty="0" err="1" smtClean="0"/>
              <a:t>mouseover</a:t>
            </a:r>
            <a:r>
              <a:rPr lang="ru-RU" dirty="0" smtClean="0"/>
              <a:t> - наведение</a:t>
            </a:r>
            <a:endParaRPr lang="en-US" dirty="0" smtClean="0"/>
          </a:p>
          <a:p>
            <a:r>
              <a:rPr lang="en-US" dirty="0" err="1"/>
              <a:t>m</a:t>
            </a:r>
            <a:r>
              <a:rPr lang="en-US" dirty="0" err="1" smtClean="0"/>
              <a:t>ousedown</a:t>
            </a:r>
            <a:r>
              <a:rPr lang="ru-RU" dirty="0" smtClean="0"/>
              <a:t> – кнопка мыши нажата или отжата</a:t>
            </a:r>
            <a:endParaRPr lang="en-US" dirty="0" smtClean="0"/>
          </a:p>
          <a:p>
            <a:r>
              <a:rPr lang="en-US" dirty="0" err="1" smtClean="0"/>
              <a:t>mousemove</a:t>
            </a:r>
            <a:r>
              <a:rPr lang="ru-RU" dirty="0" smtClean="0"/>
              <a:t> – движение мышкой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Вызов через атрибут</a:t>
            </a:r>
          </a:p>
          <a:p>
            <a:r>
              <a:rPr lang="en-US" dirty="0" err="1" smtClean="0"/>
              <a:t>Elem.onclick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06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7270</TotalTime>
  <Words>93</Words>
  <Application>Microsoft Office PowerPoint</Application>
  <PresentationFormat>Широкоэкранный</PresentationFormat>
  <Paragraphs>48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DOM</vt:lpstr>
      <vt:lpstr>Document Object Model</vt:lpstr>
      <vt:lpstr>Основные типы узлов</vt:lpstr>
      <vt:lpstr>Атрибуты</vt:lpstr>
      <vt:lpstr>Селекторы getElement* querySelector*   </vt:lpstr>
      <vt:lpstr>data-attr</vt:lpstr>
      <vt:lpstr>События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</dc:creator>
  <cp:lastModifiedBy>Roman</cp:lastModifiedBy>
  <cp:revision>17</cp:revision>
  <dcterms:created xsi:type="dcterms:W3CDTF">2019-01-18T20:20:36Z</dcterms:created>
  <dcterms:modified xsi:type="dcterms:W3CDTF">2019-01-23T21:33:54Z</dcterms:modified>
</cp:coreProperties>
</file>