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event_onbeforeunload.asp" TargetMode="External"/><Relationship Id="rId3" Type="http://schemas.openxmlformats.org/officeDocument/2006/relationships/hyperlink" Target="https://www.w3schools.com/jsref/event_onafterprint.asp" TargetMode="External"/><Relationship Id="rId7" Type="http://schemas.openxmlformats.org/officeDocument/2006/relationships/hyperlink" Target="https://www.w3schools.com/jsref/event_onbeforeprint.asp" TargetMode="External"/><Relationship Id="rId2" Type="http://schemas.openxmlformats.org/officeDocument/2006/relationships/hyperlink" Target="https://www.w3schools.com/jsref/event_onabort_media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ref/event_animationstart.asp" TargetMode="External"/><Relationship Id="rId5" Type="http://schemas.openxmlformats.org/officeDocument/2006/relationships/hyperlink" Target="https://www.w3schools.com/jsref/event_animationiteration.asp" TargetMode="External"/><Relationship Id="rId4" Type="http://schemas.openxmlformats.org/officeDocument/2006/relationships/hyperlink" Target="https://www.w3schools.com/jsref/event_animationend.asp" TargetMode="External"/><Relationship Id="rId9" Type="http://schemas.openxmlformats.org/officeDocument/2006/relationships/hyperlink" Target="https://www.w3schools.com/jsref/event_onblur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Dom: Events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814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a</a:t>
            </a:r>
            <a:r>
              <a:rPr lang="en-US" dirty="0" smtClean="0">
                <a:hlinkClick r:id="rId2"/>
              </a:rPr>
              <a:t>bort</a:t>
            </a:r>
            <a:endParaRPr lang="en-US" dirty="0" smtClean="0"/>
          </a:p>
          <a:p>
            <a:r>
              <a:rPr lang="en-US" dirty="0" err="1">
                <a:hlinkClick r:id="rId3"/>
              </a:rPr>
              <a:t>a</a:t>
            </a:r>
            <a:r>
              <a:rPr lang="en-US" dirty="0" err="1" smtClean="0">
                <a:hlinkClick r:id="rId3"/>
              </a:rPr>
              <a:t>fterprint</a:t>
            </a:r>
            <a:endParaRPr lang="en-US" dirty="0" smtClean="0"/>
          </a:p>
          <a:p>
            <a:r>
              <a:rPr lang="en-US" dirty="0" err="1">
                <a:hlinkClick r:id="rId4"/>
              </a:rPr>
              <a:t>a</a:t>
            </a:r>
            <a:r>
              <a:rPr lang="en-US" dirty="0" err="1" smtClean="0">
                <a:hlinkClick r:id="rId4"/>
              </a:rPr>
              <a:t>nimationend</a:t>
            </a:r>
            <a:endParaRPr lang="en-US" dirty="0" smtClean="0"/>
          </a:p>
          <a:p>
            <a:r>
              <a:rPr lang="en-US" dirty="0" err="1">
                <a:hlinkClick r:id="rId5"/>
              </a:rPr>
              <a:t>a</a:t>
            </a:r>
            <a:r>
              <a:rPr lang="en-US" dirty="0" err="1" smtClean="0">
                <a:hlinkClick r:id="rId5"/>
              </a:rPr>
              <a:t>nimationiteration</a:t>
            </a:r>
            <a:endParaRPr lang="en-US" dirty="0" smtClean="0"/>
          </a:p>
          <a:p>
            <a:r>
              <a:rPr lang="en-US" dirty="0" err="1">
                <a:hlinkClick r:id="rId6"/>
              </a:rPr>
              <a:t>a</a:t>
            </a:r>
            <a:r>
              <a:rPr lang="en-US" dirty="0" err="1" smtClean="0">
                <a:hlinkClick r:id="rId6"/>
              </a:rPr>
              <a:t>nimationstart</a:t>
            </a:r>
            <a:endParaRPr lang="en-US" dirty="0" smtClean="0"/>
          </a:p>
          <a:p>
            <a:r>
              <a:rPr lang="en-US" dirty="0" err="1">
                <a:hlinkClick r:id="rId7"/>
              </a:rPr>
              <a:t>b</a:t>
            </a:r>
            <a:r>
              <a:rPr lang="en-US" dirty="0" err="1" smtClean="0">
                <a:hlinkClick r:id="rId7"/>
              </a:rPr>
              <a:t>eforeprint</a:t>
            </a:r>
            <a:endParaRPr lang="en-US" dirty="0" smtClean="0"/>
          </a:p>
          <a:p>
            <a:r>
              <a:rPr lang="en-US" dirty="0" err="1">
                <a:hlinkClick r:id="rId8"/>
              </a:rPr>
              <a:t>b</a:t>
            </a:r>
            <a:r>
              <a:rPr lang="en-US" dirty="0" err="1" smtClean="0">
                <a:hlinkClick r:id="rId8"/>
              </a:rPr>
              <a:t>eforeunload</a:t>
            </a:r>
            <a:endParaRPr lang="en-US" dirty="0" smtClean="0"/>
          </a:p>
          <a:p>
            <a:r>
              <a:rPr lang="en-US" dirty="0">
                <a:hlinkClick r:id="rId9"/>
              </a:rPr>
              <a:t>b</a:t>
            </a:r>
            <a:r>
              <a:rPr lang="en-US" dirty="0" smtClean="0">
                <a:hlinkClick r:id="rId9"/>
              </a:rPr>
              <a:t>lur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r>
              <a:rPr lang="en-US" dirty="0"/>
              <a:t>https://www.w3schools.com/jsref/dom_obj_event.asp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66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addEventListener</a:t>
            </a:r>
            <a:r>
              <a:rPr lang="en-US" dirty="0"/>
              <a:t> </a:t>
            </a:r>
            <a:r>
              <a:rPr lang="en-US" dirty="0" err="1"/>
              <a:t>removeEventListener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elem.addEventListener</a:t>
            </a:r>
            <a:r>
              <a:rPr lang="en-US" dirty="0"/>
              <a:t>( "click" , </a:t>
            </a:r>
            <a:r>
              <a:rPr lang="en-US" dirty="0" smtClean="0"/>
              <a:t>handler, [</a:t>
            </a:r>
            <a:r>
              <a:rPr lang="en-US" dirty="0" err="1"/>
              <a:t>useCapture</a:t>
            </a:r>
            <a:r>
              <a:rPr lang="en-US" dirty="0" smtClean="0"/>
              <a:t>, optional]</a:t>
            </a:r>
            <a:r>
              <a:rPr lang="ru-RU" dirty="0" smtClean="0"/>
              <a:t>});</a:t>
            </a:r>
            <a:endParaRPr lang="en-US" dirty="0" smtClean="0"/>
          </a:p>
          <a:p>
            <a:r>
              <a:rPr lang="en-US" dirty="0" err="1" smtClean="0"/>
              <a:t>elem.removeEventListener</a:t>
            </a:r>
            <a:r>
              <a:rPr lang="en-US" dirty="0" smtClean="0"/>
              <a:t>( </a:t>
            </a:r>
            <a:r>
              <a:rPr lang="en-US" dirty="0"/>
              <a:t>"click" , </a:t>
            </a:r>
            <a:r>
              <a:rPr lang="en-US" dirty="0" smtClean="0"/>
              <a:t>handler</a:t>
            </a:r>
            <a:r>
              <a:rPr lang="en-US" dirty="0"/>
              <a:t> , </a:t>
            </a:r>
            <a:r>
              <a:rPr lang="en-US" dirty="0" smtClean="0"/>
              <a:t>[</a:t>
            </a:r>
            <a:r>
              <a:rPr lang="en-US" dirty="0" err="1"/>
              <a:t>useCapture</a:t>
            </a:r>
            <a:r>
              <a:rPr lang="en-US" dirty="0" smtClean="0"/>
              <a:t>, </a:t>
            </a:r>
            <a:r>
              <a:rPr lang="en-US" dirty="0"/>
              <a:t>optional</a:t>
            </a:r>
            <a:r>
              <a:rPr lang="en-US" dirty="0" smtClean="0"/>
              <a:t>]</a:t>
            </a:r>
            <a:r>
              <a:rPr lang="ru-RU" dirty="0" smtClean="0"/>
              <a:t>});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668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</a:p>
          <a:p>
            <a:r>
              <a:rPr lang="en-US" dirty="0" err="1" smtClean="0"/>
              <a:t>preventDefault</a:t>
            </a:r>
            <a:endParaRPr lang="en-US" dirty="0" smtClean="0"/>
          </a:p>
          <a:p>
            <a:r>
              <a:rPr lang="en-US" dirty="0" err="1" smtClean="0"/>
              <a:t>stopPropagation</a:t>
            </a:r>
            <a:endParaRPr lang="en-US" dirty="0" smtClean="0"/>
          </a:p>
          <a:p>
            <a:r>
              <a:rPr lang="en-US" dirty="0" err="1" smtClean="0"/>
              <a:t>event.clientX</a:t>
            </a:r>
            <a:r>
              <a:rPr lang="en-US" dirty="0" smtClean="0"/>
              <a:t>, </a:t>
            </a:r>
            <a:r>
              <a:rPr lang="en-US" dirty="0" err="1"/>
              <a:t>event.clientY</a:t>
            </a:r>
            <a:r>
              <a:rPr lang="en-US" dirty="0"/>
              <a:t>, </a:t>
            </a:r>
            <a:r>
              <a:rPr lang="en-US" dirty="0" err="1" smtClean="0"/>
              <a:t>event.keyCode</a:t>
            </a:r>
            <a:endParaRPr lang="en-US" dirty="0" smtClean="0"/>
          </a:p>
          <a:p>
            <a:r>
              <a:rPr lang="ru-RU" dirty="0" smtClean="0"/>
              <a:t>Делегация событий через атрибуты</a:t>
            </a:r>
            <a:r>
              <a:rPr lang="en-US" dirty="0"/>
              <a:t> (https://jsfiddle.net/kikill/kjt0npsa</a:t>
            </a:r>
            <a:r>
              <a:rPr lang="en-US" dirty="0" smtClean="0"/>
              <a:t>/)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02319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65</Words>
  <Application>Microsoft Office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Грань</vt:lpstr>
      <vt:lpstr>Dom: Events</vt:lpstr>
      <vt:lpstr>Events</vt:lpstr>
      <vt:lpstr>addEventListener removeEventListener</vt:lpstr>
      <vt:lpstr>events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Dom: Events</dc:title>
  <dc:creator>Roman</dc:creator>
  <cp:lastModifiedBy>Roman</cp:lastModifiedBy>
  <cp:revision>14</cp:revision>
  <dcterms:created xsi:type="dcterms:W3CDTF">2019-01-25T18:40:45Z</dcterms:created>
  <dcterms:modified xsi:type="dcterms:W3CDTF">2019-01-25T21:07:10Z</dcterms:modified>
</cp:coreProperties>
</file>