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css/transition-duration" TargetMode="External"/><Relationship Id="rId2" Type="http://schemas.openxmlformats.org/officeDocument/2006/relationships/hyperlink" Target="http://htmlbook.ru/css/transition-proper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book.ru/css/transition-delay" TargetMode="External"/><Relationship Id="rId4" Type="http://schemas.openxmlformats.org/officeDocument/2006/relationships/hyperlink" Target="http://htmlbook.ru/css/transition-timing-func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8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transition-property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transition-property: none | all | &lt;</a:t>
            </a:r>
            <a:r>
              <a:rPr lang="ru-RU" dirty="0"/>
              <a:t>свойство&gt; [,&lt;свойство</a:t>
            </a:r>
            <a:r>
              <a:rPr lang="ru-RU" dirty="0" smtClean="0"/>
              <a:t>&gt;]*</a:t>
            </a:r>
          </a:p>
          <a:p>
            <a:r>
              <a:rPr lang="en-US" dirty="0"/>
              <a:t>transition-duration: &lt;</a:t>
            </a:r>
            <a:r>
              <a:rPr lang="ru-RU" dirty="0"/>
              <a:t>время&gt; [,&lt;время</a:t>
            </a:r>
            <a:r>
              <a:rPr lang="ru-RU" dirty="0" smtClean="0"/>
              <a:t>&gt;]*</a:t>
            </a:r>
            <a:endParaRPr lang="en-US" dirty="0" smtClean="0"/>
          </a:p>
          <a:p>
            <a:r>
              <a:rPr lang="en-US" dirty="0" smtClean="0"/>
              <a:t>transition-timing-function: ease|ease-in|ease-out|ease-in-out|linear|step-start|step-end|steps|cubic-Bezier</a:t>
            </a:r>
          </a:p>
          <a:p>
            <a:r>
              <a:rPr lang="en-US" dirty="0"/>
              <a:t>transition-delay: &lt;</a:t>
            </a:r>
            <a:r>
              <a:rPr lang="ru-RU" dirty="0"/>
              <a:t>время&gt; [,&lt;время</a:t>
            </a:r>
            <a:r>
              <a:rPr lang="ru-RU" dirty="0" smtClean="0"/>
              <a:t>&gt;]*</a:t>
            </a:r>
            <a:endParaRPr lang="en-US" dirty="0" smtClean="0"/>
          </a:p>
          <a:p>
            <a:r>
              <a:rPr lang="en-US" dirty="0" smtClean="0"/>
              <a:t>transition: </a:t>
            </a:r>
            <a:r>
              <a:rPr lang="en-US" dirty="0"/>
              <a:t>[ none | &lt;</a:t>
            </a:r>
            <a:r>
              <a:rPr lang="en-US" dirty="0">
                <a:hlinkClick r:id="rId2"/>
              </a:rPr>
              <a:t>transition-property</a:t>
            </a:r>
            <a:r>
              <a:rPr lang="en-US" dirty="0"/>
              <a:t>&gt; ] || &lt;</a:t>
            </a:r>
            <a:r>
              <a:rPr lang="en-US" dirty="0">
                <a:hlinkClick r:id="rId3"/>
              </a:rPr>
              <a:t>transition-duration</a:t>
            </a:r>
            <a:r>
              <a:rPr lang="en-US" dirty="0"/>
              <a:t>&gt; ||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hlinkClick r:id="rId4"/>
              </a:rPr>
              <a:t>transition-timing-function</a:t>
            </a:r>
            <a:r>
              <a:rPr lang="en-US" dirty="0"/>
              <a:t>&gt; || &lt;</a:t>
            </a:r>
            <a:r>
              <a:rPr lang="en-US" dirty="0">
                <a:hlinkClick r:id="rId5"/>
              </a:rPr>
              <a:t>transition-delay</a:t>
            </a:r>
            <a:r>
              <a:rPr lang="en-US" dirty="0"/>
              <a:t>&gt;</a:t>
            </a:r>
            <a:endParaRPr lang="en-US" dirty="0"/>
          </a:p>
          <a:p>
            <a:r>
              <a:rPr lang="en-US" dirty="0"/>
              <a:t>https://codepen.io/nazarelen/pen/gbLXYK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1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Анимации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keyframes</a:t>
            </a:r>
            <a:endParaRPr lang="ru-RU" b="1" dirty="0" smtClean="0"/>
          </a:p>
          <a:p>
            <a:r>
              <a:rPr lang="en-US" b="1" dirty="0" smtClean="0"/>
              <a:t>animation-name</a:t>
            </a:r>
          </a:p>
          <a:p>
            <a:r>
              <a:rPr lang="en-US" b="1" dirty="0" smtClean="0"/>
              <a:t>animation-duration</a:t>
            </a:r>
          </a:p>
          <a:p>
            <a:r>
              <a:rPr lang="en-US" b="1" dirty="0" smtClean="0"/>
              <a:t>animation-timing-function</a:t>
            </a:r>
          </a:p>
          <a:p>
            <a:r>
              <a:rPr lang="en-US" b="1" dirty="0" smtClean="0"/>
              <a:t>transform: rotate(0deg) </a:t>
            </a:r>
            <a:r>
              <a:rPr lang="en-US" b="1" dirty="0" err="1" smtClean="0"/>
              <a:t>translateX</a:t>
            </a:r>
            <a:r>
              <a:rPr lang="en-US" b="1" dirty="0" smtClean="0"/>
              <a:t>(0px)</a:t>
            </a:r>
          </a:p>
          <a:p>
            <a:r>
              <a:rPr lang="en-US" b="1" dirty="0" smtClean="0"/>
              <a:t>Animation</a:t>
            </a:r>
            <a:endParaRPr lang="ru-RU" b="1" dirty="0" smtClean="0"/>
          </a:p>
          <a:p>
            <a:endParaRPr lang="ru-RU" b="1" dirty="0"/>
          </a:p>
          <a:p>
            <a:r>
              <a:rPr lang="en-US" dirty="0"/>
              <a:t>https://daneden.github.io/animate.css/</a:t>
            </a:r>
            <a:endParaRPr lang="en-US" b="1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639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</a:t>
            </a:r>
            <a:endParaRPr lang="en-US" dirty="0" smtClean="0"/>
          </a:p>
          <a:p>
            <a:r>
              <a:rPr lang="en-US" dirty="0"/>
              <a:t>Cmdr.exe (http://cmder.net</a:t>
            </a:r>
            <a:r>
              <a:rPr lang="en-US" dirty="0" smtClean="0"/>
              <a:t>/)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git-scm.com/download/win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origin</a:t>
            </a:r>
          </a:p>
          <a:p>
            <a:r>
              <a:rPr lang="en-US" dirty="0" smtClean="0"/>
              <a:t>clone</a:t>
            </a:r>
          </a:p>
          <a:p>
            <a:r>
              <a:rPr lang="en-US" dirty="0"/>
              <a:t>p</a:t>
            </a:r>
            <a:r>
              <a:rPr lang="en-US" dirty="0" smtClean="0"/>
              <a:t>ush</a:t>
            </a:r>
          </a:p>
          <a:p>
            <a:r>
              <a:rPr lang="en-US" dirty="0" smtClean="0"/>
              <a:t>pull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885</TotalTime>
  <Words>83</Words>
  <Application>Microsoft Office PowerPoint</Application>
  <PresentationFormat>Широкоэкранный</PresentationFormat>
  <Paragraphs>28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Легкий дым</vt:lpstr>
      <vt:lpstr>Transition</vt:lpstr>
      <vt:lpstr>transition-property</vt:lpstr>
      <vt:lpstr>Анимации</vt:lpstr>
      <vt:lpstr>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Roman</dc:creator>
  <cp:lastModifiedBy>Roman</cp:lastModifiedBy>
  <cp:revision>13</cp:revision>
  <dcterms:created xsi:type="dcterms:W3CDTF">2019-02-01T20:05:52Z</dcterms:created>
  <dcterms:modified xsi:type="dcterms:W3CDTF">2019-02-02T10:51:07Z</dcterms:modified>
</cp:coreProperties>
</file>