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82" r:id="rId7"/>
    <p:sldId id="264" r:id="rId8"/>
    <p:sldId id="278" r:id="rId9"/>
  </p:sldIdLst>
  <p:sldSz cx="9144000" cy="5143500" type="screen16x9"/>
  <p:notesSz cx="6858000" cy="9144000"/>
  <p:embeddedFontLst>
    <p:embeddedFont>
      <p:font typeface="Merriweather" panose="00000500000000000000"/>
      <p:regular r:id="rId13"/>
    </p:embeddedFont>
    <p:embeddedFont>
      <p:font typeface="Open Sans" panose="020B0606030504020204"/>
      <p:regular r:id="rId14"/>
    </p:embeddedFont>
    <p:embeddedFont>
      <p:font typeface="Arial Black" panose="020B0A04020102020204" pitchFamily="34" charset="0"/>
      <p:bold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4C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589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hird - 2 columns right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(dark)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 panose="00000500000000000000"/>
              <a:buNone/>
              <a:defRPr b="1">
                <a:solidFill>
                  <a:srgbClr val="294667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▫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▪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▫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▪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▫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▪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▫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▪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 panose="020B0606030504020204"/>
              <a:buChar char="▫"/>
              <a:defRPr sz="1800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0800000">
            <a:off x="3995936" y="951570"/>
            <a:ext cx="4032448" cy="324036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Isosceles Triangle 1"/>
          <p:cNvSpPr/>
          <p:nvPr/>
        </p:nvSpPr>
        <p:spPr>
          <a:xfrm rot="10800000">
            <a:off x="4283967" y="1095585"/>
            <a:ext cx="3456384" cy="2952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2067694"/>
            <a:ext cx="4752528" cy="792086"/>
          </a:xfrm>
          <a:prstGeom prst="rect">
            <a:avLst/>
          </a:prstGeom>
          <a:solidFill>
            <a:srgbClr val="FFE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26917" y="2002072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Hoste</a:t>
            </a:r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l Gym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714616" y="375509"/>
            <a:ext cx="576064" cy="61206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580112" y="555526"/>
            <a:ext cx="864092" cy="864096"/>
          </a:xfrm>
          <a:prstGeom prst="ellipse">
            <a:avLst/>
          </a:prstGeom>
          <a:solidFill>
            <a:srgbClr val="FFE24C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5888564" y="246295"/>
            <a:ext cx="216024" cy="25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20099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0" y="2070100"/>
            <a:ext cx="6594475" cy="164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FFFFFF"/>
                </a:solidFill>
              </a:rPr>
              <a:t>Team members name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dirty="0">
                <a:solidFill>
                  <a:srgbClr val="FFFFFF"/>
                </a:solidFill>
              </a:rPr>
              <a:t>Project description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1419622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background 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" y="173088"/>
            <a:ext cx="8496943" cy="47973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3669" y="173088"/>
            <a:ext cx="4320404" cy="47812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93948" y="4593951"/>
            <a:ext cx="43188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 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Sravan, 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Amulya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Rishmitha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Vikas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948" y="334690"/>
            <a:ext cx="4320404" cy="2676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software allows the admin to store and retrive the information about the hostel gym users.</a:t>
            </a:r>
            <a:endParaRPr lang="en-US" sz="2800" b="1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 rot="10800000" flipV="1">
            <a:off x="550545" y="218440"/>
            <a:ext cx="3959225" cy="695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Concept</a:t>
            </a:r>
            <a:endParaRPr lang="en-US" sz="36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4294967295"/>
          </p:nvPr>
        </p:nvSpPr>
        <p:spPr>
          <a:xfrm>
            <a:off x="305435" y="824230"/>
            <a:ext cx="4591050" cy="4133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 dirty="0"/>
              <a:t> 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67605" y="1093470"/>
            <a:ext cx="3827780" cy="2859405"/>
            <a:chOff x="4303575" y="1059582"/>
            <a:chExt cx="4084849" cy="2992939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4303575" y="1059582"/>
              <a:ext cx="4084849" cy="2580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rapezoid 3"/>
            <p:cNvSpPr/>
            <p:nvPr/>
          </p:nvSpPr>
          <p:spPr>
            <a:xfrm>
              <a:off x="5580112" y="2828385"/>
              <a:ext cx="1368152" cy="122413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4426671" y="1198141"/>
              <a:ext cx="3816274" cy="23034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9" y="1510316"/>
              <a:ext cx="780290" cy="780290"/>
            </a:xfrm>
            <a:prstGeom prst="rect">
              <a:avLst/>
            </a:prstGeom>
          </p:spPr>
        </p:pic>
        <p:sp>
          <p:nvSpPr>
            <p:cNvPr id="7" name="Rectangle: Rounded Corners 6"/>
            <p:cNvSpPr/>
            <p:nvPr/>
          </p:nvSpPr>
          <p:spPr>
            <a:xfrm>
              <a:off x="5462895" y="1491630"/>
              <a:ext cx="780289" cy="780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9" b="89967" l="4371" r="25828">
                          <a14:foregroundMark x1="14702" y1="37124" x2="14834" y2="50836"/>
                          <a14:foregroundMark x1="13113" y1="48829" x2="16954" y2="47157"/>
                          <a14:foregroundMark x1="14570" y1="20736" x2="14437" y2="27425"/>
                          <a14:foregroundMark x1="5960" y1="21405" x2="6093" y2="17726"/>
                          <a14:foregroundMark x1="5960" y1="17057" x2="7815" y2="16722"/>
                          <a14:foregroundMark x1="20662" y1="16388" x2="23179" y2="16722"/>
                          <a14:foregroundMark x1="5960" y1="56856" x2="5960" y2="62542"/>
                          <a14:foregroundMark x1="23311" y1="56856" x2="23046" y2="63545"/>
                          <a14:foregroundMark x1="14305" y1="44816" x2="12715" y2="49164"/>
                          <a14:foregroundMark x1="15364" y1="38462" x2="15629" y2="37458"/>
                          <a14:foregroundMark x1="13775" y1="37124" x2="13642" y2="404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5811" y="1523640"/>
              <a:ext cx="2360338" cy="934756"/>
            </a:xfrm>
            <a:prstGeom prst="rect">
              <a:avLst/>
            </a:prstGeom>
          </p:spPr>
        </p:pic>
        <p:sp>
          <p:nvSpPr>
            <p:cNvPr id="30" name="Rectangle: Rounded Corners 29"/>
            <p:cNvSpPr/>
            <p:nvPr/>
          </p:nvSpPr>
          <p:spPr>
            <a:xfrm>
              <a:off x="6367602" y="1504170"/>
              <a:ext cx="724687" cy="7552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9803" y="1601304"/>
              <a:ext cx="520938" cy="520938"/>
            </a:xfrm>
            <a:prstGeom prst="rect">
              <a:avLst/>
            </a:prstGeom>
          </p:spPr>
        </p:pic>
        <p:sp>
          <p:nvSpPr>
            <p:cNvPr id="31" name="Rectangle: Rounded Corners 30"/>
            <p:cNvSpPr/>
            <p:nvPr/>
          </p:nvSpPr>
          <p:spPr>
            <a:xfrm>
              <a:off x="7229311" y="1491630"/>
              <a:ext cx="724687" cy="7552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3948" y="1550217"/>
              <a:ext cx="649820" cy="649820"/>
            </a:xfrm>
            <a:prstGeom prst="rect">
              <a:avLst/>
            </a:prstGeom>
          </p:spPr>
        </p:pic>
        <p:sp>
          <p:nvSpPr>
            <p:cNvPr id="34" name="Rectangle: Rounded Corners 33"/>
            <p:cNvSpPr/>
            <p:nvPr/>
          </p:nvSpPr>
          <p:spPr>
            <a:xfrm>
              <a:off x="5482263" y="2439429"/>
              <a:ext cx="760921" cy="8050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7813" y="2525598"/>
              <a:ext cx="649820" cy="649820"/>
            </a:xfrm>
            <a:prstGeom prst="rect">
              <a:avLst/>
            </a:prstGeom>
          </p:spPr>
        </p:pic>
        <p:sp>
          <p:nvSpPr>
            <p:cNvPr id="37" name="Rectangle: Rounded Corners 36"/>
            <p:cNvSpPr/>
            <p:nvPr/>
          </p:nvSpPr>
          <p:spPr>
            <a:xfrm>
              <a:off x="6367601" y="2468272"/>
              <a:ext cx="724687" cy="7552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321" y="2563763"/>
              <a:ext cx="533246" cy="666558"/>
            </a:xfrm>
            <a:prstGeom prst="rect">
              <a:avLst/>
            </a:prstGeom>
          </p:spPr>
        </p:pic>
      </p:grpSp>
      <p:sp>
        <p:nvSpPr>
          <p:cNvPr id="8" name="Text Box 7"/>
          <p:cNvSpPr txBox="1"/>
          <p:nvPr/>
        </p:nvSpPr>
        <p:spPr>
          <a:xfrm>
            <a:off x="963930" y="1609725"/>
            <a:ext cx="375094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Custom Reports</a:t>
            </a:r>
            <a:endParaRPr lang="en-US" sz="2000" dirty="0"/>
          </a:p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Attendance</a:t>
            </a:r>
            <a:endParaRPr lang="en-US" sz="2000" dirty="0"/>
          </a:p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Student and Trainer  Data</a:t>
            </a:r>
            <a:endParaRPr lang="en-US" sz="2000" dirty="0"/>
          </a:p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Payments</a:t>
            </a:r>
            <a:endParaRPr lang="en-US" sz="2000" dirty="0"/>
          </a:p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Registration Form</a:t>
            </a:r>
            <a:endParaRPr lang="en-US" sz="2000" dirty="0"/>
          </a:p>
          <a:p>
            <a:pPr marL="285750" lvl="0" indent="-285750" algn="l" rtl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SMS Portal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977388" y="409669"/>
            <a:ext cx="5908655" cy="841728"/>
            <a:chOff x="205963" y="1179657"/>
            <a:chExt cx="5908655" cy="841728"/>
          </a:xfrm>
        </p:grpSpPr>
        <p:sp>
          <p:nvSpPr>
            <p:cNvPr id="8" name="TextBox 7"/>
            <p:cNvSpPr txBox="1"/>
            <p:nvPr/>
          </p:nvSpPr>
          <p:spPr>
            <a:xfrm>
              <a:off x="2032470" y="1179657"/>
              <a:ext cx="2094109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200">
                  <a:sym typeface="+mn-ea"/>
                </a:rPr>
                <a:t>Requirements</a:t>
              </a:r>
              <a:endParaRPr lang="en-US" sz="22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1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98723" y="1625383"/>
              <a:ext cx="5312684" cy="3219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500">
                  <a:sym typeface="+mn-ea"/>
                </a:rPr>
                <a:t>Barcode Scanner,Student and trainer data.</a:t>
              </a:r>
              <a:r>
                <a:rPr lang="en-US" sz="1500" b="1" dirty="0" smtClean="0"/>
                <a:t>. </a:t>
              </a:r>
              <a:endParaRPr lang="en-US" sz="15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2455" y="252730"/>
            <a:ext cx="1604010" cy="4928235"/>
            <a:chOff x="3770119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3770119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21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-1" fmla="*/ 872209 w 1795780"/>
                  <a:gd name="connsiteY0-2" fmla="*/ 3 h 2561350"/>
                  <a:gd name="connsiteX1-3" fmla="*/ 1086522 w 1795780"/>
                  <a:gd name="connsiteY1-4" fmla="*/ 286050 h 2561350"/>
                  <a:gd name="connsiteX2-5" fmla="*/ 1064386 w 1795780"/>
                  <a:gd name="connsiteY2-6" fmla="*/ 389002 h 2561350"/>
                  <a:gd name="connsiteX3-7" fmla="*/ 1795780 w 1795780"/>
                  <a:gd name="connsiteY3-8" fmla="*/ 389002 h 2561350"/>
                  <a:gd name="connsiteX4-9" fmla="*/ 1795780 w 1795780"/>
                  <a:gd name="connsiteY4-10" fmla="*/ 1063389 h 2561350"/>
                  <a:gd name="connsiteX5-11" fmla="*/ 1706462 w 1795780"/>
                  <a:gd name="connsiteY5-12" fmla="*/ 1037347 h 2561350"/>
                  <a:gd name="connsiteX6-13" fmla="*/ 1704082 w 1795780"/>
                  <a:gd name="connsiteY6-14" fmla="*/ 1487403 h 2561350"/>
                  <a:gd name="connsiteX7-15" fmla="*/ 1795780 w 1795780"/>
                  <a:gd name="connsiteY7-16" fmla="*/ 1449629 h 2561350"/>
                  <a:gd name="connsiteX8-17" fmla="*/ 1795780 w 1795780"/>
                  <a:gd name="connsiteY8-18" fmla="*/ 2167002 h 2561350"/>
                  <a:gd name="connsiteX9-19" fmla="*/ 1066649 w 1795780"/>
                  <a:gd name="connsiteY9-20" fmla="*/ 2167002 h 2561350"/>
                  <a:gd name="connsiteX10-21" fmla="*/ 1086522 w 1795780"/>
                  <a:gd name="connsiteY10-22" fmla="*/ 2275300 h 2561350"/>
                  <a:gd name="connsiteX11-23" fmla="*/ 636466 w 1795780"/>
                  <a:gd name="connsiteY11-24" fmla="*/ 2277680 h 2561350"/>
                  <a:gd name="connsiteX12-25" fmla="*/ 666399 w 1795780"/>
                  <a:gd name="connsiteY12-26" fmla="*/ 2167002 h 2561350"/>
                  <a:gd name="connsiteX13-27" fmla="*/ 0 w 1795780"/>
                  <a:gd name="connsiteY13-28" fmla="*/ 2167002 h 2561350"/>
                  <a:gd name="connsiteX14-29" fmla="*/ 0 w 1795780"/>
                  <a:gd name="connsiteY14-30" fmla="*/ 1458174 h 2561350"/>
                  <a:gd name="connsiteX15-31" fmla="*/ 94999 w 1795780"/>
                  <a:gd name="connsiteY15-32" fmla="*/ 1495354 h 2561350"/>
                  <a:gd name="connsiteX16-33" fmla="*/ 92619 w 1795780"/>
                  <a:gd name="connsiteY16-34" fmla="*/ 1045298 h 2561350"/>
                  <a:gd name="connsiteX17-35" fmla="*/ 0 w 1795780"/>
                  <a:gd name="connsiteY17-36" fmla="*/ 1071146 h 2561350"/>
                  <a:gd name="connsiteX18-37" fmla="*/ 0 w 1795780"/>
                  <a:gd name="connsiteY18-38" fmla="*/ 389002 h 2561350"/>
                  <a:gd name="connsiteX19-39" fmla="*/ 671370 w 1795780"/>
                  <a:gd name="connsiteY19-40" fmla="*/ 389002 h 2561350"/>
                  <a:gd name="connsiteX20-41" fmla="*/ 636466 w 1795780"/>
                  <a:gd name="connsiteY20-42" fmla="*/ 283670 h 2561350"/>
                  <a:gd name="connsiteX21-43" fmla="*/ 872209 w 1795780"/>
                  <a:gd name="connsiteY21-44" fmla="*/ 3 h 2561350"/>
                  <a:gd name="connsiteX0-45" fmla="*/ 918629 w 1842200"/>
                  <a:gd name="connsiteY0-46" fmla="*/ 3 h 2561350"/>
                  <a:gd name="connsiteX1-47" fmla="*/ 1132942 w 1842200"/>
                  <a:gd name="connsiteY1-48" fmla="*/ 286050 h 2561350"/>
                  <a:gd name="connsiteX2-49" fmla="*/ 1110806 w 1842200"/>
                  <a:gd name="connsiteY2-50" fmla="*/ 389002 h 2561350"/>
                  <a:gd name="connsiteX3-51" fmla="*/ 1842200 w 1842200"/>
                  <a:gd name="connsiteY3-52" fmla="*/ 389002 h 2561350"/>
                  <a:gd name="connsiteX4-53" fmla="*/ 1842200 w 1842200"/>
                  <a:gd name="connsiteY4-54" fmla="*/ 1063389 h 2561350"/>
                  <a:gd name="connsiteX5-55" fmla="*/ 1752882 w 1842200"/>
                  <a:gd name="connsiteY5-56" fmla="*/ 1037347 h 2561350"/>
                  <a:gd name="connsiteX6-57" fmla="*/ 1750502 w 1842200"/>
                  <a:gd name="connsiteY6-58" fmla="*/ 1487403 h 2561350"/>
                  <a:gd name="connsiteX7-59" fmla="*/ 1842200 w 1842200"/>
                  <a:gd name="connsiteY7-60" fmla="*/ 1449629 h 2561350"/>
                  <a:gd name="connsiteX8-61" fmla="*/ 1842200 w 1842200"/>
                  <a:gd name="connsiteY8-62" fmla="*/ 2167002 h 2561350"/>
                  <a:gd name="connsiteX9-63" fmla="*/ 1113069 w 1842200"/>
                  <a:gd name="connsiteY9-64" fmla="*/ 2167002 h 2561350"/>
                  <a:gd name="connsiteX10-65" fmla="*/ 1132942 w 1842200"/>
                  <a:gd name="connsiteY10-66" fmla="*/ 2275300 h 2561350"/>
                  <a:gd name="connsiteX11-67" fmla="*/ 682886 w 1842200"/>
                  <a:gd name="connsiteY11-68" fmla="*/ 2277680 h 2561350"/>
                  <a:gd name="connsiteX12-69" fmla="*/ 712819 w 1842200"/>
                  <a:gd name="connsiteY12-70" fmla="*/ 2167002 h 2561350"/>
                  <a:gd name="connsiteX13-71" fmla="*/ 46420 w 1842200"/>
                  <a:gd name="connsiteY13-72" fmla="*/ 2167002 h 2561350"/>
                  <a:gd name="connsiteX14-73" fmla="*/ 46420 w 1842200"/>
                  <a:gd name="connsiteY14-74" fmla="*/ 1458174 h 2561350"/>
                  <a:gd name="connsiteX15-75" fmla="*/ 141419 w 1842200"/>
                  <a:gd name="connsiteY15-76" fmla="*/ 1495354 h 2561350"/>
                  <a:gd name="connsiteX16-77" fmla="*/ 139039 w 1842200"/>
                  <a:gd name="connsiteY16-78" fmla="*/ 1045298 h 2561350"/>
                  <a:gd name="connsiteX17-79" fmla="*/ 46420 w 1842200"/>
                  <a:gd name="connsiteY17-80" fmla="*/ 1071146 h 2561350"/>
                  <a:gd name="connsiteX18-81" fmla="*/ 0 w 1842200"/>
                  <a:gd name="connsiteY18-82" fmla="*/ 382371 h 2561350"/>
                  <a:gd name="connsiteX19-83" fmla="*/ 717790 w 1842200"/>
                  <a:gd name="connsiteY19-84" fmla="*/ 389002 h 2561350"/>
                  <a:gd name="connsiteX20-85" fmla="*/ 682886 w 1842200"/>
                  <a:gd name="connsiteY20-86" fmla="*/ 283670 h 2561350"/>
                  <a:gd name="connsiteX21-87" fmla="*/ 918629 w 1842200"/>
                  <a:gd name="connsiteY21-88" fmla="*/ 3 h 2561350"/>
                  <a:gd name="connsiteX0-89" fmla="*/ 918629 w 1842200"/>
                  <a:gd name="connsiteY0-90" fmla="*/ 3 h 2561350"/>
                  <a:gd name="connsiteX1-91" fmla="*/ 1132942 w 1842200"/>
                  <a:gd name="connsiteY1-92" fmla="*/ 286050 h 2561350"/>
                  <a:gd name="connsiteX2-93" fmla="*/ 1110806 w 1842200"/>
                  <a:gd name="connsiteY2-94" fmla="*/ 389002 h 2561350"/>
                  <a:gd name="connsiteX3-95" fmla="*/ 1842200 w 1842200"/>
                  <a:gd name="connsiteY3-96" fmla="*/ 389002 h 2561350"/>
                  <a:gd name="connsiteX4-97" fmla="*/ 1842200 w 1842200"/>
                  <a:gd name="connsiteY4-98" fmla="*/ 1063389 h 2561350"/>
                  <a:gd name="connsiteX5-99" fmla="*/ 1752882 w 1842200"/>
                  <a:gd name="connsiteY5-100" fmla="*/ 1037347 h 2561350"/>
                  <a:gd name="connsiteX6-101" fmla="*/ 1750502 w 1842200"/>
                  <a:gd name="connsiteY6-102" fmla="*/ 1487403 h 2561350"/>
                  <a:gd name="connsiteX7-103" fmla="*/ 1842200 w 1842200"/>
                  <a:gd name="connsiteY7-104" fmla="*/ 1449629 h 2561350"/>
                  <a:gd name="connsiteX8-105" fmla="*/ 1842200 w 1842200"/>
                  <a:gd name="connsiteY8-106" fmla="*/ 2167002 h 2561350"/>
                  <a:gd name="connsiteX9-107" fmla="*/ 1113069 w 1842200"/>
                  <a:gd name="connsiteY9-108" fmla="*/ 2167002 h 2561350"/>
                  <a:gd name="connsiteX10-109" fmla="*/ 1132942 w 1842200"/>
                  <a:gd name="connsiteY10-110" fmla="*/ 2275300 h 2561350"/>
                  <a:gd name="connsiteX11-111" fmla="*/ 682886 w 1842200"/>
                  <a:gd name="connsiteY11-112" fmla="*/ 2277680 h 2561350"/>
                  <a:gd name="connsiteX12-113" fmla="*/ 712819 w 1842200"/>
                  <a:gd name="connsiteY12-114" fmla="*/ 2167002 h 2561350"/>
                  <a:gd name="connsiteX13-115" fmla="*/ 46420 w 1842200"/>
                  <a:gd name="connsiteY13-116" fmla="*/ 2167002 h 2561350"/>
                  <a:gd name="connsiteX14-117" fmla="*/ 46420 w 1842200"/>
                  <a:gd name="connsiteY14-118" fmla="*/ 1458174 h 2561350"/>
                  <a:gd name="connsiteX15-119" fmla="*/ 141419 w 1842200"/>
                  <a:gd name="connsiteY15-120" fmla="*/ 1495354 h 2561350"/>
                  <a:gd name="connsiteX16-121" fmla="*/ 139039 w 1842200"/>
                  <a:gd name="connsiteY16-122" fmla="*/ 1045298 h 2561350"/>
                  <a:gd name="connsiteX17-123" fmla="*/ 46420 w 1842200"/>
                  <a:gd name="connsiteY17-124" fmla="*/ 1071146 h 2561350"/>
                  <a:gd name="connsiteX18-125" fmla="*/ 0 w 1842200"/>
                  <a:gd name="connsiteY18-126" fmla="*/ 382371 h 2561350"/>
                  <a:gd name="connsiteX19-127" fmla="*/ 717790 w 1842200"/>
                  <a:gd name="connsiteY19-128" fmla="*/ 389002 h 2561350"/>
                  <a:gd name="connsiteX20-129" fmla="*/ 682886 w 1842200"/>
                  <a:gd name="connsiteY20-130" fmla="*/ 283670 h 2561350"/>
                  <a:gd name="connsiteX21-131" fmla="*/ 918629 w 1842200"/>
                  <a:gd name="connsiteY21-132" fmla="*/ 3 h 2561350"/>
                  <a:gd name="connsiteX0-133" fmla="*/ 918629 w 1842200"/>
                  <a:gd name="connsiteY0-134" fmla="*/ 3 h 2561350"/>
                  <a:gd name="connsiteX1-135" fmla="*/ 1132942 w 1842200"/>
                  <a:gd name="connsiteY1-136" fmla="*/ 286050 h 2561350"/>
                  <a:gd name="connsiteX2-137" fmla="*/ 1110806 w 1842200"/>
                  <a:gd name="connsiteY2-138" fmla="*/ 389002 h 2561350"/>
                  <a:gd name="connsiteX3-139" fmla="*/ 1842200 w 1842200"/>
                  <a:gd name="connsiteY3-140" fmla="*/ 389002 h 2561350"/>
                  <a:gd name="connsiteX4-141" fmla="*/ 1842200 w 1842200"/>
                  <a:gd name="connsiteY4-142" fmla="*/ 1063389 h 2561350"/>
                  <a:gd name="connsiteX5-143" fmla="*/ 1752882 w 1842200"/>
                  <a:gd name="connsiteY5-144" fmla="*/ 1037347 h 2561350"/>
                  <a:gd name="connsiteX6-145" fmla="*/ 1750502 w 1842200"/>
                  <a:gd name="connsiteY6-146" fmla="*/ 1487403 h 2561350"/>
                  <a:gd name="connsiteX7-147" fmla="*/ 1842200 w 1842200"/>
                  <a:gd name="connsiteY7-148" fmla="*/ 1449629 h 2561350"/>
                  <a:gd name="connsiteX8-149" fmla="*/ 1842200 w 1842200"/>
                  <a:gd name="connsiteY8-150" fmla="*/ 2167002 h 2561350"/>
                  <a:gd name="connsiteX9-151" fmla="*/ 1113069 w 1842200"/>
                  <a:gd name="connsiteY9-152" fmla="*/ 2167002 h 2561350"/>
                  <a:gd name="connsiteX10-153" fmla="*/ 1132942 w 1842200"/>
                  <a:gd name="connsiteY10-154" fmla="*/ 2275300 h 2561350"/>
                  <a:gd name="connsiteX11-155" fmla="*/ 682886 w 1842200"/>
                  <a:gd name="connsiteY11-156" fmla="*/ 2277680 h 2561350"/>
                  <a:gd name="connsiteX12-157" fmla="*/ 712819 w 1842200"/>
                  <a:gd name="connsiteY12-158" fmla="*/ 2167002 h 2561350"/>
                  <a:gd name="connsiteX13-159" fmla="*/ 46420 w 1842200"/>
                  <a:gd name="connsiteY13-160" fmla="*/ 2167002 h 2561350"/>
                  <a:gd name="connsiteX14-161" fmla="*/ 46420 w 1842200"/>
                  <a:gd name="connsiteY14-162" fmla="*/ 1458174 h 2561350"/>
                  <a:gd name="connsiteX15-163" fmla="*/ 141419 w 1842200"/>
                  <a:gd name="connsiteY15-164" fmla="*/ 1495354 h 2561350"/>
                  <a:gd name="connsiteX16-165" fmla="*/ 139039 w 1842200"/>
                  <a:gd name="connsiteY16-166" fmla="*/ 1045298 h 2561350"/>
                  <a:gd name="connsiteX17-167" fmla="*/ 46420 w 1842200"/>
                  <a:gd name="connsiteY17-168" fmla="*/ 1071146 h 2561350"/>
                  <a:gd name="connsiteX18-169" fmla="*/ 0 w 1842200"/>
                  <a:gd name="connsiteY18-170" fmla="*/ 382371 h 2561350"/>
                  <a:gd name="connsiteX19-171" fmla="*/ 717790 w 1842200"/>
                  <a:gd name="connsiteY19-172" fmla="*/ 389002 h 2561350"/>
                  <a:gd name="connsiteX20-173" fmla="*/ 682886 w 1842200"/>
                  <a:gd name="connsiteY20-174" fmla="*/ 283670 h 2561350"/>
                  <a:gd name="connsiteX21-175" fmla="*/ 918629 w 1842200"/>
                  <a:gd name="connsiteY21-176" fmla="*/ 3 h 2561350"/>
                  <a:gd name="connsiteX0-177" fmla="*/ 918629 w 1862094"/>
                  <a:gd name="connsiteY0-178" fmla="*/ 3 h 2561350"/>
                  <a:gd name="connsiteX1-179" fmla="*/ 1132942 w 1862094"/>
                  <a:gd name="connsiteY1-180" fmla="*/ 286050 h 2561350"/>
                  <a:gd name="connsiteX2-181" fmla="*/ 1110806 w 1862094"/>
                  <a:gd name="connsiteY2-182" fmla="*/ 389002 h 2561350"/>
                  <a:gd name="connsiteX3-183" fmla="*/ 1862094 w 1862094"/>
                  <a:gd name="connsiteY3-184" fmla="*/ 369108 h 2561350"/>
                  <a:gd name="connsiteX4-185" fmla="*/ 1842200 w 1862094"/>
                  <a:gd name="connsiteY4-186" fmla="*/ 1063389 h 2561350"/>
                  <a:gd name="connsiteX5-187" fmla="*/ 1752882 w 1862094"/>
                  <a:gd name="connsiteY5-188" fmla="*/ 1037347 h 2561350"/>
                  <a:gd name="connsiteX6-189" fmla="*/ 1750502 w 1862094"/>
                  <a:gd name="connsiteY6-190" fmla="*/ 1487403 h 2561350"/>
                  <a:gd name="connsiteX7-191" fmla="*/ 1842200 w 1862094"/>
                  <a:gd name="connsiteY7-192" fmla="*/ 1449629 h 2561350"/>
                  <a:gd name="connsiteX8-193" fmla="*/ 1842200 w 1862094"/>
                  <a:gd name="connsiteY8-194" fmla="*/ 2167002 h 2561350"/>
                  <a:gd name="connsiteX9-195" fmla="*/ 1113069 w 1862094"/>
                  <a:gd name="connsiteY9-196" fmla="*/ 2167002 h 2561350"/>
                  <a:gd name="connsiteX10-197" fmla="*/ 1132942 w 1862094"/>
                  <a:gd name="connsiteY10-198" fmla="*/ 2275300 h 2561350"/>
                  <a:gd name="connsiteX11-199" fmla="*/ 682886 w 1862094"/>
                  <a:gd name="connsiteY11-200" fmla="*/ 2277680 h 2561350"/>
                  <a:gd name="connsiteX12-201" fmla="*/ 712819 w 1862094"/>
                  <a:gd name="connsiteY12-202" fmla="*/ 2167002 h 2561350"/>
                  <a:gd name="connsiteX13-203" fmla="*/ 46420 w 1862094"/>
                  <a:gd name="connsiteY13-204" fmla="*/ 2167002 h 2561350"/>
                  <a:gd name="connsiteX14-205" fmla="*/ 46420 w 1862094"/>
                  <a:gd name="connsiteY14-206" fmla="*/ 1458174 h 2561350"/>
                  <a:gd name="connsiteX15-207" fmla="*/ 141419 w 1862094"/>
                  <a:gd name="connsiteY15-208" fmla="*/ 1495354 h 2561350"/>
                  <a:gd name="connsiteX16-209" fmla="*/ 139039 w 1862094"/>
                  <a:gd name="connsiteY16-210" fmla="*/ 1045298 h 2561350"/>
                  <a:gd name="connsiteX17-211" fmla="*/ 46420 w 1862094"/>
                  <a:gd name="connsiteY17-212" fmla="*/ 1071146 h 2561350"/>
                  <a:gd name="connsiteX18-213" fmla="*/ 0 w 1862094"/>
                  <a:gd name="connsiteY18-214" fmla="*/ 382371 h 2561350"/>
                  <a:gd name="connsiteX19-215" fmla="*/ 717790 w 1862094"/>
                  <a:gd name="connsiteY19-216" fmla="*/ 389002 h 2561350"/>
                  <a:gd name="connsiteX20-217" fmla="*/ 682886 w 1862094"/>
                  <a:gd name="connsiteY20-218" fmla="*/ 283670 h 2561350"/>
                  <a:gd name="connsiteX21-219" fmla="*/ 918629 w 1862094"/>
                  <a:gd name="connsiteY21-220" fmla="*/ 3 h 2561350"/>
                  <a:gd name="connsiteX0-221" fmla="*/ 918629 w 1862094"/>
                  <a:gd name="connsiteY0-222" fmla="*/ 3 h 2561350"/>
                  <a:gd name="connsiteX1-223" fmla="*/ 1132942 w 1862094"/>
                  <a:gd name="connsiteY1-224" fmla="*/ 286050 h 2561350"/>
                  <a:gd name="connsiteX2-225" fmla="*/ 1110806 w 1862094"/>
                  <a:gd name="connsiteY2-226" fmla="*/ 389002 h 2561350"/>
                  <a:gd name="connsiteX3-227" fmla="*/ 1862094 w 1862094"/>
                  <a:gd name="connsiteY3-228" fmla="*/ 369108 h 2561350"/>
                  <a:gd name="connsiteX4-229" fmla="*/ 1842200 w 1862094"/>
                  <a:gd name="connsiteY4-230" fmla="*/ 1063389 h 2561350"/>
                  <a:gd name="connsiteX5-231" fmla="*/ 1752882 w 1862094"/>
                  <a:gd name="connsiteY5-232" fmla="*/ 1037347 h 2561350"/>
                  <a:gd name="connsiteX6-233" fmla="*/ 1750502 w 1862094"/>
                  <a:gd name="connsiteY6-234" fmla="*/ 1487403 h 2561350"/>
                  <a:gd name="connsiteX7-235" fmla="*/ 1842200 w 1862094"/>
                  <a:gd name="connsiteY7-236" fmla="*/ 1449629 h 2561350"/>
                  <a:gd name="connsiteX8-237" fmla="*/ 1842200 w 1862094"/>
                  <a:gd name="connsiteY8-238" fmla="*/ 2167002 h 2561350"/>
                  <a:gd name="connsiteX9-239" fmla="*/ 1113069 w 1862094"/>
                  <a:gd name="connsiteY9-240" fmla="*/ 2167002 h 2561350"/>
                  <a:gd name="connsiteX10-241" fmla="*/ 1132942 w 1862094"/>
                  <a:gd name="connsiteY10-242" fmla="*/ 2275300 h 2561350"/>
                  <a:gd name="connsiteX11-243" fmla="*/ 682886 w 1862094"/>
                  <a:gd name="connsiteY11-244" fmla="*/ 2277680 h 2561350"/>
                  <a:gd name="connsiteX12-245" fmla="*/ 712819 w 1862094"/>
                  <a:gd name="connsiteY12-246" fmla="*/ 2167002 h 2561350"/>
                  <a:gd name="connsiteX13-247" fmla="*/ 46420 w 1862094"/>
                  <a:gd name="connsiteY13-248" fmla="*/ 2167002 h 2561350"/>
                  <a:gd name="connsiteX14-249" fmla="*/ 46420 w 1862094"/>
                  <a:gd name="connsiteY14-250" fmla="*/ 1458174 h 2561350"/>
                  <a:gd name="connsiteX15-251" fmla="*/ 141419 w 1862094"/>
                  <a:gd name="connsiteY15-252" fmla="*/ 1495354 h 2561350"/>
                  <a:gd name="connsiteX16-253" fmla="*/ 139039 w 1862094"/>
                  <a:gd name="connsiteY16-254" fmla="*/ 1045298 h 2561350"/>
                  <a:gd name="connsiteX17-255" fmla="*/ 46420 w 1862094"/>
                  <a:gd name="connsiteY17-256" fmla="*/ 1071146 h 2561350"/>
                  <a:gd name="connsiteX18-257" fmla="*/ 0 w 1862094"/>
                  <a:gd name="connsiteY18-258" fmla="*/ 382371 h 2561350"/>
                  <a:gd name="connsiteX19-259" fmla="*/ 717790 w 1862094"/>
                  <a:gd name="connsiteY19-260" fmla="*/ 389002 h 2561350"/>
                  <a:gd name="connsiteX20-261" fmla="*/ 682886 w 1862094"/>
                  <a:gd name="connsiteY20-262" fmla="*/ 283670 h 2561350"/>
                  <a:gd name="connsiteX21-263" fmla="*/ 918629 w 1862094"/>
                  <a:gd name="connsiteY21-264" fmla="*/ 3 h 2561350"/>
                  <a:gd name="connsiteX0-265" fmla="*/ 918629 w 1862094"/>
                  <a:gd name="connsiteY0-266" fmla="*/ 3 h 2561350"/>
                  <a:gd name="connsiteX1-267" fmla="*/ 1132942 w 1862094"/>
                  <a:gd name="connsiteY1-268" fmla="*/ 286050 h 2561350"/>
                  <a:gd name="connsiteX2-269" fmla="*/ 1110806 w 1862094"/>
                  <a:gd name="connsiteY2-270" fmla="*/ 389002 h 2561350"/>
                  <a:gd name="connsiteX3-271" fmla="*/ 1862094 w 1862094"/>
                  <a:gd name="connsiteY3-272" fmla="*/ 369108 h 2561350"/>
                  <a:gd name="connsiteX4-273" fmla="*/ 1842200 w 1862094"/>
                  <a:gd name="connsiteY4-274" fmla="*/ 1063389 h 2561350"/>
                  <a:gd name="connsiteX5-275" fmla="*/ 1752882 w 1862094"/>
                  <a:gd name="connsiteY5-276" fmla="*/ 1037347 h 2561350"/>
                  <a:gd name="connsiteX6-277" fmla="*/ 1750502 w 1862094"/>
                  <a:gd name="connsiteY6-278" fmla="*/ 1487403 h 2561350"/>
                  <a:gd name="connsiteX7-279" fmla="*/ 1842200 w 1862094"/>
                  <a:gd name="connsiteY7-280" fmla="*/ 1449629 h 2561350"/>
                  <a:gd name="connsiteX8-281" fmla="*/ 1842200 w 1862094"/>
                  <a:gd name="connsiteY8-282" fmla="*/ 2167002 h 2561350"/>
                  <a:gd name="connsiteX9-283" fmla="*/ 1113069 w 1862094"/>
                  <a:gd name="connsiteY9-284" fmla="*/ 2167002 h 2561350"/>
                  <a:gd name="connsiteX10-285" fmla="*/ 1132942 w 1862094"/>
                  <a:gd name="connsiteY10-286" fmla="*/ 2275300 h 2561350"/>
                  <a:gd name="connsiteX11-287" fmla="*/ 682886 w 1862094"/>
                  <a:gd name="connsiteY11-288" fmla="*/ 2277680 h 2561350"/>
                  <a:gd name="connsiteX12-289" fmla="*/ 712819 w 1862094"/>
                  <a:gd name="connsiteY12-290" fmla="*/ 2167002 h 2561350"/>
                  <a:gd name="connsiteX13-291" fmla="*/ 46420 w 1862094"/>
                  <a:gd name="connsiteY13-292" fmla="*/ 2167002 h 2561350"/>
                  <a:gd name="connsiteX14-293" fmla="*/ 46420 w 1862094"/>
                  <a:gd name="connsiteY14-294" fmla="*/ 1458174 h 2561350"/>
                  <a:gd name="connsiteX15-295" fmla="*/ 141419 w 1862094"/>
                  <a:gd name="connsiteY15-296" fmla="*/ 1495354 h 2561350"/>
                  <a:gd name="connsiteX16-297" fmla="*/ 139039 w 1862094"/>
                  <a:gd name="connsiteY16-298" fmla="*/ 1045298 h 2561350"/>
                  <a:gd name="connsiteX17-299" fmla="*/ 46420 w 1862094"/>
                  <a:gd name="connsiteY17-300" fmla="*/ 1071146 h 2561350"/>
                  <a:gd name="connsiteX18-301" fmla="*/ 0 w 1862094"/>
                  <a:gd name="connsiteY18-302" fmla="*/ 382371 h 2561350"/>
                  <a:gd name="connsiteX19-303" fmla="*/ 717790 w 1862094"/>
                  <a:gd name="connsiteY19-304" fmla="*/ 389002 h 2561350"/>
                  <a:gd name="connsiteX20-305" fmla="*/ 682886 w 1862094"/>
                  <a:gd name="connsiteY20-306" fmla="*/ 283670 h 2561350"/>
                  <a:gd name="connsiteX21-307" fmla="*/ 918629 w 1862094"/>
                  <a:gd name="connsiteY21-308" fmla="*/ 3 h 2561350"/>
                  <a:gd name="connsiteX0-309" fmla="*/ 918629 w 1862094"/>
                  <a:gd name="connsiteY0-310" fmla="*/ 3 h 2561350"/>
                  <a:gd name="connsiteX1-311" fmla="*/ 1132942 w 1862094"/>
                  <a:gd name="connsiteY1-312" fmla="*/ 286050 h 2561350"/>
                  <a:gd name="connsiteX2-313" fmla="*/ 1110806 w 1862094"/>
                  <a:gd name="connsiteY2-314" fmla="*/ 389002 h 2561350"/>
                  <a:gd name="connsiteX3-315" fmla="*/ 1862094 w 1862094"/>
                  <a:gd name="connsiteY3-316" fmla="*/ 369108 h 2561350"/>
                  <a:gd name="connsiteX4-317" fmla="*/ 1842200 w 1862094"/>
                  <a:gd name="connsiteY4-318" fmla="*/ 1063389 h 2561350"/>
                  <a:gd name="connsiteX5-319" fmla="*/ 1752882 w 1862094"/>
                  <a:gd name="connsiteY5-320" fmla="*/ 1037347 h 2561350"/>
                  <a:gd name="connsiteX6-321" fmla="*/ 1750502 w 1862094"/>
                  <a:gd name="connsiteY6-322" fmla="*/ 1487403 h 2561350"/>
                  <a:gd name="connsiteX7-323" fmla="*/ 1842200 w 1862094"/>
                  <a:gd name="connsiteY7-324" fmla="*/ 1449629 h 2561350"/>
                  <a:gd name="connsiteX8-325" fmla="*/ 1842200 w 1862094"/>
                  <a:gd name="connsiteY8-326" fmla="*/ 2167002 h 2561350"/>
                  <a:gd name="connsiteX9-327" fmla="*/ 1113069 w 1862094"/>
                  <a:gd name="connsiteY9-328" fmla="*/ 2167002 h 2561350"/>
                  <a:gd name="connsiteX10-329" fmla="*/ 1132942 w 1862094"/>
                  <a:gd name="connsiteY10-330" fmla="*/ 2275300 h 2561350"/>
                  <a:gd name="connsiteX11-331" fmla="*/ 682886 w 1862094"/>
                  <a:gd name="connsiteY11-332" fmla="*/ 2277680 h 2561350"/>
                  <a:gd name="connsiteX12-333" fmla="*/ 712819 w 1862094"/>
                  <a:gd name="connsiteY12-334" fmla="*/ 2167002 h 2561350"/>
                  <a:gd name="connsiteX13-335" fmla="*/ 46420 w 1862094"/>
                  <a:gd name="connsiteY13-336" fmla="*/ 2167002 h 2561350"/>
                  <a:gd name="connsiteX14-337" fmla="*/ 46420 w 1862094"/>
                  <a:gd name="connsiteY14-338" fmla="*/ 1458174 h 2561350"/>
                  <a:gd name="connsiteX15-339" fmla="*/ 141419 w 1862094"/>
                  <a:gd name="connsiteY15-340" fmla="*/ 1495354 h 2561350"/>
                  <a:gd name="connsiteX16-341" fmla="*/ 139039 w 1862094"/>
                  <a:gd name="connsiteY16-342" fmla="*/ 1045298 h 2561350"/>
                  <a:gd name="connsiteX17-343" fmla="*/ 46420 w 1862094"/>
                  <a:gd name="connsiteY17-344" fmla="*/ 1071146 h 2561350"/>
                  <a:gd name="connsiteX18-345" fmla="*/ 0 w 1862094"/>
                  <a:gd name="connsiteY18-346" fmla="*/ 382371 h 2561350"/>
                  <a:gd name="connsiteX19-347" fmla="*/ 717790 w 1862094"/>
                  <a:gd name="connsiteY19-348" fmla="*/ 389002 h 2561350"/>
                  <a:gd name="connsiteX20-349" fmla="*/ 682886 w 1862094"/>
                  <a:gd name="connsiteY20-350" fmla="*/ 283670 h 2561350"/>
                  <a:gd name="connsiteX21-351" fmla="*/ 918629 w 1862094"/>
                  <a:gd name="connsiteY21-352" fmla="*/ 3 h 2561350"/>
                  <a:gd name="connsiteX0-353" fmla="*/ 918629 w 1949187"/>
                  <a:gd name="connsiteY0-354" fmla="*/ 3 h 2561350"/>
                  <a:gd name="connsiteX1-355" fmla="*/ 1132942 w 1949187"/>
                  <a:gd name="connsiteY1-356" fmla="*/ 286050 h 2561350"/>
                  <a:gd name="connsiteX2-357" fmla="*/ 1110806 w 1949187"/>
                  <a:gd name="connsiteY2-358" fmla="*/ 389002 h 2561350"/>
                  <a:gd name="connsiteX3-359" fmla="*/ 1862094 w 1949187"/>
                  <a:gd name="connsiteY3-360" fmla="*/ 369108 h 2561350"/>
                  <a:gd name="connsiteX4-361" fmla="*/ 1842200 w 1949187"/>
                  <a:gd name="connsiteY4-362" fmla="*/ 1063389 h 2561350"/>
                  <a:gd name="connsiteX5-363" fmla="*/ 1752882 w 1949187"/>
                  <a:gd name="connsiteY5-364" fmla="*/ 1037347 h 2561350"/>
                  <a:gd name="connsiteX6-365" fmla="*/ 1750502 w 1949187"/>
                  <a:gd name="connsiteY6-366" fmla="*/ 1487403 h 2561350"/>
                  <a:gd name="connsiteX7-367" fmla="*/ 1842200 w 1949187"/>
                  <a:gd name="connsiteY7-368" fmla="*/ 1449629 h 2561350"/>
                  <a:gd name="connsiteX8-369" fmla="*/ 1842200 w 1949187"/>
                  <a:gd name="connsiteY8-370" fmla="*/ 2167002 h 2561350"/>
                  <a:gd name="connsiteX9-371" fmla="*/ 1113069 w 1949187"/>
                  <a:gd name="connsiteY9-372" fmla="*/ 2167002 h 2561350"/>
                  <a:gd name="connsiteX10-373" fmla="*/ 1132942 w 1949187"/>
                  <a:gd name="connsiteY10-374" fmla="*/ 2275300 h 2561350"/>
                  <a:gd name="connsiteX11-375" fmla="*/ 682886 w 1949187"/>
                  <a:gd name="connsiteY11-376" fmla="*/ 2277680 h 2561350"/>
                  <a:gd name="connsiteX12-377" fmla="*/ 712819 w 1949187"/>
                  <a:gd name="connsiteY12-378" fmla="*/ 2167002 h 2561350"/>
                  <a:gd name="connsiteX13-379" fmla="*/ 46420 w 1949187"/>
                  <a:gd name="connsiteY13-380" fmla="*/ 2167002 h 2561350"/>
                  <a:gd name="connsiteX14-381" fmla="*/ 46420 w 1949187"/>
                  <a:gd name="connsiteY14-382" fmla="*/ 1458174 h 2561350"/>
                  <a:gd name="connsiteX15-383" fmla="*/ 141419 w 1949187"/>
                  <a:gd name="connsiteY15-384" fmla="*/ 1495354 h 2561350"/>
                  <a:gd name="connsiteX16-385" fmla="*/ 139039 w 1949187"/>
                  <a:gd name="connsiteY16-386" fmla="*/ 1045298 h 2561350"/>
                  <a:gd name="connsiteX17-387" fmla="*/ 46420 w 1949187"/>
                  <a:gd name="connsiteY17-388" fmla="*/ 1071146 h 2561350"/>
                  <a:gd name="connsiteX18-389" fmla="*/ 0 w 1949187"/>
                  <a:gd name="connsiteY18-390" fmla="*/ 382371 h 2561350"/>
                  <a:gd name="connsiteX19-391" fmla="*/ 717790 w 1949187"/>
                  <a:gd name="connsiteY19-392" fmla="*/ 389002 h 2561350"/>
                  <a:gd name="connsiteX20-393" fmla="*/ 682886 w 1949187"/>
                  <a:gd name="connsiteY20-394" fmla="*/ 283670 h 2561350"/>
                  <a:gd name="connsiteX21-395" fmla="*/ 918629 w 1949187"/>
                  <a:gd name="connsiteY21-396" fmla="*/ 3 h 2561350"/>
                  <a:gd name="connsiteX0-397" fmla="*/ 918629 w 1966660"/>
                  <a:gd name="connsiteY0-398" fmla="*/ 3 h 2561350"/>
                  <a:gd name="connsiteX1-399" fmla="*/ 1132942 w 1966660"/>
                  <a:gd name="connsiteY1-400" fmla="*/ 286050 h 2561350"/>
                  <a:gd name="connsiteX2-401" fmla="*/ 1110806 w 1966660"/>
                  <a:gd name="connsiteY2-402" fmla="*/ 389002 h 2561350"/>
                  <a:gd name="connsiteX3-403" fmla="*/ 1862094 w 1966660"/>
                  <a:gd name="connsiteY3-404" fmla="*/ 369108 h 2561350"/>
                  <a:gd name="connsiteX4-405" fmla="*/ 1842200 w 1966660"/>
                  <a:gd name="connsiteY4-406" fmla="*/ 1063389 h 2561350"/>
                  <a:gd name="connsiteX5-407" fmla="*/ 1752882 w 1966660"/>
                  <a:gd name="connsiteY5-408" fmla="*/ 1037347 h 2561350"/>
                  <a:gd name="connsiteX6-409" fmla="*/ 1750502 w 1966660"/>
                  <a:gd name="connsiteY6-410" fmla="*/ 1487403 h 2561350"/>
                  <a:gd name="connsiteX7-411" fmla="*/ 1842200 w 1966660"/>
                  <a:gd name="connsiteY7-412" fmla="*/ 1449629 h 2561350"/>
                  <a:gd name="connsiteX8-413" fmla="*/ 1842200 w 1966660"/>
                  <a:gd name="connsiteY8-414" fmla="*/ 2167002 h 2561350"/>
                  <a:gd name="connsiteX9-415" fmla="*/ 1113069 w 1966660"/>
                  <a:gd name="connsiteY9-416" fmla="*/ 2167002 h 2561350"/>
                  <a:gd name="connsiteX10-417" fmla="*/ 1132942 w 1966660"/>
                  <a:gd name="connsiteY10-418" fmla="*/ 2275300 h 2561350"/>
                  <a:gd name="connsiteX11-419" fmla="*/ 682886 w 1966660"/>
                  <a:gd name="connsiteY11-420" fmla="*/ 2277680 h 2561350"/>
                  <a:gd name="connsiteX12-421" fmla="*/ 712819 w 1966660"/>
                  <a:gd name="connsiteY12-422" fmla="*/ 2167002 h 2561350"/>
                  <a:gd name="connsiteX13-423" fmla="*/ 46420 w 1966660"/>
                  <a:gd name="connsiteY13-424" fmla="*/ 2167002 h 2561350"/>
                  <a:gd name="connsiteX14-425" fmla="*/ 46420 w 1966660"/>
                  <a:gd name="connsiteY14-426" fmla="*/ 1458174 h 2561350"/>
                  <a:gd name="connsiteX15-427" fmla="*/ 141419 w 1966660"/>
                  <a:gd name="connsiteY15-428" fmla="*/ 1495354 h 2561350"/>
                  <a:gd name="connsiteX16-429" fmla="*/ 139039 w 1966660"/>
                  <a:gd name="connsiteY16-430" fmla="*/ 1045298 h 2561350"/>
                  <a:gd name="connsiteX17-431" fmla="*/ 46420 w 1966660"/>
                  <a:gd name="connsiteY17-432" fmla="*/ 1071146 h 2561350"/>
                  <a:gd name="connsiteX18-433" fmla="*/ 0 w 1966660"/>
                  <a:gd name="connsiteY18-434" fmla="*/ 382371 h 2561350"/>
                  <a:gd name="connsiteX19-435" fmla="*/ 717790 w 1966660"/>
                  <a:gd name="connsiteY19-436" fmla="*/ 389002 h 2561350"/>
                  <a:gd name="connsiteX20-437" fmla="*/ 682886 w 1966660"/>
                  <a:gd name="connsiteY20-438" fmla="*/ 283670 h 2561350"/>
                  <a:gd name="connsiteX21-439" fmla="*/ 918629 w 1966660"/>
                  <a:gd name="connsiteY21-440" fmla="*/ 3 h 2561350"/>
                  <a:gd name="connsiteX0-441" fmla="*/ 1023861 w 2071892"/>
                  <a:gd name="connsiteY0-442" fmla="*/ 3 h 2561350"/>
                  <a:gd name="connsiteX1-443" fmla="*/ 1238174 w 2071892"/>
                  <a:gd name="connsiteY1-444" fmla="*/ 286050 h 2561350"/>
                  <a:gd name="connsiteX2-445" fmla="*/ 1216038 w 2071892"/>
                  <a:gd name="connsiteY2-446" fmla="*/ 389002 h 2561350"/>
                  <a:gd name="connsiteX3-447" fmla="*/ 1967326 w 2071892"/>
                  <a:gd name="connsiteY3-448" fmla="*/ 369108 h 2561350"/>
                  <a:gd name="connsiteX4-449" fmla="*/ 1947432 w 2071892"/>
                  <a:gd name="connsiteY4-450" fmla="*/ 1063389 h 2561350"/>
                  <a:gd name="connsiteX5-451" fmla="*/ 1858114 w 2071892"/>
                  <a:gd name="connsiteY5-452" fmla="*/ 1037347 h 2561350"/>
                  <a:gd name="connsiteX6-453" fmla="*/ 1855734 w 2071892"/>
                  <a:gd name="connsiteY6-454" fmla="*/ 1487403 h 2561350"/>
                  <a:gd name="connsiteX7-455" fmla="*/ 1947432 w 2071892"/>
                  <a:gd name="connsiteY7-456" fmla="*/ 1449629 h 2561350"/>
                  <a:gd name="connsiteX8-457" fmla="*/ 1947432 w 2071892"/>
                  <a:gd name="connsiteY8-458" fmla="*/ 2167002 h 2561350"/>
                  <a:gd name="connsiteX9-459" fmla="*/ 1218301 w 2071892"/>
                  <a:gd name="connsiteY9-460" fmla="*/ 2167002 h 2561350"/>
                  <a:gd name="connsiteX10-461" fmla="*/ 1238174 w 2071892"/>
                  <a:gd name="connsiteY10-462" fmla="*/ 2275300 h 2561350"/>
                  <a:gd name="connsiteX11-463" fmla="*/ 788118 w 2071892"/>
                  <a:gd name="connsiteY11-464" fmla="*/ 2277680 h 2561350"/>
                  <a:gd name="connsiteX12-465" fmla="*/ 818051 w 2071892"/>
                  <a:gd name="connsiteY12-466" fmla="*/ 2167002 h 2561350"/>
                  <a:gd name="connsiteX13-467" fmla="*/ 151652 w 2071892"/>
                  <a:gd name="connsiteY13-468" fmla="*/ 2167002 h 2561350"/>
                  <a:gd name="connsiteX14-469" fmla="*/ 151652 w 2071892"/>
                  <a:gd name="connsiteY14-470" fmla="*/ 1458174 h 2561350"/>
                  <a:gd name="connsiteX15-471" fmla="*/ 246651 w 2071892"/>
                  <a:gd name="connsiteY15-472" fmla="*/ 1495354 h 2561350"/>
                  <a:gd name="connsiteX16-473" fmla="*/ 244271 w 2071892"/>
                  <a:gd name="connsiteY16-474" fmla="*/ 1045298 h 2561350"/>
                  <a:gd name="connsiteX17-475" fmla="*/ 151652 w 2071892"/>
                  <a:gd name="connsiteY17-476" fmla="*/ 1071146 h 2561350"/>
                  <a:gd name="connsiteX18-477" fmla="*/ 105232 w 2071892"/>
                  <a:gd name="connsiteY18-478" fmla="*/ 382371 h 2561350"/>
                  <a:gd name="connsiteX19-479" fmla="*/ 823022 w 2071892"/>
                  <a:gd name="connsiteY19-480" fmla="*/ 389002 h 2561350"/>
                  <a:gd name="connsiteX20-481" fmla="*/ 788118 w 2071892"/>
                  <a:gd name="connsiteY20-482" fmla="*/ 283670 h 2561350"/>
                  <a:gd name="connsiteX21-483" fmla="*/ 1023861 w 2071892"/>
                  <a:gd name="connsiteY21-484" fmla="*/ 3 h 2561350"/>
                  <a:gd name="connsiteX0-485" fmla="*/ 1039756 w 2087787"/>
                  <a:gd name="connsiteY0-486" fmla="*/ 3 h 2561350"/>
                  <a:gd name="connsiteX1-487" fmla="*/ 1254069 w 2087787"/>
                  <a:gd name="connsiteY1-488" fmla="*/ 286050 h 2561350"/>
                  <a:gd name="connsiteX2-489" fmla="*/ 1231933 w 2087787"/>
                  <a:gd name="connsiteY2-490" fmla="*/ 389002 h 2561350"/>
                  <a:gd name="connsiteX3-491" fmla="*/ 1983221 w 2087787"/>
                  <a:gd name="connsiteY3-492" fmla="*/ 369108 h 2561350"/>
                  <a:gd name="connsiteX4-493" fmla="*/ 1963327 w 2087787"/>
                  <a:gd name="connsiteY4-494" fmla="*/ 1063389 h 2561350"/>
                  <a:gd name="connsiteX5-495" fmla="*/ 1874009 w 2087787"/>
                  <a:gd name="connsiteY5-496" fmla="*/ 1037347 h 2561350"/>
                  <a:gd name="connsiteX6-497" fmla="*/ 1871629 w 2087787"/>
                  <a:gd name="connsiteY6-498" fmla="*/ 1487403 h 2561350"/>
                  <a:gd name="connsiteX7-499" fmla="*/ 1963327 w 2087787"/>
                  <a:gd name="connsiteY7-500" fmla="*/ 1449629 h 2561350"/>
                  <a:gd name="connsiteX8-501" fmla="*/ 1963327 w 2087787"/>
                  <a:gd name="connsiteY8-502" fmla="*/ 2167002 h 2561350"/>
                  <a:gd name="connsiteX9-503" fmla="*/ 1234196 w 2087787"/>
                  <a:gd name="connsiteY9-504" fmla="*/ 2167002 h 2561350"/>
                  <a:gd name="connsiteX10-505" fmla="*/ 1254069 w 2087787"/>
                  <a:gd name="connsiteY10-506" fmla="*/ 2275300 h 2561350"/>
                  <a:gd name="connsiteX11-507" fmla="*/ 804013 w 2087787"/>
                  <a:gd name="connsiteY11-508" fmla="*/ 2277680 h 2561350"/>
                  <a:gd name="connsiteX12-509" fmla="*/ 833946 w 2087787"/>
                  <a:gd name="connsiteY12-510" fmla="*/ 2167002 h 2561350"/>
                  <a:gd name="connsiteX13-511" fmla="*/ 167547 w 2087787"/>
                  <a:gd name="connsiteY13-512" fmla="*/ 2167002 h 2561350"/>
                  <a:gd name="connsiteX14-513" fmla="*/ 167547 w 2087787"/>
                  <a:gd name="connsiteY14-514" fmla="*/ 1458174 h 2561350"/>
                  <a:gd name="connsiteX15-515" fmla="*/ 262546 w 2087787"/>
                  <a:gd name="connsiteY15-516" fmla="*/ 1495354 h 2561350"/>
                  <a:gd name="connsiteX16-517" fmla="*/ 260166 w 2087787"/>
                  <a:gd name="connsiteY16-518" fmla="*/ 1045298 h 2561350"/>
                  <a:gd name="connsiteX17-519" fmla="*/ 167547 w 2087787"/>
                  <a:gd name="connsiteY17-520" fmla="*/ 1071146 h 2561350"/>
                  <a:gd name="connsiteX18-521" fmla="*/ 121127 w 2087787"/>
                  <a:gd name="connsiteY18-522" fmla="*/ 382371 h 2561350"/>
                  <a:gd name="connsiteX19-523" fmla="*/ 838917 w 2087787"/>
                  <a:gd name="connsiteY19-524" fmla="*/ 389002 h 2561350"/>
                  <a:gd name="connsiteX20-525" fmla="*/ 804013 w 2087787"/>
                  <a:gd name="connsiteY20-526" fmla="*/ 283670 h 2561350"/>
                  <a:gd name="connsiteX21-527" fmla="*/ 1039756 w 2087787"/>
                  <a:gd name="connsiteY21-528" fmla="*/ 3 h 2561350"/>
                  <a:gd name="connsiteX0-529" fmla="*/ 1025434 w 2073465"/>
                  <a:gd name="connsiteY0-530" fmla="*/ 3 h 2561350"/>
                  <a:gd name="connsiteX1-531" fmla="*/ 1239747 w 2073465"/>
                  <a:gd name="connsiteY1-532" fmla="*/ 286050 h 2561350"/>
                  <a:gd name="connsiteX2-533" fmla="*/ 1217611 w 2073465"/>
                  <a:gd name="connsiteY2-534" fmla="*/ 389002 h 2561350"/>
                  <a:gd name="connsiteX3-535" fmla="*/ 1968899 w 2073465"/>
                  <a:gd name="connsiteY3-536" fmla="*/ 369108 h 2561350"/>
                  <a:gd name="connsiteX4-537" fmla="*/ 1949005 w 2073465"/>
                  <a:gd name="connsiteY4-538" fmla="*/ 1063389 h 2561350"/>
                  <a:gd name="connsiteX5-539" fmla="*/ 1859687 w 2073465"/>
                  <a:gd name="connsiteY5-540" fmla="*/ 1037347 h 2561350"/>
                  <a:gd name="connsiteX6-541" fmla="*/ 1857307 w 2073465"/>
                  <a:gd name="connsiteY6-542" fmla="*/ 1487403 h 2561350"/>
                  <a:gd name="connsiteX7-543" fmla="*/ 1949005 w 2073465"/>
                  <a:gd name="connsiteY7-544" fmla="*/ 1449629 h 2561350"/>
                  <a:gd name="connsiteX8-545" fmla="*/ 1949005 w 2073465"/>
                  <a:gd name="connsiteY8-546" fmla="*/ 2167002 h 2561350"/>
                  <a:gd name="connsiteX9-547" fmla="*/ 1219874 w 2073465"/>
                  <a:gd name="connsiteY9-548" fmla="*/ 2167002 h 2561350"/>
                  <a:gd name="connsiteX10-549" fmla="*/ 1239747 w 2073465"/>
                  <a:gd name="connsiteY10-550" fmla="*/ 2275300 h 2561350"/>
                  <a:gd name="connsiteX11-551" fmla="*/ 789691 w 2073465"/>
                  <a:gd name="connsiteY11-552" fmla="*/ 2277680 h 2561350"/>
                  <a:gd name="connsiteX12-553" fmla="*/ 819624 w 2073465"/>
                  <a:gd name="connsiteY12-554" fmla="*/ 2167002 h 2561350"/>
                  <a:gd name="connsiteX13-555" fmla="*/ 153225 w 2073465"/>
                  <a:gd name="connsiteY13-556" fmla="*/ 2167002 h 2561350"/>
                  <a:gd name="connsiteX14-557" fmla="*/ 153225 w 2073465"/>
                  <a:gd name="connsiteY14-558" fmla="*/ 1458174 h 2561350"/>
                  <a:gd name="connsiteX15-559" fmla="*/ 248224 w 2073465"/>
                  <a:gd name="connsiteY15-560" fmla="*/ 1495354 h 2561350"/>
                  <a:gd name="connsiteX16-561" fmla="*/ 245844 w 2073465"/>
                  <a:gd name="connsiteY16-562" fmla="*/ 1045298 h 2561350"/>
                  <a:gd name="connsiteX17-563" fmla="*/ 153225 w 2073465"/>
                  <a:gd name="connsiteY17-564" fmla="*/ 1071146 h 2561350"/>
                  <a:gd name="connsiteX18-565" fmla="*/ 106805 w 2073465"/>
                  <a:gd name="connsiteY18-566" fmla="*/ 382371 h 2561350"/>
                  <a:gd name="connsiteX19-567" fmla="*/ 824595 w 2073465"/>
                  <a:gd name="connsiteY19-568" fmla="*/ 389002 h 2561350"/>
                  <a:gd name="connsiteX20-569" fmla="*/ 789691 w 2073465"/>
                  <a:gd name="connsiteY20-570" fmla="*/ 283670 h 2561350"/>
                  <a:gd name="connsiteX21-571" fmla="*/ 1025434 w 2073465"/>
                  <a:gd name="connsiteY21-572" fmla="*/ 3 h 2561350"/>
                  <a:gd name="connsiteX0-573" fmla="*/ 1025434 w 2073465"/>
                  <a:gd name="connsiteY0-574" fmla="*/ 3 h 2561350"/>
                  <a:gd name="connsiteX1-575" fmla="*/ 1239747 w 2073465"/>
                  <a:gd name="connsiteY1-576" fmla="*/ 286050 h 2561350"/>
                  <a:gd name="connsiteX2-577" fmla="*/ 1217611 w 2073465"/>
                  <a:gd name="connsiteY2-578" fmla="*/ 389002 h 2561350"/>
                  <a:gd name="connsiteX3-579" fmla="*/ 1968899 w 2073465"/>
                  <a:gd name="connsiteY3-580" fmla="*/ 369108 h 2561350"/>
                  <a:gd name="connsiteX4-581" fmla="*/ 1949005 w 2073465"/>
                  <a:gd name="connsiteY4-582" fmla="*/ 1063389 h 2561350"/>
                  <a:gd name="connsiteX5-583" fmla="*/ 1859687 w 2073465"/>
                  <a:gd name="connsiteY5-584" fmla="*/ 1037347 h 2561350"/>
                  <a:gd name="connsiteX6-585" fmla="*/ 1857307 w 2073465"/>
                  <a:gd name="connsiteY6-586" fmla="*/ 1487403 h 2561350"/>
                  <a:gd name="connsiteX7-587" fmla="*/ 1949005 w 2073465"/>
                  <a:gd name="connsiteY7-588" fmla="*/ 1449629 h 2561350"/>
                  <a:gd name="connsiteX8-589" fmla="*/ 1949005 w 2073465"/>
                  <a:gd name="connsiteY8-590" fmla="*/ 2167002 h 2561350"/>
                  <a:gd name="connsiteX9-591" fmla="*/ 1219874 w 2073465"/>
                  <a:gd name="connsiteY9-592" fmla="*/ 2167002 h 2561350"/>
                  <a:gd name="connsiteX10-593" fmla="*/ 1239747 w 2073465"/>
                  <a:gd name="connsiteY10-594" fmla="*/ 2275300 h 2561350"/>
                  <a:gd name="connsiteX11-595" fmla="*/ 789691 w 2073465"/>
                  <a:gd name="connsiteY11-596" fmla="*/ 2277680 h 2561350"/>
                  <a:gd name="connsiteX12-597" fmla="*/ 819624 w 2073465"/>
                  <a:gd name="connsiteY12-598" fmla="*/ 2167002 h 2561350"/>
                  <a:gd name="connsiteX13-599" fmla="*/ 153225 w 2073465"/>
                  <a:gd name="connsiteY13-600" fmla="*/ 2167002 h 2561350"/>
                  <a:gd name="connsiteX14-601" fmla="*/ 153225 w 2073465"/>
                  <a:gd name="connsiteY14-602" fmla="*/ 1458174 h 2561350"/>
                  <a:gd name="connsiteX15-603" fmla="*/ 248224 w 2073465"/>
                  <a:gd name="connsiteY15-604" fmla="*/ 1495354 h 2561350"/>
                  <a:gd name="connsiteX16-605" fmla="*/ 245844 w 2073465"/>
                  <a:gd name="connsiteY16-606" fmla="*/ 1045298 h 2561350"/>
                  <a:gd name="connsiteX17-607" fmla="*/ 153225 w 2073465"/>
                  <a:gd name="connsiteY17-608" fmla="*/ 1071146 h 2561350"/>
                  <a:gd name="connsiteX18-609" fmla="*/ 106805 w 2073465"/>
                  <a:gd name="connsiteY18-610" fmla="*/ 382371 h 2561350"/>
                  <a:gd name="connsiteX19-611" fmla="*/ 824595 w 2073465"/>
                  <a:gd name="connsiteY19-612" fmla="*/ 389002 h 2561350"/>
                  <a:gd name="connsiteX20-613" fmla="*/ 789691 w 2073465"/>
                  <a:gd name="connsiteY20-614" fmla="*/ 283670 h 2561350"/>
                  <a:gd name="connsiteX21-615" fmla="*/ 1025434 w 2073465"/>
                  <a:gd name="connsiteY21-616" fmla="*/ 3 h 2561350"/>
                  <a:gd name="connsiteX0-617" fmla="*/ 1025434 w 2088885"/>
                  <a:gd name="connsiteY0-618" fmla="*/ 3 h 2561350"/>
                  <a:gd name="connsiteX1-619" fmla="*/ 1239747 w 2088885"/>
                  <a:gd name="connsiteY1-620" fmla="*/ 286050 h 2561350"/>
                  <a:gd name="connsiteX2-621" fmla="*/ 1217611 w 2088885"/>
                  <a:gd name="connsiteY2-622" fmla="*/ 389002 h 2561350"/>
                  <a:gd name="connsiteX3-623" fmla="*/ 1968899 w 2088885"/>
                  <a:gd name="connsiteY3-624" fmla="*/ 369108 h 2561350"/>
                  <a:gd name="connsiteX4-625" fmla="*/ 1949005 w 2088885"/>
                  <a:gd name="connsiteY4-626" fmla="*/ 1063389 h 2561350"/>
                  <a:gd name="connsiteX5-627" fmla="*/ 1859687 w 2088885"/>
                  <a:gd name="connsiteY5-628" fmla="*/ 1037347 h 2561350"/>
                  <a:gd name="connsiteX6-629" fmla="*/ 1857307 w 2088885"/>
                  <a:gd name="connsiteY6-630" fmla="*/ 1487403 h 2561350"/>
                  <a:gd name="connsiteX7-631" fmla="*/ 1949005 w 2088885"/>
                  <a:gd name="connsiteY7-632" fmla="*/ 1449629 h 2561350"/>
                  <a:gd name="connsiteX8-633" fmla="*/ 1949005 w 2088885"/>
                  <a:gd name="connsiteY8-634" fmla="*/ 2167002 h 2561350"/>
                  <a:gd name="connsiteX9-635" fmla="*/ 1219874 w 2088885"/>
                  <a:gd name="connsiteY9-636" fmla="*/ 2167002 h 2561350"/>
                  <a:gd name="connsiteX10-637" fmla="*/ 1239747 w 2088885"/>
                  <a:gd name="connsiteY10-638" fmla="*/ 2275300 h 2561350"/>
                  <a:gd name="connsiteX11-639" fmla="*/ 789691 w 2088885"/>
                  <a:gd name="connsiteY11-640" fmla="*/ 2277680 h 2561350"/>
                  <a:gd name="connsiteX12-641" fmla="*/ 819624 w 2088885"/>
                  <a:gd name="connsiteY12-642" fmla="*/ 2167002 h 2561350"/>
                  <a:gd name="connsiteX13-643" fmla="*/ 153225 w 2088885"/>
                  <a:gd name="connsiteY13-644" fmla="*/ 2167002 h 2561350"/>
                  <a:gd name="connsiteX14-645" fmla="*/ 153225 w 2088885"/>
                  <a:gd name="connsiteY14-646" fmla="*/ 1458174 h 2561350"/>
                  <a:gd name="connsiteX15-647" fmla="*/ 248224 w 2088885"/>
                  <a:gd name="connsiteY15-648" fmla="*/ 1495354 h 2561350"/>
                  <a:gd name="connsiteX16-649" fmla="*/ 245844 w 2088885"/>
                  <a:gd name="connsiteY16-650" fmla="*/ 1045298 h 2561350"/>
                  <a:gd name="connsiteX17-651" fmla="*/ 153225 w 2088885"/>
                  <a:gd name="connsiteY17-652" fmla="*/ 1071146 h 2561350"/>
                  <a:gd name="connsiteX18-653" fmla="*/ 106805 w 2088885"/>
                  <a:gd name="connsiteY18-654" fmla="*/ 382371 h 2561350"/>
                  <a:gd name="connsiteX19-655" fmla="*/ 824595 w 2088885"/>
                  <a:gd name="connsiteY19-656" fmla="*/ 389002 h 2561350"/>
                  <a:gd name="connsiteX20-657" fmla="*/ 789691 w 2088885"/>
                  <a:gd name="connsiteY20-658" fmla="*/ 283670 h 2561350"/>
                  <a:gd name="connsiteX21-659" fmla="*/ 1025434 w 2088885"/>
                  <a:gd name="connsiteY21-660" fmla="*/ 3 h 2561350"/>
                  <a:gd name="connsiteX0-661" fmla="*/ 1025434 w 2073465"/>
                  <a:gd name="connsiteY0-662" fmla="*/ 3 h 2561350"/>
                  <a:gd name="connsiteX1-663" fmla="*/ 1239747 w 2073465"/>
                  <a:gd name="connsiteY1-664" fmla="*/ 286050 h 2561350"/>
                  <a:gd name="connsiteX2-665" fmla="*/ 1217611 w 2073465"/>
                  <a:gd name="connsiteY2-666" fmla="*/ 389002 h 2561350"/>
                  <a:gd name="connsiteX3-667" fmla="*/ 1968899 w 2073465"/>
                  <a:gd name="connsiteY3-668" fmla="*/ 369108 h 2561350"/>
                  <a:gd name="connsiteX4-669" fmla="*/ 1949005 w 2073465"/>
                  <a:gd name="connsiteY4-670" fmla="*/ 1063389 h 2561350"/>
                  <a:gd name="connsiteX5-671" fmla="*/ 1859687 w 2073465"/>
                  <a:gd name="connsiteY5-672" fmla="*/ 1037347 h 2561350"/>
                  <a:gd name="connsiteX6-673" fmla="*/ 1857307 w 2073465"/>
                  <a:gd name="connsiteY6-674" fmla="*/ 1487403 h 2561350"/>
                  <a:gd name="connsiteX7-675" fmla="*/ 1949005 w 2073465"/>
                  <a:gd name="connsiteY7-676" fmla="*/ 1449629 h 2561350"/>
                  <a:gd name="connsiteX8-677" fmla="*/ 1949005 w 2073465"/>
                  <a:gd name="connsiteY8-678" fmla="*/ 2167002 h 2561350"/>
                  <a:gd name="connsiteX9-679" fmla="*/ 1219874 w 2073465"/>
                  <a:gd name="connsiteY9-680" fmla="*/ 2167002 h 2561350"/>
                  <a:gd name="connsiteX10-681" fmla="*/ 1239747 w 2073465"/>
                  <a:gd name="connsiteY10-682" fmla="*/ 2275300 h 2561350"/>
                  <a:gd name="connsiteX11-683" fmla="*/ 789691 w 2073465"/>
                  <a:gd name="connsiteY11-684" fmla="*/ 2277680 h 2561350"/>
                  <a:gd name="connsiteX12-685" fmla="*/ 819624 w 2073465"/>
                  <a:gd name="connsiteY12-686" fmla="*/ 2167002 h 2561350"/>
                  <a:gd name="connsiteX13-687" fmla="*/ 153225 w 2073465"/>
                  <a:gd name="connsiteY13-688" fmla="*/ 2167002 h 2561350"/>
                  <a:gd name="connsiteX14-689" fmla="*/ 153225 w 2073465"/>
                  <a:gd name="connsiteY14-690" fmla="*/ 1458174 h 2561350"/>
                  <a:gd name="connsiteX15-691" fmla="*/ 248224 w 2073465"/>
                  <a:gd name="connsiteY15-692" fmla="*/ 1495354 h 2561350"/>
                  <a:gd name="connsiteX16-693" fmla="*/ 245844 w 2073465"/>
                  <a:gd name="connsiteY16-694" fmla="*/ 1045298 h 2561350"/>
                  <a:gd name="connsiteX17-695" fmla="*/ 153225 w 2073465"/>
                  <a:gd name="connsiteY17-696" fmla="*/ 1071146 h 2561350"/>
                  <a:gd name="connsiteX18-697" fmla="*/ 106805 w 2073465"/>
                  <a:gd name="connsiteY18-698" fmla="*/ 382371 h 2561350"/>
                  <a:gd name="connsiteX19-699" fmla="*/ 824595 w 2073465"/>
                  <a:gd name="connsiteY19-700" fmla="*/ 389002 h 2561350"/>
                  <a:gd name="connsiteX20-701" fmla="*/ 789691 w 2073465"/>
                  <a:gd name="connsiteY20-702" fmla="*/ 283670 h 2561350"/>
                  <a:gd name="connsiteX21-703" fmla="*/ 1025434 w 2073465"/>
                  <a:gd name="connsiteY21-704" fmla="*/ 3 h 2561350"/>
                  <a:gd name="connsiteX0-705" fmla="*/ 1025434 w 2073465"/>
                  <a:gd name="connsiteY0-706" fmla="*/ 3 h 2561350"/>
                  <a:gd name="connsiteX1-707" fmla="*/ 1239747 w 2073465"/>
                  <a:gd name="connsiteY1-708" fmla="*/ 286050 h 2561350"/>
                  <a:gd name="connsiteX2-709" fmla="*/ 1217611 w 2073465"/>
                  <a:gd name="connsiteY2-710" fmla="*/ 389002 h 2561350"/>
                  <a:gd name="connsiteX3-711" fmla="*/ 1968899 w 2073465"/>
                  <a:gd name="connsiteY3-712" fmla="*/ 369108 h 2561350"/>
                  <a:gd name="connsiteX4-713" fmla="*/ 1949005 w 2073465"/>
                  <a:gd name="connsiteY4-714" fmla="*/ 1063389 h 2561350"/>
                  <a:gd name="connsiteX5-715" fmla="*/ 1859687 w 2073465"/>
                  <a:gd name="connsiteY5-716" fmla="*/ 1037347 h 2561350"/>
                  <a:gd name="connsiteX6-717" fmla="*/ 1857307 w 2073465"/>
                  <a:gd name="connsiteY6-718" fmla="*/ 1487403 h 2561350"/>
                  <a:gd name="connsiteX7-719" fmla="*/ 1949005 w 2073465"/>
                  <a:gd name="connsiteY7-720" fmla="*/ 1449629 h 2561350"/>
                  <a:gd name="connsiteX8-721" fmla="*/ 1949005 w 2073465"/>
                  <a:gd name="connsiteY8-722" fmla="*/ 2167002 h 2561350"/>
                  <a:gd name="connsiteX9-723" fmla="*/ 1219874 w 2073465"/>
                  <a:gd name="connsiteY9-724" fmla="*/ 2167002 h 2561350"/>
                  <a:gd name="connsiteX10-725" fmla="*/ 1239747 w 2073465"/>
                  <a:gd name="connsiteY10-726" fmla="*/ 2275300 h 2561350"/>
                  <a:gd name="connsiteX11-727" fmla="*/ 789691 w 2073465"/>
                  <a:gd name="connsiteY11-728" fmla="*/ 2277680 h 2561350"/>
                  <a:gd name="connsiteX12-729" fmla="*/ 819624 w 2073465"/>
                  <a:gd name="connsiteY12-730" fmla="*/ 2167002 h 2561350"/>
                  <a:gd name="connsiteX13-731" fmla="*/ 153225 w 2073465"/>
                  <a:gd name="connsiteY13-732" fmla="*/ 2167002 h 2561350"/>
                  <a:gd name="connsiteX14-733" fmla="*/ 153225 w 2073465"/>
                  <a:gd name="connsiteY14-734" fmla="*/ 1458174 h 2561350"/>
                  <a:gd name="connsiteX15-735" fmla="*/ 248224 w 2073465"/>
                  <a:gd name="connsiteY15-736" fmla="*/ 1495354 h 2561350"/>
                  <a:gd name="connsiteX16-737" fmla="*/ 245844 w 2073465"/>
                  <a:gd name="connsiteY16-738" fmla="*/ 1045298 h 2561350"/>
                  <a:gd name="connsiteX17-739" fmla="*/ 153225 w 2073465"/>
                  <a:gd name="connsiteY17-740" fmla="*/ 1071146 h 2561350"/>
                  <a:gd name="connsiteX18-741" fmla="*/ 106805 w 2073465"/>
                  <a:gd name="connsiteY18-742" fmla="*/ 382371 h 2561350"/>
                  <a:gd name="connsiteX19-743" fmla="*/ 824595 w 2073465"/>
                  <a:gd name="connsiteY19-744" fmla="*/ 389002 h 2561350"/>
                  <a:gd name="connsiteX20-745" fmla="*/ 789691 w 2073465"/>
                  <a:gd name="connsiteY20-746" fmla="*/ 283670 h 2561350"/>
                  <a:gd name="connsiteX21-747" fmla="*/ 1025434 w 2073465"/>
                  <a:gd name="connsiteY21-748" fmla="*/ 3 h 2561350"/>
                  <a:gd name="connsiteX0-749" fmla="*/ 1025434 w 2102756"/>
                  <a:gd name="connsiteY0-750" fmla="*/ 3 h 2561350"/>
                  <a:gd name="connsiteX1-751" fmla="*/ 1239747 w 2102756"/>
                  <a:gd name="connsiteY1-752" fmla="*/ 286050 h 2561350"/>
                  <a:gd name="connsiteX2-753" fmla="*/ 1217611 w 2102756"/>
                  <a:gd name="connsiteY2-754" fmla="*/ 389002 h 2561350"/>
                  <a:gd name="connsiteX3-755" fmla="*/ 1968899 w 2102756"/>
                  <a:gd name="connsiteY3-756" fmla="*/ 369108 h 2561350"/>
                  <a:gd name="connsiteX4-757" fmla="*/ 1949005 w 2102756"/>
                  <a:gd name="connsiteY4-758" fmla="*/ 1063389 h 2561350"/>
                  <a:gd name="connsiteX5-759" fmla="*/ 1859687 w 2102756"/>
                  <a:gd name="connsiteY5-760" fmla="*/ 1037347 h 2561350"/>
                  <a:gd name="connsiteX6-761" fmla="*/ 1857307 w 2102756"/>
                  <a:gd name="connsiteY6-762" fmla="*/ 1487403 h 2561350"/>
                  <a:gd name="connsiteX7-763" fmla="*/ 1995425 w 2102756"/>
                  <a:gd name="connsiteY7-764" fmla="*/ 1456260 h 2561350"/>
                  <a:gd name="connsiteX8-765" fmla="*/ 1949005 w 2102756"/>
                  <a:gd name="connsiteY8-766" fmla="*/ 2167002 h 2561350"/>
                  <a:gd name="connsiteX9-767" fmla="*/ 1219874 w 2102756"/>
                  <a:gd name="connsiteY9-768" fmla="*/ 2167002 h 2561350"/>
                  <a:gd name="connsiteX10-769" fmla="*/ 1239747 w 2102756"/>
                  <a:gd name="connsiteY10-770" fmla="*/ 2275300 h 2561350"/>
                  <a:gd name="connsiteX11-771" fmla="*/ 789691 w 2102756"/>
                  <a:gd name="connsiteY11-772" fmla="*/ 2277680 h 2561350"/>
                  <a:gd name="connsiteX12-773" fmla="*/ 819624 w 2102756"/>
                  <a:gd name="connsiteY12-774" fmla="*/ 2167002 h 2561350"/>
                  <a:gd name="connsiteX13-775" fmla="*/ 153225 w 2102756"/>
                  <a:gd name="connsiteY13-776" fmla="*/ 2167002 h 2561350"/>
                  <a:gd name="connsiteX14-777" fmla="*/ 153225 w 2102756"/>
                  <a:gd name="connsiteY14-778" fmla="*/ 1458174 h 2561350"/>
                  <a:gd name="connsiteX15-779" fmla="*/ 248224 w 2102756"/>
                  <a:gd name="connsiteY15-780" fmla="*/ 1495354 h 2561350"/>
                  <a:gd name="connsiteX16-781" fmla="*/ 245844 w 2102756"/>
                  <a:gd name="connsiteY16-782" fmla="*/ 1045298 h 2561350"/>
                  <a:gd name="connsiteX17-783" fmla="*/ 153225 w 2102756"/>
                  <a:gd name="connsiteY17-784" fmla="*/ 1071146 h 2561350"/>
                  <a:gd name="connsiteX18-785" fmla="*/ 106805 w 2102756"/>
                  <a:gd name="connsiteY18-786" fmla="*/ 382371 h 2561350"/>
                  <a:gd name="connsiteX19-787" fmla="*/ 824595 w 2102756"/>
                  <a:gd name="connsiteY19-788" fmla="*/ 389002 h 2561350"/>
                  <a:gd name="connsiteX20-789" fmla="*/ 789691 w 2102756"/>
                  <a:gd name="connsiteY20-790" fmla="*/ 283670 h 2561350"/>
                  <a:gd name="connsiteX21-791" fmla="*/ 1025434 w 2102756"/>
                  <a:gd name="connsiteY21-792" fmla="*/ 3 h 2561350"/>
                  <a:gd name="connsiteX0-793" fmla="*/ 1025434 w 2076232"/>
                  <a:gd name="connsiteY0-794" fmla="*/ 3 h 2561350"/>
                  <a:gd name="connsiteX1-795" fmla="*/ 1239747 w 2076232"/>
                  <a:gd name="connsiteY1-796" fmla="*/ 286050 h 2561350"/>
                  <a:gd name="connsiteX2-797" fmla="*/ 1217611 w 2076232"/>
                  <a:gd name="connsiteY2-798" fmla="*/ 389002 h 2561350"/>
                  <a:gd name="connsiteX3-799" fmla="*/ 1968899 w 2076232"/>
                  <a:gd name="connsiteY3-800" fmla="*/ 369108 h 2561350"/>
                  <a:gd name="connsiteX4-801" fmla="*/ 1949005 w 2076232"/>
                  <a:gd name="connsiteY4-802" fmla="*/ 1063389 h 2561350"/>
                  <a:gd name="connsiteX5-803" fmla="*/ 1859687 w 2076232"/>
                  <a:gd name="connsiteY5-804" fmla="*/ 1037347 h 2561350"/>
                  <a:gd name="connsiteX6-805" fmla="*/ 1857307 w 2076232"/>
                  <a:gd name="connsiteY6-806" fmla="*/ 1487403 h 2561350"/>
                  <a:gd name="connsiteX7-807" fmla="*/ 1995425 w 2076232"/>
                  <a:gd name="connsiteY7-808" fmla="*/ 1456260 h 2561350"/>
                  <a:gd name="connsiteX8-809" fmla="*/ 1949005 w 2076232"/>
                  <a:gd name="connsiteY8-810" fmla="*/ 2167002 h 2561350"/>
                  <a:gd name="connsiteX9-811" fmla="*/ 1219874 w 2076232"/>
                  <a:gd name="connsiteY9-812" fmla="*/ 2167002 h 2561350"/>
                  <a:gd name="connsiteX10-813" fmla="*/ 1239747 w 2076232"/>
                  <a:gd name="connsiteY10-814" fmla="*/ 2275300 h 2561350"/>
                  <a:gd name="connsiteX11-815" fmla="*/ 789691 w 2076232"/>
                  <a:gd name="connsiteY11-816" fmla="*/ 2277680 h 2561350"/>
                  <a:gd name="connsiteX12-817" fmla="*/ 819624 w 2076232"/>
                  <a:gd name="connsiteY12-818" fmla="*/ 2167002 h 2561350"/>
                  <a:gd name="connsiteX13-819" fmla="*/ 153225 w 2076232"/>
                  <a:gd name="connsiteY13-820" fmla="*/ 2167002 h 2561350"/>
                  <a:gd name="connsiteX14-821" fmla="*/ 153225 w 2076232"/>
                  <a:gd name="connsiteY14-822" fmla="*/ 1458174 h 2561350"/>
                  <a:gd name="connsiteX15-823" fmla="*/ 248224 w 2076232"/>
                  <a:gd name="connsiteY15-824" fmla="*/ 1495354 h 2561350"/>
                  <a:gd name="connsiteX16-825" fmla="*/ 245844 w 2076232"/>
                  <a:gd name="connsiteY16-826" fmla="*/ 1045298 h 2561350"/>
                  <a:gd name="connsiteX17-827" fmla="*/ 153225 w 2076232"/>
                  <a:gd name="connsiteY17-828" fmla="*/ 1071146 h 2561350"/>
                  <a:gd name="connsiteX18-829" fmla="*/ 106805 w 2076232"/>
                  <a:gd name="connsiteY18-830" fmla="*/ 382371 h 2561350"/>
                  <a:gd name="connsiteX19-831" fmla="*/ 824595 w 2076232"/>
                  <a:gd name="connsiteY19-832" fmla="*/ 389002 h 2561350"/>
                  <a:gd name="connsiteX20-833" fmla="*/ 789691 w 2076232"/>
                  <a:gd name="connsiteY20-834" fmla="*/ 283670 h 2561350"/>
                  <a:gd name="connsiteX21-835" fmla="*/ 1025434 w 2076232"/>
                  <a:gd name="connsiteY21-836" fmla="*/ 3 h 2561350"/>
                  <a:gd name="connsiteX0-837" fmla="*/ 1025434 w 2077711"/>
                  <a:gd name="connsiteY0-838" fmla="*/ 3 h 2561350"/>
                  <a:gd name="connsiteX1-839" fmla="*/ 1239747 w 2077711"/>
                  <a:gd name="connsiteY1-840" fmla="*/ 286050 h 2561350"/>
                  <a:gd name="connsiteX2-841" fmla="*/ 1217611 w 2077711"/>
                  <a:gd name="connsiteY2-842" fmla="*/ 389002 h 2561350"/>
                  <a:gd name="connsiteX3-843" fmla="*/ 1968899 w 2077711"/>
                  <a:gd name="connsiteY3-844" fmla="*/ 369108 h 2561350"/>
                  <a:gd name="connsiteX4-845" fmla="*/ 1949005 w 2077711"/>
                  <a:gd name="connsiteY4-846" fmla="*/ 1063389 h 2561350"/>
                  <a:gd name="connsiteX5-847" fmla="*/ 1859687 w 2077711"/>
                  <a:gd name="connsiteY5-848" fmla="*/ 1037347 h 2561350"/>
                  <a:gd name="connsiteX6-849" fmla="*/ 1857307 w 2077711"/>
                  <a:gd name="connsiteY6-850" fmla="*/ 1487403 h 2561350"/>
                  <a:gd name="connsiteX7-851" fmla="*/ 1995425 w 2077711"/>
                  <a:gd name="connsiteY7-852" fmla="*/ 1456260 h 2561350"/>
                  <a:gd name="connsiteX8-853" fmla="*/ 1949005 w 2077711"/>
                  <a:gd name="connsiteY8-854" fmla="*/ 2167002 h 2561350"/>
                  <a:gd name="connsiteX9-855" fmla="*/ 1219874 w 2077711"/>
                  <a:gd name="connsiteY9-856" fmla="*/ 2167002 h 2561350"/>
                  <a:gd name="connsiteX10-857" fmla="*/ 1239747 w 2077711"/>
                  <a:gd name="connsiteY10-858" fmla="*/ 2275300 h 2561350"/>
                  <a:gd name="connsiteX11-859" fmla="*/ 789691 w 2077711"/>
                  <a:gd name="connsiteY11-860" fmla="*/ 2277680 h 2561350"/>
                  <a:gd name="connsiteX12-861" fmla="*/ 819624 w 2077711"/>
                  <a:gd name="connsiteY12-862" fmla="*/ 2167002 h 2561350"/>
                  <a:gd name="connsiteX13-863" fmla="*/ 153225 w 2077711"/>
                  <a:gd name="connsiteY13-864" fmla="*/ 2167002 h 2561350"/>
                  <a:gd name="connsiteX14-865" fmla="*/ 153225 w 2077711"/>
                  <a:gd name="connsiteY14-866" fmla="*/ 1458174 h 2561350"/>
                  <a:gd name="connsiteX15-867" fmla="*/ 248224 w 2077711"/>
                  <a:gd name="connsiteY15-868" fmla="*/ 1495354 h 2561350"/>
                  <a:gd name="connsiteX16-869" fmla="*/ 245844 w 2077711"/>
                  <a:gd name="connsiteY16-870" fmla="*/ 1045298 h 2561350"/>
                  <a:gd name="connsiteX17-871" fmla="*/ 153225 w 2077711"/>
                  <a:gd name="connsiteY17-872" fmla="*/ 1071146 h 2561350"/>
                  <a:gd name="connsiteX18-873" fmla="*/ 106805 w 2077711"/>
                  <a:gd name="connsiteY18-874" fmla="*/ 382371 h 2561350"/>
                  <a:gd name="connsiteX19-875" fmla="*/ 824595 w 2077711"/>
                  <a:gd name="connsiteY19-876" fmla="*/ 389002 h 2561350"/>
                  <a:gd name="connsiteX20-877" fmla="*/ 789691 w 2077711"/>
                  <a:gd name="connsiteY20-878" fmla="*/ 283670 h 2561350"/>
                  <a:gd name="connsiteX21-879" fmla="*/ 1025434 w 2077711"/>
                  <a:gd name="connsiteY21-880" fmla="*/ 3 h 2561350"/>
                  <a:gd name="connsiteX0-881" fmla="*/ 1025434 w 2082173"/>
                  <a:gd name="connsiteY0-882" fmla="*/ 3 h 2561350"/>
                  <a:gd name="connsiteX1-883" fmla="*/ 1239747 w 2082173"/>
                  <a:gd name="connsiteY1-884" fmla="*/ 286050 h 2561350"/>
                  <a:gd name="connsiteX2-885" fmla="*/ 1217611 w 2082173"/>
                  <a:gd name="connsiteY2-886" fmla="*/ 389002 h 2561350"/>
                  <a:gd name="connsiteX3-887" fmla="*/ 1968899 w 2082173"/>
                  <a:gd name="connsiteY3-888" fmla="*/ 369108 h 2561350"/>
                  <a:gd name="connsiteX4-889" fmla="*/ 1962267 w 2082173"/>
                  <a:gd name="connsiteY4-890" fmla="*/ 1096546 h 2561350"/>
                  <a:gd name="connsiteX5-891" fmla="*/ 1859687 w 2082173"/>
                  <a:gd name="connsiteY5-892" fmla="*/ 1037347 h 2561350"/>
                  <a:gd name="connsiteX6-893" fmla="*/ 1857307 w 2082173"/>
                  <a:gd name="connsiteY6-894" fmla="*/ 1487403 h 2561350"/>
                  <a:gd name="connsiteX7-895" fmla="*/ 1995425 w 2082173"/>
                  <a:gd name="connsiteY7-896" fmla="*/ 1456260 h 2561350"/>
                  <a:gd name="connsiteX8-897" fmla="*/ 1949005 w 2082173"/>
                  <a:gd name="connsiteY8-898" fmla="*/ 2167002 h 2561350"/>
                  <a:gd name="connsiteX9-899" fmla="*/ 1219874 w 2082173"/>
                  <a:gd name="connsiteY9-900" fmla="*/ 2167002 h 2561350"/>
                  <a:gd name="connsiteX10-901" fmla="*/ 1239747 w 2082173"/>
                  <a:gd name="connsiteY10-902" fmla="*/ 2275300 h 2561350"/>
                  <a:gd name="connsiteX11-903" fmla="*/ 789691 w 2082173"/>
                  <a:gd name="connsiteY11-904" fmla="*/ 2277680 h 2561350"/>
                  <a:gd name="connsiteX12-905" fmla="*/ 819624 w 2082173"/>
                  <a:gd name="connsiteY12-906" fmla="*/ 2167002 h 2561350"/>
                  <a:gd name="connsiteX13-907" fmla="*/ 153225 w 2082173"/>
                  <a:gd name="connsiteY13-908" fmla="*/ 2167002 h 2561350"/>
                  <a:gd name="connsiteX14-909" fmla="*/ 153225 w 2082173"/>
                  <a:gd name="connsiteY14-910" fmla="*/ 1458174 h 2561350"/>
                  <a:gd name="connsiteX15-911" fmla="*/ 248224 w 2082173"/>
                  <a:gd name="connsiteY15-912" fmla="*/ 1495354 h 2561350"/>
                  <a:gd name="connsiteX16-913" fmla="*/ 245844 w 2082173"/>
                  <a:gd name="connsiteY16-914" fmla="*/ 1045298 h 2561350"/>
                  <a:gd name="connsiteX17-915" fmla="*/ 153225 w 2082173"/>
                  <a:gd name="connsiteY17-916" fmla="*/ 1071146 h 2561350"/>
                  <a:gd name="connsiteX18-917" fmla="*/ 106805 w 2082173"/>
                  <a:gd name="connsiteY18-918" fmla="*/ 382371 h 2561350"/>
                  <a:gd name="connsiteX19-919" fmla="*/ 824595 w 2082173"/>
                  <a:gd name="connsiteY19-920" fmla="*/ 389002 h 2561350"/>
                  <a:gd name="connsiteX20-921" fmla="*/ 789691 w 2082173"/>
                  <a:gd name="connsiteY20-922" fmla="*/ 283670 h 2561350"/>
                  <a:gd name="connsiteX21-923" fmla="*/ 1025434 w 2082173"/>
                  <a:gd name="connsiteY21-924" fmla="*/ 3 h 2561350"/>
                  <a:gd name="connsiteX0-925" fmla="*/ 1025434 w 2082173"/>
                  <a:gd name="connsiteY0-926" fmla="*/ 3 h 2561350"/>
                  <a:gd name="connsiteX1-927" fmla="*/ 1239747 w 2082173"/>
                  <a:gd name="connsiteY1-928" fmla="*/ 286050 h 2561350"/>
                  <a:gd name="connsiteX2-929" fmla="*/ 1217611 w 2082173"/>
                  <a:gd name="connsiteY2-930" fmla="*/ 389002 h 2561350"/>
                  <a:gd name="connsiteX3-931" fmla="*/ 1968899 w 2082173"/>
                  <a:gd name="connsiteY3-932" fmla="*/ 369108 h 2561350"/>
                  <a:gd name="connsiteX4-933" fmla="*/ 1962267 w 2082173"/>
                  <a:gd name="connsiteY4-934" fmla="*/ 1096546 h 2561350"/>
                  <a:gd name="connsiteX5-935" fmla="*/ 1859687 w 2082173"/>
                  <a:gd name="connsiteY5-936" fmla="*/ 1037347 h 2561350"/>
                  <a:gd name="connsiteX6-937" fmla="*/ 1857307 w 2082173"/>
                  <a:gd name="connsiteY6-938" fmla="*/ 1487403 h 2561350"/>
                  <a:gd name="connsiteX7-939" fmla="*/ 1995425 w 2082173"/>
                  <a:gd name="connsiteY7-940" fmla="*/ 1456260 h 2561350"/>
                  <a:gd name="connsiteX8-941" fmla="*/ 1949005 w 2082173"/>
                  <a:gd name="connsiteY8-942" fmla="*/ 2167002 h 2561350"/>
                  <a:gd name="connsiteX9-943" fmla="*/ 1219874 w 2082173"/>
                  <a:gd name="connsiteY9-944" fmla="*/ 2167002 h 2561350"/>
                  <a:gd name="connsiteX10-945" fmla="*/ 1239747 w 2082173"/>
                  <a:gd name="connsiteY10-946" fmla="*/ 2275300 h 2561350"/>
                  <a:gd name="connsiteX11-947" fmla="*/ 789691 w 2082173"/>
                  <a:gd name="connsiteY11-948" fmla="*/ 2277680 h 2561350"/>
                  <a:gd name="connsiteX12-949" fmla="*/ 819624 w 2082173"/>
                  <a:gd name="connsiteY12-950" fmla="*/ 2167002 h 2561350"/>
                  <a:gd name="connsiteX13-951" fmla="*/ 153225 w 2082173"/>
                  <a:gd name="connsiteY13-952" fmla="*/ 2167002 h 2561350"/>
                  <a:gd name="connsiteX14-953" fmla="*/ 153225 w 2082173"/>
                  <a:gd name="connsiteY14-954" fmla="*/ 1458174 h 2561350"/>
                  <a:gd name="connsiteX15-955" fmla="*/ 248224 w 2082173"/>
                  <a:gd name="connsiteY15-956" fmla="*/ 1495354 h 2561350"/>
                  <a:gd name="connsiteX16-957" fmla="*/ 245844 w 2082173"/>
                  <a:gd name="connsiteY16-958" fmla="*/ 1045298 h 2561350"/>
                  <a:gd name="connsiteX17-959" fmla="*/ 153225 w 2082173"/>
                  <a:gd name="connsiteY17-960" fmla="*/ 1071146 h 2561350"/>
                  <a:gd name="connsiteX18-961" fmla="*/ 106805 w 2082173"/>
                  <a:gd name="connsiteY18-962" fmla="*/ 382371 h 2561350"/>
                  <a:gd name="connsiteX19-963" fmla="*/ 824595 w 2082173"/>
                  <a:gd name="connsiteY19-964" fmla="*/ 389002 h 2561350"/>
                  <a:gd name="connsiteX20-965" fmla="*/ 789691 w 2082173"/>
                  <a:gd name="connsiteY20-966" fmla="*/ 283670 h 2561350"/>
                  <a:gd name="connsiteX21-967" fmla="*/ 1025434 w 2082173"/>
                  <a:gd name="connsiteY21-968" fmla="*/ 3 h 2561350"/>
                  <a:gd name="connsiteX0-969" fmla="*/ 1025434 w 2082173"/>
                  <a:gd name="connsiteY0-970" fmla="*/ 3 h 2561350"/>
                  <a:gd name="connsiteX1-971" fmla="*/ 1239747 w 2082173"/>
                  <a:gd name="connsiteY1-972" fmla="*/ 286050 h 2561350"/>
                  <a:gd name="connsiteX2-973" fmla="*/ 1217611 w 2082173"/>
                  <a:gd name="connsiteY2-974" fmla="*/ 389002 h 2561350"/>
                  <a:gd name="connsiteX3-975" fmla="*/ 1968899 w 2082173"/>
                  <a:gd name="connsiteY3-976" fmla="*/ 369108 h 2561350"/>
                  <a:gd name="connsiteX4-977" fmla="*/ 1962267 w 2082173"/>
                  <a:gd name="connsiteY4-978" fmla="*/ 1096546 h 2561350"/>
                  <a:gd name="connsiteX5-979" fmla="*/ 1859687 w 2082173"/>
                  <a:gd name="connsiteY5-980" fmla="*/ 1037347 h 2561350"/>
                  <a:gd name="connsiteX6-981" fmla="*/ 1844045 w 2082173"/>
                  <a:gd name="connsiteY6-982" fmla="*/ 1520560 h 2561350"/>
                  <a:gd name="connsiteX7-983" fmla="*/ 1995425 w 2082173"/>
                  <a:gd name="connsiteY7-984" fmla="*/ 1456260 h 2561350"/>
                  <a:gd name="connsiteX8-985" fmla="*/ 1949005 w 2082173"/>
                  <a:gd name="connsiteY8-986" fmla="*/ 2167002 h 2561350"/>
                  <a:gd name="connsiteX9-987" fmla="*/ 1219874 w 2082173"/>
                  <a:gd name="connsiteY9-988" fmla="*/ 2167002 h 2561350"/>
                  <a:gd name="connsiteX10-989" fmla="*/ 1239747 w 2082173"/>
                  <a:gd name="connsiteY10-990" fmla="*/ 2275300 h 2561350"/>
                  <a:gd name="connsiteX11-991" fmla="*/ 789691 w 2082173"/>
                  <a:gd name="connsiteY11-992" fmla="*/ 2277680 h 2561350"/>
                  <a:gd name="connsiteX12-993" fmla="*/ 819624 w 2082173"/>
                  <a:gd name="connsiteY12-994" fmla="*/ 2167002 h 2561350"/>
                  <a:gd name="connsiteX13-995" fmla="*/ 153225 w 2082173"/>
                  <a:gd name="connsiteY13-996" fmla="*/ 2167002 h 2561350"/>
                  <a:gd name="connsiteX14-997" fmla="*/ 153225 w 2082173"/>
                  <a:gd name="connsiteY14-998" fmla="*/ 1458174 h 2561350"/>
                  <a:gd name="connsiteX15-999" fmla="*/ 248224 w 2082173"/>
                  <a:gd name="connsiteY15-1000" fmla="*/ 1495354 h 2561350"/>
                  <a:gd name="connsiteX16-1001" fmla="*/ 245844 w 2082173"/>
                  <a:gd name="connsiteY16-1002" fmla="*/ 1045298 h 2561350"/>
                  <a:gd name="connsiteX17-1003" fmla="*/ 153225 w 2082173"/>
                  <a:gd name="connsiteY17-1004" fmla="*/ 1071146 h 2561350"/>
                  <a:gd name="connsiteX18-1005" fmla="*/ 106805 w 2082173"/>
                  <a:gd name="connsiteY18-1006" fmla="*/ 382371 h 2561350"/>
                  <a:gd name="connsiteX19-1007" fmla="*/ 824595 w 2082173"/>
                  <a:gd name="connsiteY19-1008" fmla="*/ 389002 h 2561350"/>
                  <a:gd name="connsiteX20-1009" fmla="*/ 789691 w 2082173"/>
                  <a:gd name="connsiteY20-1010" fmla="*/ 283670 h 2561350"/>
                  <a:gd name="connsiteX21-1011" fmla="*/ 1025434 w 2082173"/>
                  <a:gd name="connsiteY21-1012" fmla="*/ 3 h 2561350"/>
                  <a:gd name="connsiteX0-1013" fmla="*/ 1025434 w 2082173"/>
                  <a:gd name="connsiteY0-1014" fmla="*/ 3 h 2561350"/>
                  <a:gd name="connsiteX1-1015" fmla="*/ 1239747 w 2082173"/>
                  <a:gd name="connsiteY1-1016" fmla="*/ 286050 h 2561350"/>
                  <a:gd name="connsiteX2-1017" fmla="*/ 1217611 w 2082173"/>
                  <a:gd name="connsiteY2-1018" fmla="*/ 389002 h 2561350"/>
                  <a:gd name="connsiteX3-1019" fmla="*/ 1968899 w 2082173"/>
                  <a:gd name="connsiteY3-1020" fmla="*/ 369108 h 2561350"/>
                  <a:gd name="connsiteX4-1021" fmla="*/ 1962267 w 2082173"/>
                  <a:gd name="connsiteY4-1022" fmla="*/ 1096546 h 2561350"/>
                  <a:gd name="connsiteX5-1023" fmla="*/ 1859687 w 2082173"/>
                  <a:gd name="connsiteY5-1024" fmla="*/ 1037347 h 2561350"/>
                  <a:gd name="connsiteX6-1025" fmla="*/ 1844045 w 2082173"/>
                  <a:gd name="connsiteY6-1026" fmla="*/ 1520560 h 2561350"/>
                  <a:gd name="connsiteX7-1027" fmla="*/ 1995425 w 2082173"/>
                  <a:gd name="connsiteY7-1028" fmla="*/ 1456260 h 2561350"/>
                  <a:gd name="connsiteX8-1029" fmla="*/ 1949005 w 2082173"/>
                  <a:gd name="connsiteY8-1030" fmla="*/ 2167002 h 2561350"/>
                  <a:gd name="connsiteX9-1031" fmla="*/ 1219874 w 2082173"/>
                  <a:gd name="connsiteY9-1032" fmla="*/ 2167002 h 2561350"/>
                  <a:gd name="connsiteX10-1033" fmla="*/ 1239747 w 2082173"/>
                  <a:gd name="connsiteY10-1034" fmla="*/ 2275300 h 2561350"/>
                  <a:gd name="connsiteX11-1035" fmla="*/ 789691 w 2082173"/>
                  <a:gd name="connsiteY11-1036" fmla="*/ 2277680 h 2561350"/>
                  <a:gd name="connsiteX12-1037" fmla="*/ 819624 w 2082173"/>
                  <a:gd name="connsiteY12-1038" fmla="*/ 2167002 h 2561350"/>
                  <a:gd name="connsiteX13-1039" fmla="*/ 153225 w 2082173"/>
                  <a:gd name="connsiteY13-1040" fmla="*/ 2167002 h 2561350"/>
                  <a:gd name="connsiteX14-1041" fmla="*/ 153225 w 2082173"/>
                  <a:gd name="connsiteY14-1042" fmla="*/ 1458174 h 2561350"/>
                  <a:gd name="connsiteX15-1043" fmla="*/ 248224 w 2082173"/>
                  <a:gd name="connsiteY15-1044" fmla="*/ 1495354 h 2561350"/>
                  <a:gd name="connsiteX16-1045" fmla="*/ 245844 w 2082173"/>
                  <a:gd name="connsiteY16-1046" fmla="*/ 1045298 h 2561350"/>
                  <a:gd name="connsiteX17-1047" fmla="*/ 153225 w 2082173"/>
                  <a:gd name="connsiteY17-1048" fmla="*/ 1071146 h 2561350"/>
                  <a:gd name="connsiteX18-1049" fmla="*/ 106805 w 2082173"/>
                  <a:gd name="connsiteY18-1050" fmla="*/ 382371 h 2561350"/>
                  <a:gd name="connsiteX19-1051" fmla="*/ 824595 w 2082173"/>
                  <a:gd name="connsiteY19-1052" fmla="*/ 389002 h 2561350"/>
                  <a:gd name="connsiteX20-1053" fmla="*/ 789691 w 2082173"/>
                  <a:gd name="connsiteY20-1054" fmla="*/ 283670 h 2561350"/>
                  <a:gd name="connsiteX21-1055" fmla="*/ 1025434 w 2082173"/>
                  <a:gd name="connsiteY21-1056" fmla="*/ 3 h 2561350"/>
                  <a:gd name="connsiteX0-1057" fmla="*/ 1025434 w 2082173"/>
                  <a:gd name="connsiteY0-1058" fmla="*/ 3 h 2561350"/>
                  <a:gd name="connsiteX1-1059" fmla="*/ 1239747 w 2082173"/>
                  <a:gd name="connsiteY1-1060" fmla="*/ 286050 h 2561350"/>
                  <a:gd name="connsiteX2-1061" fmla="*/ 1217611 w 2082173"/>
                  <a:gd name="connsiteY2-1062" fmla="*/ 389002 h 2561350"/>
                  <a:gd name="connsiteX3-1063" fmla="*/ 1968899 w 2082173"/>
                  <a:gd name="connsiteY3-1064" fmla="*/ 369108 h 2561350"/>
                  <a:gd name="connsiteX4-1065" fmla="*/ 1962267 w 2082173"/>
                  <a:gd name="connsiteY4-1066" fmla="*/ 1096546 h 2561350"/>
                  <a:gd name="connsiteX5-1067" fmla="*/ 1859687 w 2082173"/>
                  <a:gd name="connsiteY5-1068" fmla="*/ 1037347 h 2561350"/>
                  <a:gd name="connsiteX6-1069" fmla="*/ 1844045 w 2082173"/>
                  <a:gd name="connsiteY6-1070" fmla="*/ 1520560 h 2561350"/>
                  <a:gd name="connsiteX7-1071" fmla="*/ 1995425 w 2082173"/>
                  <a:gd name="connsiteY7-1072" fmla="*/ 1456260 h 2561350"/>
                  <a:gd name="connsiteX8-1073" fmla="*/ 1949005 w 2082173"/>
                  <a:gd name="connsiteY8-1074" fmla="*/ 2167002 h 2561350"/>
                  <a:gd name="connsiteX9-1075" fmla="*/ 1219874 w 2082173"/>
                  <a:gd name="connsiteY9-1076" fmla="*/ 2167002 h 2561350"/>
                  <a:gd name="connsiteX10-1077" fmla="*/ 1239747 w 2082173"/>
                  <a:gd name="connsiteY10-1078" fmla="*/ 2275300 h 2561350"/>
                  <a:gd name="connsiteX11-1079" fmla="*/ 789691 w 2082173"/>
                  <a:gd name="connsiteY11-1080" fmla="*/ 2277680 h 2561350"/>
                  <a:gd name="connsiteX12-1081" fmla="*/ 819624 w 2082173"/>
                  <a:gd name="connsiteY12-1082" fmla="*/ 2167002 h 2561350"/>
                  <a:gd name="connsiteX13-1083" fmla="*/ 153225 w 2082173"/>
                  <a:gd name="connsiteY13-1084" fmla="*/ 2167002 h 2561350"/>
                  <a:gd name="connsiteX14-1085" fmla="*/ 153225 w 2082173"/>
                  <a:gd name="connsiteY14-1086" fmla="*/ 1458174 h 2561350"/>
                  <a:gd name="connsiteX15-1087" fmla="*/ 248224 w 2082173"/>
                  <a:gd name="connsiteY15-1088" fmla="*/ 1495354 h 2561350"/>
                  <a:gd name="connsiteX16-1089" fmla="*/ 245844 w 2082173"/>
                  <a:gd name="connsiteY16-1090" fmla="*/ 1045298 h 2561350"/>
                  <a:gd name="connsiteX17-1091" fmla="*/ 153225 w 2082173"/>
                  <a:gd name="connsiteY17-1092" fmla="*/ 1071146 h 2561350"/>
                  <a:gd name="connsiteX18-1093" fmla="*/ 106805 w 2082173"/>
                  <a:gd name="connsiteY18-1094" fmla="*/ 382371 h 2561350"/>
                  <a:gd name="connsiteX19-1095" fmla="*/ 824595 w 2082173"/>
                  <a:gd name="connsiteY19-1096" fmla="*/ 389002 h 2561350"/>
                  <a:gd name="connsiteX20-1097" fmla="*/ 789691 w 2082173"/>
                  <a:gd name="connsiteY20-1098" fmla="*/ 283670 h 2561350"/>
                  <a:gd name="connsiteX21-1099" fmla="*/ 1025434 w 2082173"/>
                  <a:gd name="connsiteY21-1100" fmla="*/ 3 h 2561350"/>
                  <a:gd name="connsiteX0-1101" fmla="*/ 1025434 w 2082173"/>
                  <a:gd name="connsiteY0-1102" fmla="*/ 3 h 2561350"/>
                  <a:gd name="connsiteX1-1103" fmla="*/ 1239747 w 2082173"/>
                  <a:gd name="connsiteY1-1104" fmla="*/ 286050 h 2561350"/>
                  <a:gd name="connsiteX2-1105" fmla="*/ 1217611 w 2082173"/>
                  <a:gd name="connsiteY2-1106" fmla="*/ 389002 h 2561350"/>
                  <a:gd name="connsiteX3-1107" fmla="*/ 1968899 w 2082173"/>
                  <a:gd name="connsiteY3-1108" fmla="*/ 369108 h 2561350"/>
                  <a:gd name="connsiteX4-1109" fmla="*/ 1962267 w 2082173"/>
                  <a:gd name="connsiteY4-1110" fmla="*/ 1096546 h 2561350"/>
                  <a:gd name="connsiteX5-1111" fmla="*/ 1859687 w 2082173"/>
                  <a:gd name="connsiteY5-1112" fmla="*/ 1037347 h 2561350"/>
                  <a:gd name="connsiteX6-1113" fmla="*/ 1844045 w 2082173"/>
                  <a:gd name="connsiteY6-1114" fmla="*/ 1520560 h 2561350"/>
                  <a:gd name="connsiteX7-1115" fmla="*/ 1995425 w 2082173"/>
                  <a:gd name="connsiteY7-1116" fmla="*/ 1456260 h 2561350"/>
                  <a:gd name="connsiteX8-1117" fmla="*/ 1949005 w 2082173"/>
                  <a:gd name="connsiteY8-1118" fmla="*/ 2167002 h 2561350"/>
                  <a:gd name="connsiteX9-1119" fmla="*/ 1219874 w 2082173"/>
                  <a:gd name="connsiteY9-1120" fmla="*/ 2167002 h 2561350"/>
                  <a:gd name="connsiteX10-1121" fmla="*/ 1239747 w 2082173"/>
                  <a:gd name="connsiteY10-1122" fmla="*/ 2275300 h 2561350"/>
                  <a:gd name="connsiteX11-1123" fmla="*/ 789691 w 2082173"/>
                  <a:gd name="connsiteY11-1124" fmla="*/ 2277680 h 2561350"/>
                  <a:gd name="connsiteX12-1125" fmla="*/ 819624 w 2082173"/>
                  <a:gd name="connsiteY12-1126" fmla="*/ 2167002 h 2561350"/>
                  <a:gd name="connsiteX13-1127" fmla="*/ 153225 w 2082173"/>
                  <a:gd name="connsiteY13-1128" fmla="*/ 2167002 h 2561350"/>
                  <a:gd name="connsiteX14-1129" fmla="*/ 153225 w 2082173"/>
                  <a:gd name="connsiteY14-1130" fmla="*/ 1458174 h 2561350"/>
                  <a:gd name="connsiteX15-1131" fmla="*/ 248224 w 2082173"/>
                  <a:gd name="connsiteY15-1132" fmla="*/ 1495354 h 2561350"/>
                  <a:gd name="connsiteX16-1133" fmla="*/ 245844 w 2082173"/>
                  <a:gd name="connsiteY16-1134" fmla="*/ 1045298 h 2561350"/>
                  <a:gd name="connsiteX17-1135" fmla="*/ 153225 w 2082173"/>
                  <a:gd name="connsiteY17-1136" fmla="*/ 1071146 h 2561350"/>
                  <a:gd name="connsiteX18-1137" fmla="*/ 106805 w 2082173"/>
                  <a:gd name="connsiteY18-1138" fmla="*/ 382371 h 2561350"/>
                  <a:gd name="connsiteX19-1139" fmla="*/ 824595 w 2082173"/>
                  <a:gd name="connsiteY19-1140" fmla="*/ 389002 h 2561350"/>
                  <a:gd name="connsiteX20-1141" fmla="*/ 789691 w 2082173"/>
                  <a:gd name="connsiteY20-1142" fmla="*/ 283670 h 2561350"/>
                  <a:gd name="connsiteX21-1143" fmla="*/ 1025434 w 2082173"/>
                  <a:gd name="connsiteY21-1144" fmla="*/ 3 h 2561350"/>
                  <a:gd name="connsiteX0-1145" fmla="*/ 1025434 w 2082173"/>
                  <a:gd name="connsiteY0-1146" fmla="*/ 3 h 2561350"/>
                  <a:gd name="connsiteX1-1147" fmla="*/ 1239747 w 2082173"/>
                  <a:gd name="connsiteY1-1148" fmla="*/ 286050 h 2561350"/>
                  <a:gd name="connsiteX2-1149" fmla="*/ 1217611 w 2082173"/>
                  <a:gd name="connsiteY2-1150" fmla="*/ 389002 h 2561350"/>
                  <a:gd name="connsiteX3-1151" fmla="*/ 1968899 w 2082173"/>
                  <a:gd name="connsiteY3-1152" fmla="*/ 369108 h 2561350"/>
                  <a:gd name="connsiteX4-1153" fmla="*/ 1962267 w 2082173"/>
                  <a:gd name="connsiteY4-1154" fmla="*/ 1096546 h 2561350"/>
                  <a:gd name="connsiteX5-1155" fmla="*/ 1859687 w 2082173"/>
                  <a:gd name="connsiteY5-1156" fmla="*/ 1037347 h 2561350"/>
                  <a:gd name="connsiteX6-1157" fmla="*/ 1844045 w 2082173"/>
                  <a:gd name="connsiteY6-1158" fmla="*/ 1520560 h 2561350"/>
                  <a:gd name="connsiteX7-1159" fmla="*/ 1995425 w 2082173"/>
                  <a:gd name="connsiteY7-1160" fmla="*/ 1456260 h 2561350"/>
                  <a:gd name="connsiteX8-1161" fmla="*/ 1949005 w 2082173"/>
                  <a:gd name="connsiteY8-1162" fmla="*/ 2167002 h 2561350"/>
                  <a:gd name="connsiteX9-1163" fmla="*/ 1219874 w 2082173"/>
                  <a:gd name="connsiteY9-1164" fmla="*/ 2167002 h 2561350"/>
                  <a:gd name="connsiteX10-1165" fmla="*/ 1239747 w 2082173"/>
                  <a:gd name="connsiteY10-1166" fmla="*/ 2275300 h 2561350"/>
                  <a:gd name="connsiteX11-1167" fmla="*/ 789691 w 2082173"/>
                  <a:gd name="connsiteY11-1168" fmla="*/ 2277680 h 2561350"/>
                  <a:gd name="connsiteX12-1169" fmla="*/ 819624 w 2082173"/>
                  <a:gd name="connsiteY12-1170" fmla="*/ 2167002 h 2561350"/>
                  <a:gd name="connsiteX13-1171" fmla="*/ 153225 w 2082173"/>
                  <a:gd name="connsiteY13-1172" fmla="*/ 2167002 h 2561350"/>
                  <a:gd name="connsiteX14-1173" fmla="*/ 153225 w 2082173"/>
                  <a:gd name="connsiteY14-1174" fmla="*/ 1458174 h 2561350"/>
                  <a:gd name="connsiteX15-1175" fmla="*/ 248224 w 2082173"/>
                  <a:gd name="connsiteY15-1176" fmla="*/ 1495354 h 2561350"/>
                  <a:gd name="connsiteX16-1177" fmla="*/ 245844 w 2082173"/>
                  <a:gd name="connsiteY16-1178" fmla="*/ 1045298 h 2561350"/>
                  <a:gd name="connsiteX17-1179" fmla="*/ 153225 w 2082173"/>
                  <a:gd name="connsiteY17-1180" fmla="*/ 1071146 h 2561350"/>
                  <a:gd name="connsiteX18-1181" fmla="*/ 106805 w 2082173"/>
                  <a:gd name="connsiteY18-1182" fmla="*/ 382371 h 2561350"/>
                  <a:gd name="connsiteX19-1183" fmla="*/ 824595 w 2082173"/>
                  <a:gd name="connsiteY19-1184" fmla="*/ 389002 h 2561350"/>
                  <a:gd name="connsiteX20-1185" fmla="*/ 789691 w 2082173"/>
                  <a:gd name="connsiteY20-1186" fmla="*/ 283670 h 2561350"/>
                  <a:gd name="connsiteX21-1187" fmla="*/ 1025434 w 2082173"/>
                  <a:gd name="connsiteY21-1188" fmla="*/ 3 h 2561350"/>
                  <a:gd name="connsiteX0-1189" fmla="*/ 1025434 w 2082173"/>
                  <a:gd name="connsiteY0-1190" fmla="*/ 3 h 2561350"/>
                  <a:gd name="connsiteX1-1191" fmla="*/ 1239747 w 2082173"/>
                  <a:gd name="connsiteY1-1192" fmla="*/ 286050 h 2561350"/>
                  <a:gd name="connsiteX2-1193" fmla="*/ 1217611 w 2082173"/>
                  <a:gd name="connsiteY2-1194" fmla="*/ 389002 h 2561350"/>
                  <a:gd name="connsiteX3-1195" fmla="*/ 1968899 w 2082173"/>
                  <a:gd name="connsiteY3-1196" fmla="*/ 369108 h 2561350"/>
                  <a:gd name="connsiteX4-1197" fmla="*/ 1962267 w 2082173"/>
                  <a:gd name="connsiteY4-1198" fmla="*/ 1096546 h 2561350"/>
                  <a:gd name="connsiteX5-1199" fmla="*/ 1859687 w 2082173"/>
                  <a:gd name="connsiteY5-1200" fmla="*/ 1037347 h 2561350"/>
                  <a:gd name="connsiteX6-1201" fmla="*/ 1844045 w 2082173"/>
                  <a:gd name="connsiteY6-1202" fmla="*/ 1520560 h 2561350"/>
                  <a:gd name="connsiteX7-1203" fmla="*/ 1995425 w 2082173"/>
                  <a:gd name="connsiteY7-1204" fmla="*/ 1456260 h 2561350"/>
                  <a:gd name="connsiteX8-1205" fmla="*/ 1949005 w 2082173"/>
                  <a:gd name="connsiteY8-1206" fmla="*/ 2167002 h 2561350"/>
                  <a:gd name="connsiteX9-1207" fmla="*/ 1219874 w 2082173"/>
                  <a:gd name="connsiteY9-1208" fmla="*/ 2167002 h 2561350"/>
                  <a:gd name="connsiteX10-1209" fmla="*/ 1239747 w 2082173"/>
                  <a:gd name="connsiteY10-1210" fmla="*/ 2275300 h 2561350"/>
                  <a:gd name="connsiteX11-1211" fmla="*/ 789691 w 2082173"/>
                  <a:gd name="connsiteY11-1212" fmla="*/ 2277680 h 2561350"/>
                  <a:gd name="connsiteX12-1213" fmla="*/ 819624 w 2082173"/>
                  <a:gd name="connsiteY12-1214" fmla="*/ 2167002 h 2561350"/>
                  <a:gd name="connsiteX13-1215" fmla="*/ 153225 w 2082173"/>
                  <a:gd name="connsiteY13-1216" fmla="*/ 2167002 h 2561350"/>
                  <a:gd name="connsiteX14-1217" fmla="*/ 153225 w 2082173"/>
                  <a:gd name="connsiteY14-1218" fmla="*/ 1458174 h 2561350"/>
                  <a:gd name="connsiteX15-1219" fmla="*/ 248224 w 2082173"/>
                  <a:gd name="connsiteY15-1220" fmla="*/ 1495354 h 2561350"/>
                  <a:gd name="connsiteX16-1221" fmla="*/ 245844 w 2082173"/>
                  <a:gd name="connsiteY16-1222" fmla="*/ 1045298 h 2561350"/>
                  <a:gd name="connsiteX17-1223" fmla="*/ 153225 w 2082173"/>
                  <a:gd name="connsiteY17-1224" fmla="*/ 1071146 h 2561350"/>
                  <a:gd name="connsiteX18-1225" fmla="*/ 106805 w 2082173"/>
                  <a:gd name="connsiteY18-1226" fmla="*/ 382371 h 2561350"/>
                  <a:gd name="connsiteX19-1227" fmla="*/ 824595 w 2082173"/>
                  <a:gd name="connsiteY19-1228" fmla="*/ 389002 h 2561350"/>
                  <a:gd name="connsiteX20-1229" fmla="*/ 789691 w 2082173"/>
                  <a:gd name="connsiteY20-1230" fmla="*/ 283670 h 2561350"/>
                  <a:gd name="connsiteX21-1231" fmla="*/ 1025434 w 2082173"/>
                  <a:gd name="connsiteY21-1232" fmla="*/ 3 h 2561350"/>
                  <a:gd name="connsiteX0-1233" fmla="*/ 1025434 w 2082173"/>
                  <a:gd name="connsiteY0-1234" fmla="*/ 3 h 2561350"/>
                  <a:gd name="connsiteX1-1235" fmla="*/ 1239747 w 2082173"/>
                  <a:gd name="connsiteY1-1236" fmla="*/ 286050 h 2561350"/>
                  <a:gd name="connsiteX2-1237" fmla="*/ 1217611 w 2082173"/>
                  <a:gd name="connsiteY2-1238" fmla="*/ 389002 h 2561350"/>
                  <a:gd name="connsiteX3-1239" fmla="*/ 1968899 w 2082173"/>
                  <a:gd name="connsiteY3-1240" fmla="*/ 369108 h 2561350"/>
                  <a:gd name="connsiteX4-1241" fmla="*/ 1962267 w 2082173"/>
                  <a:gd name="connsiteY4-1242" fmla="*/ 1096546 h 2561350"/>
                  <a:gd name="connsiteX5-1243" fmla="*/ 1859687 w 2082173"/>
                  <a:gd name="connsiteY5-1244" fmla="*/ 1037347 h 2561350"/>
                  <a:gd name="connsiteX6-1245" fmla="*/ 1844045 w 2082173"/>
                  <a:gd name="connsiteY6-1246" fmla="*/ 1520560 h 2561350"/>
                  <a:gd name="connsiteX7-1247" fmla="*/ 1995425 w 2082173"/>
                  <a:gd name="connsiteY7-1248" fmla="*/ 1456260 h 2561350"/>
                  <a:gd name="connsiteX8-1249" fmla="*/ 1949005 w 2082173"/>
                  <a:gd name="connsiteY8-1250" fmla="*/ 2167002 h 2561350"/>
                  <a:gd name="connsiteX9-1251" fmla="*/ 1219874 w 2082173"/>
                  <a:gd name="connsiteY9-1252" fmla="*/ 2167002 h 2561350"/>
                  <a:gd name="connsiteX10-1253" fmla="*/ 1239747 w 2082173"/>
                  <a:gd name="connsiteY10-1254" fmla="*/ 2275300 h 2561350"/>
                  <a:gd name="connsiteX11-1255" fmla="*/ 789691 w 2082173"/>
                  <a:gd name="connsiteY11-1256" fmla="*/ 2277680 h 2561350"/>
                  <a:gd name="connsiteX12-1257" fmla="*/ 819624 w 2082173"/>
                  <a:gd name="connsiteY12-1258" fmla="*/ 2167002 h 2561350"/>
                  <a:gd name="connsiteX13-1259" fmla="*/ 153225 w 2082173"/>
                  <a:gd name="connsiteY13-1260" fmla="*/ 2167002 h 2561350"/>
                  <a:gd name="connsiteX14-1261" fmla="*/ 153225 w 2082173"/>
                  <a:gd name="connsiteY14-1262" fmla="*/ 1458174 h 2561350"/>
                  <a:gd name="connsiteX15-1263" fmla="*/ 248224 w 2082173"/>
                  <a:gd name="connsiteY15-1264" fmla="*/ 1495354 h 2561350"/>
                  <a:gd name="connsiteX16-1265" fmla="*/ 245844 w 2082173"/>
                  <a:gd name="connsiteY16-1266" fmla="*/ 1045298 h 2561350"/>
                  <a:gd name="connsiteX17-1267" fmla="*/ 153225 w 2082173"/>
                  <a:gd name="connsiteY17-1268" fmla="*/ 1071146 h 2561350"/>
                  <a:gd name="connsiteX18-1269" fmla="*/ 106805 w 2082173"/>
                  <a:gd name="connsiteY18-1270" fmla="*/ 382371 h 2561350"/>
                  <a:gd name="connsiteX19-1271" fmla="*/ 824595 w 2082173"/>
                  <a:gd name="connsiteY19-1272" fmla="*/ 389002 h 2561350"/>
                  <a:gd name="connsiteX20-1273" fmla="*/ 789691 w 2082173"/>
                  <a:gd name="connsiteY20-1274" fmla="*/ 283670 h 2561350"/>
                  <a:gd name="connsiteX21-1275" fmla="*/ 1025434 w 2082173"/>
                  <a:gd name="connsiteY21-1276" fmla="*/ 3 h 2561350"/>
                  <a:gd name="connsiteX0-1277" fmla="*/ 1025434 w 2082173"/>
                  <a:gd name="connsiteY0-1278" fmla="*/ 3 h 2561350"/>
                  <a:gd name="connsiteX1-1279" fmla="*/ 1239747 w 2082173"/>
                  <a:gd name="connsiteY1-1280" fmla="*/ 286050 h 2561350"/>
                  <a:gd name="connsiteX2-1281" fmla="*/ 1217611 w 2082173"/>
                  <a:gd name="connsiteY2-1282" fmla="*/ 389002 h 2561350"/>
                  <a:gd name="connsiteX3-1283" fmla="*/ 1968899 w 2082173"/>
                  <a:gd name="connsiteY3-1284" fmla="*/ 369108 h 2561350"/>
                  <a:gd name="connsiteX4-1285" fmla="*/ 1962267 w 2082173"/>
                  <a:gd name="connsiteY4-1286" fmla="*/ 1096546 h 2561350"/>
                  <a:gd name="connsiteX5-1287" fmla="*/ 1859687 w 2082173"/>
                  <a:gd name="connsiteY5-1288" fmla="*/ 1037347 h 2561350"/>
                  <a:gd name="connsiteX6-1289" fmla="*/ 1844045 w 2082173"/>
                  <a:gd name="connsiteY6-1290" fmla="*/ 1520560 h 2561350"/>
                  <a:gd name="connsiteX7-1291" fmla="*/ 1995425 w 2082173"/>
                  <a:gd name="connsiteY7-1292" fmla="*/ 1456260 h 2561350"/>
                  <a:gd name="connsiteX8-1293" fmla="*/ 1949005 w 2082173"/>
                  <a:gd name="connsiteY8-1294" fmla="*/ 2180265 h 2561350"/>
                  <a:gd name="connsiteX9-1295" fmla="*/ 1219874 w 2082173"/>
                  <a:gd name="connsiteY9-1296" fmla="*/ 2167002 h 2561350"/>
                  <a:gd name="connsiteX10-1297" fmla="*/ 1239747 w 2082173"/>
                  <a:gd name="connsiteY10-1298" fmla="*/ 2275300 h 2561350"/>
                  <a:gd name="connsiteX11-1299" fmla="*/ 789691 w 2082173"/>
                  <a:gd name="connsiteY11-1300" fmla="*/ 2277680 h 2561350"/>
                  <a:gd name="connsiteX12-1301" fmla="*/ 819624 w 2082173"/>
                  <a:gd name="connsiteY12-1302" fmla="*/ 2167002 h 2561350"/>
                  <a:gd name="connsiteX13-1303" fmla="*/ 153225 w 2082173"/>
                  <a:gd name="connsiteY13-1304" fmla="*/ 2167002 h 2561350"/>
                  <a:gd name="connsiteX14-1305" fmla="*/ 153225 w 2082173"/>
                  <a:gd name="connsiteY14-1306" fmla="*/ 1458174 h 2561350"/>
                  <a:gd name="connsiteX15-1307" fmla="*/ 248224 w 2082173"/>
                  <a:gd name="connsiteY15-1308" fmla="*/ 1495354 h 2561350"/>
                  <a:gd name="connsiteX16-1309" fmla="*/ 245844 w 2082173"/>
                  <a:gd name="connsiteY16-1310" fmla="*/ 1045298 h 2561350"/>
                  <a:gd name="connsiteX17-1311" fmla="*/ 153225 w 2082173"/>
                  <a:gd name="connsiteY17-1312" fmla="*/ 1071146 h 2561350"/>
                  <a:gd name="connsiteX18-1313" fmla="*/ 106805 w 2082173"/>
                  <a:gd name="connsiteY18-1314" fmla="*/ 382371 h 2561350"/>
                  <a:gd name="connsiteX19-1315" fmla="*/ 824595 w 2082173"/>
                  <a:gd name="connsiteY19-1316" fmla="*/ 389002 h 2561350"/>
                  <a:gd name="connsiteX20-1317" fmla="*/ 789691 w 2082173"/>
                  <a:gd name="connsiteY20-1318" fmla="*/ 283670 h 2561350"/>
                  <a:gd name="connsiteX21-1319" fmla="*/ 1025434 w 2082173"/>
                  <a:gd name="connsiteY21-1320" fmla="*/ 3 h 2561350"/>
                  <a:gd name="connsiteX0-1321" fmla="*/ 1025434 w 2082173"/>
                  <a:gd name="connsiteY0-1322" fmla="*/ 3 h 2561350"/>
                  <a:gd name="connsiteX1-1323" fmla="*/ 1239747 w 2082173"/>
                  <a:gd name="connsiteY1-1324" fmla="*/ 286050 h 2561350"/>
                  <a:gd name="connsiteX2-1325" fmla="*/ 1217611 w 2082173"/>
                  <a:gd name="connsiteY2-1326" fmla="*/ 389002 h 2561350"/>
                  <a:gd name="connsiteX3-1327" fmla="*/ 1968899 w 2082173"/>
                  <a:gd name="connsiteY3-1328" fmla="*/ 369108 h 2561350"/>
                  <a:gd name="connsiteX4-1329" fmla="*/ 1962267 w 2082173"/>
                  <a:gd name="connsiteY4-1330" fmla="*/ 1096546 h 2561350"/>
                  <a:gd name="connsiteX5-1331" fmla="*/ 1859687 w 2082173"/>
                  <a:gd name="connsiteY5-1332" fmla="*/ 1037347 h 2561350"/>
                  <a:gd name="connsiteX6-1333" fmla="*/ 1844045 w 2082173"/>
                  <a:gd name="connsiteY6-1334" fmla="*/ 1520560 h 2561350"/>
                  <a:gd name="connsiteX7-1335" fmla="*/ 1995425 w 2082173"/>
                  <a:gd name="connsiteY7-1336" fmla="*/ 1456260 h 2561350"/>
                  <a:gd name="connsiteX8-1337" fmla="*/ 1949005 w 2082173"/>
                  <a:gd name="connsiteY8-1338" fmla="*/ 2180265 h 2561350"/>
                  <a:gd name="connsiteX9-1339" fmla="*/ 1219874 w 2082173"/>
                  <a:gd name="connsiteY9-1340" fmla="*/ 2167002 h 2561350"/>
                  <a:gd name="connsiteX10-1341" fmla="*/ 1239747 w 2082173"/>
                  <a:gd name="connsiteY10-1342" fmla="*/ 2275300 h 2561350"/>
                  <a:gd name="connsiteX11-1343" fmla="*/ 789691 w 2082173"/>
                  <a:gd name="connsiteY11-1344" fmla="*/ 2277680 h 2561350"/>
                  <a:gd name="connsiteX12-1345" fmla="*/ 819624 w 2082173"/>
                  <a:gd name="connsiteY12-1346" fmla="*/ 2167002 h 2561350"/>
                  <a:gd name="connsiteX13-1347" fmla="*/ 153225 w 2082173"/>
                  <a:gd name="connsiteY13-1348" fmla="*/ 2167002 h 2561350"/>
                  <a:gd name="connsiteX14-1349" fmla="*/ 153225 w 2082173"/>
                  <a:gd name="connsiteY14-1350" fmla="*/ 1458174 h 2561350"/>
                  <a:gd name="connsiteX15-1351" fmla="*/ 248224 w 2082173"/>
                  <a:gd name="connsiteY15-1352" fmla="*/ 1495354 h 2561350"/>
                  <a:gd name="connsiteX16-1353" fmla="*/ 245844 w 2082173"/>
                  <a:gd name="connsiteY16-1354" fmla="*/ 1045298 h 2561350"/>
                  <a:gd name="connsiteX17-1355" fmla="*/ 153225 w 2082173"/>
                  <a:gd name="connsiteY17-1356" fmla="*/ 1071146 h 2561350"/>
                  <a:gd name="connsiteX18-1357" fmla="*/ 106805 w 2082173"/>
                  <a:gd name="connsiteY18-1358" fmla="*/ 382371 h 2561350"/>
                  <a:gd name="connsiteX19-1359" fmla="*/ 824595 w 2082173"/>
                  <a:gd name="connsiteY19-1360" fmla="*/ 389002 h 2561350"/>
                  <a:gd name="connsiteX20-1361" fmla="*/ 789691 w 2082173"/>
                  <a:gd name="connsiteY20-1362" fmla="*/ 283670 h 2561350"/>
                  <a:gd name="connsiteX21-1363" fmla="*/ 1025434 w 2082173"/>
                  <a:gd name="connsiteY21-1364" fmla="*/ 3 h 2561350"/>
                  <a:gd name="connsiteX0-1365" fmla="*/ 1025434 w 2082173"/>
                  <a:gd name="connsiteY0-1366" fmla="*/ 3 h 2561350"/>
                  <a:gd name="connsiteX1-1367" fmla="*/ 1239747 w 2082173"/>
                  <a:gd name="connsiteY1-1368" fmla="*/ 286050 h 2561350"/>
                  <a:gd name="connsiteX2-1369" fmla="*/ 1217611 w 2082173"/>
                  <a:gd name="connsiteY2-1370" fmla="*/ 389002 h 2561350"/>
                  <a:gd name="connsiteX3-1371" fmla="*/ 1968899 w 2082173"/>
                  <a:gd name="connsiteY3-1372" fmla="*/ 369108 h 2561350"/>
                  <a:gd name="connsiteX4-1373" fmla="*/ 1962267 w 2082173"/>
                  <a:gd name="connsiteY4-1374" fmla="*/ 1096546 h 2561350"/>
                  <a:gd name="connsiteX5-1375" fmla="*/ 1859687 w 2082173"/>
                  <a:gd name="connsiteY5-1376" fmla="*/ 1037347 h 2561350"/>
                  <a:gd name="connsiteX6-1377" fmla="*/ 1844045 w 2082173"/>
                  <a:gd name="connsiteY6-1378" fmla="*/ 1520560 h 2561350"/>
                  <a:gd name="connsiteX7-1379" fmla="*/ 1995425 w 2082173"/>
                  <a:gd name="connsiteY7-1380" fmla="*/ 1456260 h 2561350"/>
                  <a:gd name="connsiteX8-1381" fmla="*/ 1949005 w 2082173"/>
                  <a:gd name="connsiteY8-1382" fmla="*/ 2180265 h 2561350"/>
                  <a:gd name="connsiteX9-1383" fmla="*/ 1219874 w 2082173"/>
                  <a:gd name="connsiteY9-1384" fmla="*/ 2167002 h 2561350"/>
                  <a:gd name="connsiteX10-1385" fmla="*/ 1239747 w 2082173"/>
                  <a:gd name="connsiteY10-1386" fmla="*/ 2275300 h 2561350"/>
                  <a:gd name="connsiteX11-1387" fmla="*/ 789691 w 2082173"/>
                  <a:gd name="connsiteY11-1388" fmla="*/ 2277680 h 2561350"/>
                  <a:gd name="connsiteX12-1389" fmla="*/ 819624 w 2082173"/>
                  <a:gd name="connsiteY12-1390" fmla="*/ 2167002 h 2561350"/>
                  <a:gd name="connsiteX13-1391" fmla="*/ 153225 w 2082173"/>
                  <a:gd name="connsiteY13-1392" fmla="*/ 2167002 h 2561350"/>
                  <a:gd name="connsiteX14-1393" fmla="*/ 153225 w 2082173"/>
                  <a:gd name="connsiteY14-1394" fmla="*/ 1458174 h 2561350"/>
                  <a:gd name="connsiteX15-1395" fmla="*/ 248224 w 2082173"/>
                  <a:gd name="connsiteY15-1396" fmla="*/ 1495354 h 2561350"/>
                  <a:gd name="connsiteX16-1397" fmla="*/ 245844 w 2082173"/>
                  <a:gd name="connsiteY16-1398" fmla="*/ 1045298 h 2561350"/>
                  <a:gd name="connsiteX17-1399" fmla="*/ 153225 w 2082173"/>
                  <a:gd name="connsiteY17-1400" fmla="*/ 1071146 h 2561350"/>
                  <a:gd name="connsiteX18-1401" fmla="*/ 106805 w 2082173"/>
                  <a:gd name="connsiteY18-1402" fmla="*/ 382371 h 2561350"/>
                  <a:gd name="connsiteX19-1403" fmla="*/ 824595 w 2082173"/>
                  <a:gd name="connsiteY19-1404" fmla="*/ 389002 h 2561350"/>
                  <a:gd name="connsiteX20-1405" fmla="*/ 789691 w 2082173"/>
                  <a:gd name="connsiteY20-1406" fmla="*/ 283670 h 2561350"/>
                  <a:gd name="connsiteX21-1407" fmla="*/ 1025434 w 2082173"/>
                  <a:gd name="connsiteY21-1408" fmla="*/ 3 h 2561350"/>
                  <a:gd name="connsiteX0-1409" fmla="*/ 1025434 w 2082173"/>
                  <a:gd name="connsiteY0-1410" fmla="*/ 3 h 2561350"/>
                  <a:gd name="connsiteX1-1411" fmla="*/ 1239747 w 2082173"/>
                  <a:gd name="connsiteY1-1412" fmla="*/ 286050 h 2561350"/>
                  <a:gd name="connsiteX2-1413" fmla="*/ 1217611 w 2082173"/>
                  <a:gd name="connsiteY2-1414" fmla="*/ 389002 h 2561350"/>
                  <a:gd name="connsiteX3-1415" fmla="*/ 1968899 w 2082173"/>
                  <a:gd name="connsiteY3-1416" fmla="*/ 369108 h 2561350"/>
                  <a:gd name="connsiteX4-1417" fmla="*/ 1962267 w 2082173"/>
                  <a:gd name="connsiteY4-1418" fmla="*/ 1096546 h 2561350"/>
                  <a:gd name="connsiteX5-1419" fmla="*/ 1859687 w 2082173"/>
                  <a:gd name="connsiteY5-1420" fmla="*/ 1037347 h 2561350"/>
                  <a:gd name="connsiteX6-1421" fmla="*/ 1844045 w 2082173"/>
                  <a:gd name="connsiteY6-1422" fmla="*/ 1520560 h 2561350"/>
                  <a:gd name="connsiteX7-1423" fmla="*/ 1995425 w 2082173"/>
                  <a:gd name="connsiteY7-1424" fmla="*/ 1456260 h 2561350"/>
                  <a:gd name="connsiteX8-1425" fmla="*/ 1949005 w 2082173"/>
                  <a:gd name="connsiteY8-1426" fmla="*/ 2180265 h 2561350"/>
                  <a:gd name="connsiteX9-1427" fmla="*/ 1219874 w 2082173"/>
                  <a:gd name="connsiteY9-1428" fmla="*/ 2167002 h 2561350"/>
                  <a:gd name="connsiteX10-1429" fmla="*/ 1239747 w 2082173"/>
                  <a:gd name="connsiteY10-1430" fmla="*/ 2275300 h 2561350"/>
                  <a:gd name="connsiteX11-1431" fmla="*/ 789691 w 2082173"/>
                  <a:gd name="connsiteY11-1432" fmla="*/ 2277680 h 2561350"/>
                  <a:gd name="connsiteX12-1433" fmla="*/ 819624 w 2082173"/>
                  <a:gd name="connsiteY12-1434" fmla="*/ 2167002 h 2561350"/>
                  <a:gd name="connsiteX13-1435" fmla="*/ 126699 w 2082173"/>
                  <a:gd name="connsiteY13-1436" fmla="*/ 2200159 h 2561350"/>
                  <a:gd name="connsiteX14-1437" fmla="*/ 153225 w 2082173"/>
                  <a:gd name="connsiteY14-1438" fmla="*/ 1458174 h 2561350"/>
                  <a:gd name="connsiteX15-1439" fmla="*/ 248224 w 2082173"/>
                  <a:gd name="connsiteY15-1440" fmla="*/ 1495354 h 2561350"/>
                  <a:gd name="connsiteX16-1441" fmla="*/ 245844 w 2082173"/>
                  <a:gd name="connsiteY16-1442" fmla="*/ 1045298 h 2561350"/>
                  <a:gd name="connsiteX17-1443" fmla="*/ 153225 w 2082173"/>
                  <a:gd name="connsiteY17-1444" fmla="*/ 1071146 h 2561350"/>
                  <a:gd name="connsiteX18-1445" fmla="*/ 106805 w 2082173"/>
                  <a:gd name="connsiteY18-1446" fmla="*/ 382371 h 2561350"/>
                  <a:gd name="connsiteX19-1447" fmla="*/ 824595 w 2082173"/>
                  <a:gd name="connsiteY19-1448" fmla="*/ 389002 h 2561350"/>
                  <a:gd name="connsiteX20-1449" fmla="*/ 789691 w 2082173"/>
                  <a:gd name="connsiteY20-1450" fmla="*/ 283670 h 2561350"/>
                  <a:gd name="connsiteX21-1451" fmla="*/ 1025434 w 2082173"/>
                  <a:gd name="connsiteY21-1452" fmla="*/ 3 h 2561350"/>
                  <a:gd name="connsiteX0-1453" fmla="*/ 1025434 w 2082173"/>
                  <a:gd name="connsiteY0-1454" fmla="*/ 3 h 2561350"/>
                  <a:gd name="connsiteX1-1455" fmla="*/ 1239747 w 2082173"/>
                  <a:gd name="connsiteY1-1456" fmla="*/ 286050 h 2561350"/>
                  <a:gd name="connsiteX2-1457" fmla="*/ 1217611 w 2082173"/>
                  <a:gd name="connsiteY2-1458" fmla="*/ 389002 h 2561350"/>
                  <a:gd name="connsiteX3-1459" fmla="*/ 1968899 w 2082173"/>
                  <a:gd name="connsiteY3-1460" fmla="*/ 369108 h 2561350"/>
                  <a:gd name="connsiteX4-1461" fmla="*/ 1962267 w 2082173"/>
                  <a:gd name="connsiteY4-1462" fmla="*/ 1096546 h 2561350"/>
                  <a:gd name="connsiteX5-1463" fmla="*/ 1859687 w 2082173"/>
                  <a:gd name="connsiteY5-1464" fmla="*/ 1037347 h 2561350"/>
                  <a:gd name="connsiteX6-1465" fmla="*/ 1844045 w 2082173"/>
                  <a:gd name="connsiteY6-1466" fmla="*/ 1520560 h 2561350"/>
                  <a:gd name="connsiteX7-1467" fmla="*/ 1995425 w 2082173"/>
                  <a:gd name="connsiteY7-1468" fmla="*/ 1456260 h 2561350"/>
                  <a:gd name="connsiteX8-1469" fmla="*/ 1949005 w 2082173"/>
                  <a:gd name="connsiteY8-1470" fmla="*/ 2180265 h 2561350"/>
                  <a:gd name="connsiteX9-1471" fmla="*/ 1219874 w 2082173"/>
                  <a:gd name="connsiteY9-1472" fmla="*/ 2167002 h 2561350"/>
                  <a:gd name="connsiteX10-1473" fmla="*/ 1239747 w 2082173"/>
                  <a:gd name="connsiteY10-1474" fmla="*/ 2275300 h 2561350"/>
                  <a:gd name="connsiteX11-1475" fmla="*/ 789691 w 2082173"/>
                  <a:gd name="connsiteY11-1476" fmla="*/ 2277680 h 2561350"/>
                  <a:gd name="connsiteX12-1477" fmla="*/ 819624 w 2082173"/>
                  <a:gd name="connsiteY12-1478" fmla="*/ 2167002 h 2561350"/>
                  <a:gd name="connsiteX13-1479" fmla="*/ 126699 w 2082173"/>
                  <a:gd name="connsiteY13-1480" fmla="*/ 2200159 h 2561350"/>
                  <a:gd name="connsiteX14-1481" fmla="*/ 153225 w 2082173"/>
                  <a:gd name="connsiteY14-1482" fmla="*/ 1458174 h 2561350"/>
                  <a:gd name="connsiteX15-1483" fmla="*/ 248224 w 2082173"/>
                  <a:gd name="connsiteY15-1484" fmla="*/ 1495354 h 2561350"/>
                  <a:gd name="connsiteX16-1485" fmla="*/ 245844 w 2082173"/>
                  <a:gd name="connsiteY16-1486" fmla="*/ 1045298 h 2561350"/>
                  <a:gd name="connsiteX17-1487" fmla="*/ 153225 w 2082173"/>
                  <a:gd name="connsiteY17-1488" fmla="*/ 1071146 h 2561350"/>
                  <a:gd name="connsiteX18-1489" fmla="*/ 106805 w 2082173"/>
                  <a:gd name="connsiteY18-1490" fmla="*/ 382371 h 2561350"/>
                  <a:gd name="connsiteX19-1491" fmla="*/ 824595 w 2082173"/>
                  <a:gd name="connsiteY19-1492" fmla="*/ 389002 h 2561350"/>
                  <a:gd name="connsiteX20-1493" fmla="*/ 789691 w 2082173"/>
                  <a:gd name="connsiteY20-1494" fmla="*/ 283670 h 2561350"/>
                  <a:gd name="connsiteX21-1495" fmla="*/ 1025434 w 2082173"/>
                  <a:gd name="connsiteY21-1496" fmla="*/ 3 h 2561350"/>
                  <a:gd name="connsiteX0-1497" fmla="*/ 1025434 w 2082173"/>
                  <a:gd name="connsiteY0-1498" fmla="*/ 3 h 2561350"/>
                  <a:gd name="connsiteX1-1499" fmla="*/ 1239747 w 2082173"/>
                  <a:gd name="connsiteY1-1500" fmla="*/ 286050 h 2561350"/>
                  <a:gd name="connsiteX2-1501" fmla="*/ 1217611 w 2082173"/>
                  <a:gd name="connsiteY2-1502" fmla="*/ 389002 h 2561350"/>
                  <a:gd name="connsiteX3-1503" fmla="*/ 1968899 w 2082173"/>
                  <a:gd name="connsiteY3-1504" fmla="*/ 369108 h 2561350"/>
                  <a:gd name="connsiteX4-1505" fmla="*/ 1962267 w 2082173"/>
                  <a:gd name="connsiteY4-1506" fmla="*/ 1096546 h 2561350"/>
                  <a:gd name="connsiteX5-1507" fmla="*/ 1859687 w 2082173"/>
                  <a:gd name="connsiteY5-1508" fmla="*/ 1037347 h 2561350"/>
                  <a:gd name="connsiteX6-1509" fmla="*/ 1844045 w 2082173"/>
                  <a:gd name="connsiteY6-1510" fmla="*/ 1520560 h 2561350"/>
                  <a:gd name="connsiteX7-1511" fmla="*/ 1995425 w 2082173"/>
                  <a:gd name="connsiteY7-1512" fmla="*/ 1456260 h 2561350"/>
                  <a:gd name="connsiteX8-1513" fmla="*/ 1949005 w 2082173"/>
                  <a:gd name="connsiteY8-1514" fmla="*/ 2180265 h 2561350"/>
                  <a:gd name="connsiteX9-1515" fmla="*/ 1219874 w 2082173"/>
                  <a:gd name="connsiteY9-1516" fmla="*/ 2167002 h 2561350"/>
                  <a:gd name="connsiteX10-1517" fmla="*/ 1239747 w 2082173"/>
                  <a:gd name="connsiteY10-1518" fmla="*/ 2275300 h 2561350"/>
                  <a:gd name="connsiteX11-1519" fmla="*/ 789691 w 2082173"/>
                  <a:gd name="connsiteY11-1520" fmla="*/ 2277680 h 2561350"/>
                  <a:gd name="connsiteX12-1521" fmla="*/ 819624 w 2082173"/>
                  <a:gd name="connsiteY12-1522" fmla="*/ 2167002 h 2561350"/>
                  <a:gd name="connsiteX13-1523" fmla="*/ 126699 w 2082173"/>
                  <a:gd name="connsiteY13-1524" fmla="*/ 2200159 h 2561350"/>
                  <a:gd name="connsiteX14-1525" fmla="*/ 153225 w 2082173"/>
                  <a:gd name="connsiteY14-1526" fmla="*/ 1458174 h 2561350"/>
                  <a:gd name="connsiteX15-1527" fmla="*/ 248224 w 2082173"/>
                  <a:gd name="connsiteY15-1528" fmla="*/ 1495354 h 2561350"/>
                  <a:gd name="connsiteX16-1529" fmla="*/ 245844 w 2082173"/>
                  <a:gd name="connsiteY16-1530" fmla="*/ 1045298 h 2561350"/>
                  <a:gd name="connsiteX17-1531" fmla="*/ 153225 w 2082173"/>
                  <a:gd name="connsiteY17-1532" fmla="*/ 1071146 h 2561350"/>
                  <a:gd name="connsiteX18-1533" fmla="*/ 106805 w 2082173"/>
                  <a:gd name="connsiteY18-1534" fmla="*/ 382371 h 2561350"/>
                  <a:gd name="connsiteX19-1535" fmla="*/ 824595 w 2082173"/>
                  <a:gd name="connsiteY19-1536" fmla="*/ 389002 h 2561350"/>
                  <a:gd name="connsiteX20-1537" fmla="*/ 789691 w 2082173"/>
                  <a:gd name="connsiteY20-1538" fmla="*/ 283670 h 2561350"/>
                  <a:gd name="connsiteX21-1539" fmla="*/ 1025434 w 2082173"/>
                  <a:gd name="connsiteY21-1540" fmla="*/ 3 h 2561350"/>
                  <a:gd name="connsiteX0-1541" fmla="*/ 1025434 w 2082173"/>
                  <a:gd name="connsiteY0-1542" fmla="*/ 3 h 2561350"/>
                  <a:gd name="connsiteX1-1543" fmla="*/ 1239747 w 2082173"/>
                  <a:gd name="connsiteY1-1544" fmla="*/ 286050 h 2561350"/>
                  <a:gd name="connsiteX2-1545" fmla="*/ 1217611 w 2082173"/>
                  <a:gd name="connsiteY2-1546" fmla="*/ 389002 h 2561350"/>
                  <a:gd name="connsiteX3-1547" fmla="*/ 1968899 w 2082173"/>
                  <a:gd name="connsiteY3-1548" fmla="*/ 369108 h 2561350"/>
                  <a:gd name="connsiteX4-1549" fmla="*/ 1962267 w 2082173"/>
                  <a:gd name="connsiteY4-1550" fmla="*/ 1096546 h 2561350"/>
                  <a:gd name="connsiteX5-1551" fmla="*/ 1859687 w 2082173"/>
                  <a:gd name="connsiteY5-1552" fmla="*/ 1037347 h 2561350"/>
                  <a:gd name="connsiteX6-1553" fmla="*/ 1844045 w 2082173"/>
                  <a:gd name="connsiteY6-1554" fmla="*/ 1520560 h 2561350"/>
                  <a:gd name="connsiteX7-1555" fmla="*/ 1995425 w 2082173"/>
                  <a:gd name="connsiteY7-1556" fmla="*/ 1456260 h 2561350"/>
                  <a:gd name="connsiteX8-1557" fmla="*/ 1949005 w 2082173"/>
                  <a:gd name="connsiteY8-1558" fmla="*/ 2180265 h 2561350"/>
                  <a:gd name="connsiteX9-1559" fmla="*/ 1219874 w 2082173"/>
                  <a:gd name="connsiteY9-1560" fmla="*/ 2167002 h 2561350"/>
                  <a:gd name="connsiteX10-1561" fmla="*/ 1239747 w 2082173"/>
                  <a:gd name="connsiteY10-1562" fmla="*/ 2275300 h 2561350"/>
                  <a:gd name="connsiteX11-1563" fmla="*/ 789691 w 2082173"/>
                  <a:gd name="connsiteY11-1564" fmla="*/ 2277680 h 2561350"/>
                  <a:gd name="connsiteX12-1565" fmla="*/ 819624 w 2082173"/>
                  <a:gd name="connsiteY12-1566" fmla="*/ 2167002 h 2561350"/>
                  <a:gd name="connsiteX13-1567" fmla="*/ 126699 w 2082173"/>
                  <a:gd name="connsiteY13-1568" fmla="*/ 2200159 h 2561350"/>
                  <a:gd name="connsiteX14-1569" fmla="*/ 106805 w 2082173"/>
                  <a:gd name="connsiteY14-1570" fmla="*/ 1491331 h 2561350"/>
                  <a:gd name="connsiteX15-1571" fmla="*/ 248224 w 2082173"/>
                  <a:gd name="connsiteY15-1572" fmla="*/ 1495354 h 2561350"/>
                  <a:gd name="connsiteX16-1573" fmla="*/ 245844 w 2082173"/>
                  <a:gd name="connsiteY16-1574" fmla="*/ 1045298 h 2561350"/>
                  <a:gd name="connsiteX17-1575" fmla="*/ 153225 w 2082173"/>
                  <a:gd name="connsiteY17-1576" fmla="*/ 1071146 h 2561350"/>
                  <a:gd name="connsiteX18-1577" fmla="*/ 106805 w 2082173"/>
                  <a:gd name="connsiteY18-1578" fmla="*/ 382371 h 2561350"/>
                  <a:gd name="connsiteX19-1579" fmla="*/ 824595 w 2082173"/>
                  <a:gd name="connsiteY19-1580" fmla="*/ 389002 h 2561350"/>
                  <a:gd name="connsiteX20-1581" fmla="*/ 789691 w 2082173"/>
                  <a:gd name="connsiteY20-1582" fmla="*/ 283670 h 2561350"/>
                  <a:gd name="connsiteX21-1583" fmla="*/ 1025434 w 2082173"/>
                  <a:gd name="connsiteY21-1584" fmla="*/ 3 h 2561350"/>
                  <a:gd name="connsiteX0-1585" fmla="*/ 1025434 w 2082173"/>
                  <a:gd name="connsiteY0-1586" fmla="*/ 3 h 2561350"/>
                  <a:gd name="connsiteX1-1587" fmla="*/ 1239747 w 2082173"/>
                  <a:gd name="connsiteY1-1588" fmla="*/ 286050 h 2561350"/>
                  <a:gd name="connsiteX2-1589" fmla="*/ 1217611 w 2082173"/>
                  <a:gd name="connsiteY2-1590" fmla="*/ 389002 h 2561350"/>
                  <a:gd name="connsiteX3-1591" fmla="*/ 1968899 w 2082173"/>
                  <a:gd name="connsiteY3-1592" fmla="*/ 369108 h 2561350"/>
                  <a:gd name="connsiteX4-1593" fmla="*/ 1962267 w 2082173"/>
                  <a:gd name="connsiteY4-1594" fmla="*/ 1096546 h 2561350"/>
                  <a:gd name="connsiteX5-1595" fmla="*/ 1859687 w 2082173"/>
                  <a:gd name="connsiteY5-1596" fmla="*/ 1037347 h 2561350"/>
                  <a:gd name="connsiteX6-1597" fmla="*/ 1844045 w 2082173"/>
                  <a:gd name="connsiteY6-1598" fmla="*/ 1520560 h 2561350"/>
                  <a:gd name="connsiteX7-1599" fmla="*/ 1995425 w 2082173"/>
                  <a:gd name="connsiteY7-1600" fmla="*/ 1456260 h 2561350"/>
                  <a:gd name="connsiteX8-1601" fmla="*/ 1949005 w 2082173"/>
                  <a:gd name="connsiteY8-1602" fmla="*/ 2180265 h 2561350"/>
                  <a:gd name="connsiteX9-1603" fmla="*/ 1219874 w 2082173"/>
                  <a:gd name="connsiteY9-1604" fmla="*/ 2167002 h 2561350"/>
                  <a:gd name="connsiteX10-1605" fmla="*/ 1239747 w 2082173"/>
                  <a:gd name="connsiteY10-1606" fmla="*/ 2275300 h 2561350"/>
                  <a:gd name="connsiteX11-1607" fmla="*/ 789691 w 2082173"/>
                  <a:gd name="connsiteY11-1608" fmla="*/ 2277680 h 2561350"/>
                  <a:gd name="connsiteX12-1609" fmla="*/ 819624 w 2082173"/>
                  <a:gd name="connsiteY12-1610" fmla="*/ 2167002 h 2561350"/>
                  <a:gd name="connsiteX13-1611" fmla="*/ 126699 w 2082173"/>
                  <a:gd name="connsiteY13-1612" fmla="*/ 2200159 h 2561350"/>
                  <a:gd name="connsiteX14-1613" fmla="*/ 106805 w 2082173"/>
                  <a:gd name="connsiteY14-1614" fmla="*/ 1491331 h 2561350"/>
                  <a:gd name="connsiteX15-1615" fmla="*/ 248224 w 2082173"/>
                  <a:gd name="connsiteY15-1616" fmla="*/ 1495354 h 2561350"/>
                  <a:gd name="connsiteX16-1617" fmla="*/ 245844 w 2082173"/>
                  <a:gd name="connsiteY16-1618" fmla="*/ 1045298 h 2561350"/>
                  <a:gd name="connsiteX17-1619" fmla="*/ 153225 w 2082173"/>
                  <a:gd name="connsiteY17-1620" fmla="*/ 1071146 h 2561350"/>
                  <a:gd name="connsiteX18-1621" fmla="*/ 106805 w 2082173"/>
                  <a:gd name="connsiteY18-1622" fmla="*/ 382371 h 2561350"/>
                  <a:gd name="connsiteX19-1623" fmla="*/ 824595 w 2082173"/>
                  <a:gd name="connsiteY19-1624" fmla="*/ 389002 h 2561350"/>
                  <a:gd name="connsiteX20-1625" fmla="*/ 789691 w 2082173"/>
                  <a:gd name="connsiteY20-1626" fmla="*/ 283670 h 2561350"/>
                  <a:gd name="connsiteX21-1627" fmla="*/ 1025434 w 2082173"/>
                  <a:gd name="connsiteY21-1628" fmla="*/ 3 h 2561350"/>
                  <a:gd name="connsiteX0-1629" fmla="*/ 1025434 w 2082173"/>
                  <a:gd name="connsiteY0-1630" fmla="*/ 3 h 2561350"/>
                  <a:gd name="connsiteX1-1631" fmla="*/ 1239747 w 2082173"/>
                  <a:gd name="connsiteY1-1632" fmla="*/ 286050 h 2561350"/>
                  <a:gd name="connsiteX2-1633" fmla="*/ 1217611 w 2082173"/>
                  <a:gd name="connsiteY2-1634" fmla="*/ 389002 h 2561350"/>
                  <a:gd name="connsiteX3-1635" fmla="*/ 1968899 w 2082173"/>
                  <a:gd name="connsiteY3-1636" fmla="*/ 369108 h 2561350"/>
                  <a:gd name="connsiteX4-1637" fmla="*/ 1962267 w 2082173"/>
                  <a:gd name="connsiteY4-1638" fmla="*/ 1096546 h 2561350"/>
                  <a:gd name="connsiteX5-1639" fmla="*/ 1859687 w 2082173"/>
                  <a:gd name="connsiteY5-1640" fmla="*/ 1037347 h 2561350"/>
                  <a:gd name="connsiteX6-1641" fmla="*/ 1844045 w 2082173"/>
                  <a:gd name="connsiteY6-1642" fmla="*/ 1520560 h 2561350"/>
                  <a:gd name="connsiteX7-1643" fmla="*/ 1995425 w 2082173"/>
                  <a:gd name="connsiteY7-1644" fmla="*/ 1456260 h 2561350"/>
                  <a:gd name="connsiteX8-1645" fmla="*/ 1949005 w 2082173"/>
                  <a:gd name="connsiteY8-1646" fmla="*/ 2180265 h 2561350"/>
                  <a:gd name="connsiteX9-1647" fmla="*/ 1219874 w 2082173"/>
                  <a:gd name="connsiteY9-1648" fmla="*/ 2167002 h 2561350"/>
                  <a:gd name="connsiteX10-1649" fmla="*/ 1239747 w 2082173"/>
                  <a:gd name="connsiteY10-1650" fmla="*/ 2275300 h 2561350"/>
                  <a:gd name="connsiteX11-1651" fmla="*/ 789691 w 2082173"/>
                  <a:gd name="connsiteY11-1652" fmla="*/ 2277680 h 2561350"/>
                  <a:gd name="connsiteX12-1653" fmla="*/ 819624 w 2082173"/>
                  <a:gd name="connsiteY12-1654" fmla="*/ 2167002 h 2561350"/>
                  <a:gd name="connsiteX13-1655" fmla="*/ 126699 w 2082173"/>
                  <a:gd name="connsiteY13-1656" fmla="*/ 2200159 h 2561350"/>
                  <a:gd name="connsiteX14-1657" fmla="*/ 113436 w 2082173"/>
                  <a:gd name="connsiteY14-1658" fmla="*/ 1511225 h 2561350"/>
                  <a:gd name="connsiteX15-1659" fmla="*/ 248224 w 2082173"/>
                  <a:gd name="connsiteY15-1660" fmla="*/ 1495354 h 2561350"/>
                  <a:gd name="connsiteX16-1661" fmla="*/ 245844 w 2082173"/>
                  <a:gd name="connsiteY16-1662" fmla="*/ 1045298 h 2561350"/>
                  <a:gd name="connsiteX17-1663" fmla="*/ 153225 w 2082173"/>
                  <a:gd name="connsiteY17-1664" fmla="*/ 1071146 h 2561350"/>
                  <a:gd name="connsiteX18-1665" fmla="*/ 106805 w 2082173"/>
                  <a:gd name="connsiteY18-1666" fmla="*/ 382371 h 2561350"/>
                  <a:gd name="connsiteX19-1667" fmla="*/ 824595 w 2082173"/>
                  <a:gd name="connsiteY19-1668" fmla="*/ 389002 h 2561350"/>
                  <a:gd name="connsiteX20-1669" fmla="*/ 789691 w 2082173"/>
                  <a:gd name="connsiteY20-1670" fmla="*/ 283670 h 2561350"/>
                  <a:gd name="connsiteX21-1671" fmla="*/ 1025434 w 2082173"/>
                  <a:gd name="connsiteY21-1672" fmla="*/ 3 h 2561350"/>
                  <a:gd name="connsiteX0-1673" fmla="*/ 1025434 w 2082173"/>
                  <a:gd name="connsiteY0-1674" fmla="*/ 3 h 2561350"/>
                  <a:gd name="connsiteX1-1675" fmla="*/ 1239747 w 2082173"/>
                  <a:gd name="connsiteY1-1676" fmla="*/ 286050 h 2561350"/>
                  <a:gd name="connsiteX2-1677" fmla="*/ 1217611 w 2082173"/>
                  <a:gd name="connsiteY2-1678" fmla="*/ 389002 h 2561350"/>
                  <a:gd name="connsiteX3-1679" fmla="*/ 1968899 w 2082173"/>
                  <a:gd name="connsiteY3-1680" fmla="*/ 369108 h 2561350"/>
                  <a:gd name="connsiteX4-1681" fmla="*/ 1962267 w 2082173"/>
                  <a:gd name="connsiteY4-1682" fmla="*/ 1096546 h 2561350"/>
                  <a:gd name="connsiteX5-1683" fmla="*/ 1859687 w 2082173"/>
                  <a:gd name="connsiteY5-1684" fmla="*/ 1037347 h 2561350"/>
                  <a:gd name="connsiteX6-1685" fmla="*/ 1844045 w 2082173"/>
                  <a:gd name="connsiteY6-1686" fmla="*/ 1520560 h 2561350"/>
                  <a:gd name="connsiteX7-1687" fmla="*/ 1995425 w 2082173"/>
                  <a:gd name="connsiteY7-1688" fmla="*/ 1456260 h 2561350"/>
                  <a:gd name="connsiteX8-1689" fmla="*/ 1949005 w 2082173"/>
                  <a:gd name="connsiteY8-1690" fmla="*/ 2180265 h 2561350"/>
                  <a:gd name="connsiteX9-1691" fmla="*/ 1219874 w 2082173"/>
                  <a:gd name="connsiteY9-1692" fmla="*/ 2167002 h 2561350"/>
                  <a:gd name="connsiteX10-1693" fmla="*/ 1239747 w 2082173"/>
                  <a:gd name="connsiteY10-1694" fmla="*/ 2275300 h 2561350"/>
                  <a:gd name="connsiteX11-1695" fmla="*/ 789691 w 2082173"/>
                  <a:gd name="connsiteY11-1696" fmla="*/ 2277680 h 2561350"/>
                  <a:gd name="connsiteX12-1697" fmla="*/ 819624 w 2082173"/>
                  <a:gd name="connsiteY12-1698" fmla="*/ 2167002 h 2561350"/>
                  <a:gd name="connsiteX13-1699" fmla="*/ 126699 w 2082173"/>
                  <a:gd name="connsiteY13-1700" fmla="*/ 2200159 h 2561350"/>
                  <a:gd name="connsiteX14-1701" fmla="*/ 106805 w 2082173"/>
                  <a:gd name="connsiteY14-1702" fmla="*/ 1497962 h 2561350"/>
                  <a:gd name="connsiteX15-1703" fmla="*/ 248224 w 2082173"/>
                  <a:gd name="connsiteY15-1704" fmla="*/ 1495354 h 2561350"/>
                  <a:gd name="connsiteX16-1705" fmla="*/ 245844 w 2082173"/>
                  <a:gd name="connsiteY16-1706" fmla="*/ 1045298 h 2561350"/>
                  <a:gd name="connsiteX17-1707" fmla="*/ 153225 w 2082173"/>
                  <a:gd name="connsiteY17-1708" fmla="*/ 1071146 h 2561350"/>
                  <a:gd name="connsiteX18-1709" fmla="*/ 106805 w 2082173"/>
                  <a:gd name="connsiteY18-1710" fmla="*/ 382371 h 2561350"/>
                  <a:gd name="connsiteX19-1711" fmla="*/ 824595 w 2082173"/>
                  <a:gd name="connsiteY19-1712" fmla="*/ 389002 h 2561350"/>
                  <a:gd name="connsiteX20-1713" fmla="*/ 789691 w 2082173"/>
                  <a:gd name="connsiteY20-1714" fmla="*/ 283670 h 2561350"/>
                  <a:gd name="connsiteX21-1715" fmla="*/ 1025434 w 2082173"/>
                  <a:gd name="connsiteY21-1716" fmla="*/ 3 h 2561350"/>
                  <a:gd name="connsiteX0-1717" fmla="*/ 1025434 w 2082173"/>
                  <a:gd name="connsiteY0-1718" fmla="*/ 3 h 2561350"/>
                  <a:gd name="connsiteX1-1719" fmla="*/ 1239747 w 2082173"/>
                  <a:gd name="connsiteY1-1720" fmla="*/ 286050 h 2561350"/>
                  <a:gd name="connsiteX2-1721" fmla="*/ 1217611 w 2082173"/>
                  <a:gd name="connsiteY2-1722" fmla="*/ 389002 h 2561350"/>
                  <a:gd name="connsiteX3-1723" fmla="*/ 1968899 w 2082173"/>
                  <a:gd name="connsiteY3-1724" fmla="*/ 369108 h 2561350"/>
                  <a:gd name="connsiteX4-1725" fmla="*/ 1962267 w 2082173"/>
                  <a:gd name="connsiteY4-1726" fmla="*/ 1096546 h 2561350"/>
                  <a:gd name="connsiteX5-1727" fmla="*/ 1859687 w 2082173"/>
                  <a:gd name="connsiteY5-1728" fmla="*/ 1037347 h 2561350"/>
                  <a:gd name="connsiteX6-1729" fmla="*/ 1844045 w 2082173"/>
                  <a:gd name="connsiteY6-1730" fmla="*/ 1520560 h 2561350"/>
                  <a:gd name="connsiteX7-1731" fmla="*/ 1995425 w 2082173"/>
                  <a:gd name="connsiteY7-1732" fmla="*/ 1456260 h 2561350"/>
                  <a:gd name="connsiteX8-1733" fmla="*/ 1949005 w 2082173"/>
                  <a:gd name="connsiteY8-1734" fmla="*/ 2180265 h 2561350"/>
                  <a:gd name="connsiteX9-1735" fmla="*/ 1219874 w 2082173"/>
                  <a:gd name="connsiteY9-1736" fmla="*/ 2167002 h 2561350"/>
                  <a:gd name="connsiteX10-1737" fmla="*/ 1239747 w 2082173"/>
                  <a:gd name="connsiteY10-1738" fmla="*/ 2275300 h 2561350"/>
                  <a:gd name="connsiteX11-1739" fmla="*/ 789691 w 2082173"/>
                  <a:gd name="connsiteY11-1740" fmla="*/ 2277680 h 2561350"/>
                  <a:gd name="connsiteX12-1741" fmla="*/ 819624 w 2082173"/>
                  <a:gd name="connsiteY12-1742" fmla="*/ 2167002 h 2561350"/>
                  <a:gd name="connsiteX13-1743" fmla="*/ 126699 w 2082173"/>
                  <a:gd name="connsiteY13-1744" fmla="*/ 2200159 h 2561350"/>
                  <a:gd name="connsiteX14-1745" fmla="*/ 106805 w 2082173"/>
                  <a:gd name="connsiteY14-1746" fmla="*/ 1497962 h 2561350"/>
                  <a:gd name="connsiteX15-1747" fmla="*/ 248224 w 2082173"/>
                  <a:gd name="connsiteY15-1748" fmla="*/ 1495354 h 2561350"/>
                  <a:gd name="connsiteX16-1749" fmla="*/ 245844 w 2082173"/>
                  <a:gd name="connsiteY16-1750" fmla="*/ 1045298 h 2561350"/>
                  <a:gd name="connsiteX17-1751" fmla="*/ 153225 w 2082173"/>
                  <a:gd name="connsiteY17-1752" fmla="*/ 1071146 h 2561350"/>
                  <a:gd name="connsiteX18-1753" fmla="*/ 106805 w 2082173"/>
                  <a:gd name="connsiteY18-1754" fmla="*/ 382371 h 2561350"/>
                  <a:gd name="connsiteX19-1755" fmla="*/ 824595 w 2082173"/>
                  <a:gd name="connsiteY19-1756" fmla="*/ 389002 h 2561350"/>
                  <a:gd name="connsiteX20-1757" fmla="*/ 789691 w 2082173"/>
                  <a:gd name="connsiteY20-1758" fmla="*/ 283670 h 2561350"/>
                  <a:gd name="connsiteX21-1759" fmla="*/ 1025434 w 2082173"/>
                  <a:gd name="connsiteY21-1760" fmla="*/ 3 h 2561350"/>
                  <a:gd name="connsiteX0-1761" fmla="*/ 1025434 w 2082173"/>
                  <a:gd name="connsiteY0-1762" fmla="*/ 3 h 2561350"/>
                  <a:gd name="connsiteX1-1763" fmla="*/ 1239747 w 2082173"/>
                  <a:gd name="connsiteY1-1764" fmla="*/ 286050 h 2561350"/>
                  <a:gd name="connsiteX2-1765" fmla="*/ 1217611 w 2082173"/>
                  <a:gd name="connsiteY2-1766" fmla="*/ 389002 h 2561350"/>
                  <a:gd name="connsiteX3-1767" fmla="*/ 1968899 w 2082173"/>
                  <a:gd name="connsiteY3-1768" fmla="*/ 369108 h 2561350"/>
                  <a:gd name="connsiteX4-1769" fmla="*/ 1962267 w 2082173"/>
                  <a:gd name="connsiteY4-1770" fmla="*/ 1096546 h 2561350"/>
                  <a:gd name="connsiteX5-1771" fmla="*/ 1859687 w 2082173"/>
                  <a:gd name="connsiteY5-1772" fmla="*/ 1037347 h 2561350"/>
                  <a:gd name="connsiteX6-1773" fmla="*/ 1844045 w 2082173"/>
                  <a:gd name="connsiteY6-1774" fmla="*/ 1520560 h 2561350"/>
                  <a:gd name="connsiteX7-1775" fmla="*/ 1995425 w 2082173"/>
                  <a:gd name="connsiteY7-1776" fmla="*/ 1456260 h 2561350"/>
                  <a:gd name="connsiteX8-1777" fmla="*/ 1949005 w 2082173"/>
                  <a:gd name="connsiteY8-1778" fmla="*/ 2180265 h 2561350"/>
                  <a:gd name="connsiteX9-1779" fmla="*/ 1219874 w 2082173"/>
                  <a:gd name="connsiteY9-1780" fmla="*/ 2167002 h 2561350"/>
                  <a:gd name="connsiteX10-1781" fmla="*/ 1239747 w 2082173"/>
                  <a:gd name="connsiteY10-1782" fmla="*/ 2275300 h 2561350"/>
                  <a:gd name="connsiteX11-1783" fmla="*/ 789691 w 2082173"/>
                  <a:gd name="connsiteY11-1784" fmla="*/ 2277680 h 2561350"/>
                  <a:gd name="connsiteX12-1785" fmla="*/ 819624 w 2082173"/>
                  <a:gd name="connsiteY12-1786" fmla="*/ 2167002 h 2561350"/>
                  <a:gd name="connsiteX13-1787" fmla="*/ 126699 w 2082173"/>
                  <a:gd name="connsiteY13-1788" fmla="*/ 2200159 h 2561350"/>
                  <a:gd name="connsiteX14-1789" fmla="*/ 106805 w 2082173"/>
                  <a:gd name="connsiteY14-1790" fmla="*/ 1497962 h 2561350"/>
                  <a:gd name="connsiteX15-1791" fmla="*/ 248224 w 2082173"/>
                  <a:gd name="connsiteY15-1792" fmla="*/ 1495354 h 2561350"/>
                  <a:gd name="connsiteX16-1793" fmla="*/ 245844 w 2082173"/>
                  <a:gd name="connsiteY16-1794" fmla="*/ 1045298 h 2561350"/>
                  <a:gd name="connsiteX17-1795" fmla="*/ 153225 w 2082173"/>
                  <a:gd name="connsiteY17-1796" fmla="*/ 1071146 h 2561350"/>
                  <a:gd name="connsiteX18-1797" fmla="*/ 106805 w 2082173"/>
                  <a:gd name="connsiteY18-1798" fmla="*/ 382371 h 2561350"/>
                  <a:gd name="connsiteX19-1799" fmla="*/ 824595 w 2082173"/>
                  <a:gd name="connsiteY19-1800" fmla="*/ 389002 h 2561350"/>
                  <a:gd name="connsiteX20-1801" fmla="*/ 789691 w 2082173"/>
                  <a:gd name="connsiteY20-1802" fmla="*/ 283670 h 2561350"/>
                  <a:gd name="connsiteX21-1803" fmla="*/ 1025434 w 2082173"/>
                  <a:gd name="connsiteY21-1804" fmla="*/ 3 h 2561350"/>
                  <a:gd name="connsiteX0-1805" fmla="*/ 1025434 w 2082173"/>
                  <a:gd name="connsiteY0-1806" fmla="*/ 3 h 2561350"/>
                  <a:gd name="connsiteX1-1807" fmla="*/ 1239747 w 2082173"/>
                  <a:gd name="connsiteY1-1808" fmla="*/ 286050 h 2561350"/>
                  <a:gd name="connsiteX2-1809" fmla="*/ 1217611 w 2082173"/>
                  <a:gd name="connsiteY2-1810" fmla="*/ 389002 h 2561350"/>
                  <a:gd name="connsiteX3-1811" fmla="*/ 1968899 w 2082173"/>
                  <a:gd name="connsiteY3-1812" fmla="*/ 369108 h 2561350"/>
                  <a:gd name="connsiteX4-1813" fmla="*/ 1962267 w 2082173"/>
                  <a:gd name="connsiteY4-1814" fmla="*/ 1096546 h 2561350"/>
                  <a:gd name="connsiteX5-1815" fmla="*/ 1859687 w 2082173"/>
                  <a:gd name="connsiteY5-1816" fmla="*/ 1037347 h 2561350"/>
                  <a:gd name="connsiteX6-1817" fmla="*/ 1844045 w 2082173"/>
                  <a:gd name="connsiteY6-1818" fmla="*/ 1520560 h 2561350"/>
                  <a:gd name="connsiteX7-1819" fmla="*/ 1995425 w 2082173"/>
                  <a:gd name="connsiteY7-1820" fmla="*/ 1456260 h 2561350"/>
                  <a:gd name="connsiteX8-1821" fmla="*/ 1949005 w 2082173"/>
                  <a:gd name="connsiteY8-1822" fmla="*/ 2180265 h 2561350"/>
                  <a:gd name="connsiteX9-1823" fmla="*/ 1219874 w 2082173"/>
                  <a:gd name="connsiteY9-1824" fmla="*/ 2167002 h 2561350"/>
                  <a:gd name="connsiteX10-1825" fmla="*/ 1239747 w 2082173"/>
                  <a:gd name="connsiteY10-1826" fmla="*/ 2275300 h 2561350"/>
                  <a:gd name="connsiteX11-1827" fmla="*/ 789691 w 2082173"/>
                  <a:gd name="connsiteY11-1828" fmla="*/ 2277680 h 2561350"/>
                  <a:gd name="connsiteX12-1829" fmla="*/ 819624 w 2082173"/>
                  <a:gd name="connsiteY12-1830" fmla="*/ 2167002 h 2561350"/>
                  <a:gd name="connsiteX13-1831" fmla="*/ 126699 w 2082173"/>
                  <a:gd name="connsiteY13-1832" fmla="*/ 2200159 h 2561350"/>
                  <a:gd name="connsiteX14-1833" fmla="*/ 106805 w 2082173"/>
                  <a:gd name="connsiteY14-1834" fmla="*/ 1497962 h 2561350"/>
                  <a:gd name="connsiteX15-1835" fmla="*/ 248224 w 2082173"/>
                  <a:gd name="connsiteY15-1836" fmla="*/ 1495354 h 2561350"/>
                  <a:gd name="connsiteX16-1837" fmla="*/ 245844 w 2082173"/>
                  <a:gd name="connsiteY16-1838" fmla="*/ 1045298 h 2561350"/>
                  <a:gd name="connsiteX17-1839" fmla="*/ 153225 w 2082173"/>
                  <a:gd name="connsiteY17-1840" fmla="*/ 1071146 h 2561350"/>
                  <a:gd name="connsiteX18-1841" fmla="*/ 106805 w 2082173"/>
                  <a:gd name="connsiteY18-1842" fmla="*/ 382371 h 2561350"/>
                  <a:gd name="connsiteX19-1843" fmla="*/ 824595 w 2082173"/>
                  <a:gd name="connsiteY19-1844" fmla="*/ 389002 h 2561350"/>
                  <a:gd name="connsiteX20-1845" fmla="*/ 789691 w 2082173"/>
                  <a:gd name="connsiteY20-1846" fmla="*/ 283670 h 2561350"/>
                  <a:gd name="connsiteX21-1847" fmla="*/ 1025434 w 2082173"/>
                  <a:gd name="connsiteY21-1848" fmla="*/ 3 h 2561350"/>
                  <a:gd name="connsiteX0-1849" fmla="*/ 1025434 w 2082173"/>
                  <a:gd name="connsiteY0-1850" fmla="*/ 3 h 2561350"/>
                  <a:gd name="connsiteX1-1851" fmla="*/ 1239747 w 2082173"/>
                  <a:gd name="connsiteY1-1852" fmla="*/ 286050 h 2561350"/>
                  <a:gd name="connsiteX2-1853" fmla="*/ 1217611 w 2082173"/>
                  <a:gd name="connsiteY2-1854" fmla="*/ 389002 h 2561350"/>
                  <a:gd name="connsiteX3-1855" fmla="*/ 1968899 w 2082173"/>
                  <a:gd name="connsiteY3-1856" fmla="*/ 369108 h 2561350"/>
                  <a:gd name="connsiteX4-1857" fmla="*/ 1962267 w 2082173"/>
                  <a:gd name="connsiteY4-1858" fmla="*/ 1096546 h 2561350"/>
                  <a:gd name="connsiteX5-1859" fmla="*/ 1859687 w 2082173"/>
                  <a:gd name="connsiteY5-1860" fmla="*/ 1037347 h 2561350"/>
                  <a:gd name="connsiteX6-1861" fmla="*/ 1844045 w 2082173"/>
                  <a:gd name="connsiteY6-1862" fmla="*/ 1520560 h 2561350"/>
                  <a:gd name="connsiteX7-1863" fmla="*/ 1995425 w 2082173"/>
                  <a:gd name="connsiteY7-1864" fmla="*/ 1456260 h 2561350"/>
                  <a:gd name="connsiteX8-1865" fmla="*/ 1949005 w 2082173"/>
                  <a:gd name="connsiteY8-1866" fmla="*/ 2180265 h 2561350"/>
                  <a:gd name="connsiteX9-1867" fmla="*/ 1219874 w 2082173"/>
                  <a:gd name="connsiteY9-1868" fmla="*/ 2167002 h 2561350"/>
                  <a:gd name="connsiteX10-1869" fmla="*/ 1239747 w 2082173"/>
                  <a:gd name="connsiteY10-1870" fmla="*/ 2275300 h 2561350"/>
                  <a:gd name="connsiteX11-1871" fmla="*/ 789691 w 2082173"/>
                  <a:gd name="connsiteY11-1872" fmla="*/ 2277680 h 2561350"/>
                  <a:gd name="connsiteX12-1873" fmla="*/ 819624 w 2082173"/>
                  <a:gd name="connsiteY12-1874" fmla="*/ 2167002 h 2561350"/>
                  <a:gd name="connsiteX13-1875" fmla="*/ 126699 w 2082173"/>
                  <a:gd name="connsiteY13-1876" fmla="*/ 2200159 h 2561350"/>
                  <a:gd name="connsiteX14-1877" fmla="*/ 106805 w 2082173"/>
                  <a:gd name="connsiteY14-1878" fmla="*/ 1497962 h 2561350"/>
                  <a:gd name="connsiteX15-1879" fmla="*/ 294643 w 2082173"/>
                  <a:gd name="connsiteY15-1880" fmla="*/ 1574931 h 2561350"/>
                  <a:gd name="connsiteX16-1881" fmla="*/ 245844 w 2082173"/>
                  <a:gd name="connsiteY16-1882" fmla="*/ 1045298 h 2561350"/>
                  <a:gd name="connsiteX17-1883" fmla="*/ 153225 w 2082173"/>
                  <a:gd name="connsiteY17-1884" fmla="*/ 1071146 h 2561350"/>
                  <a:gd name="connsiteX18-1885" fmla="*/ 106805 w 2082173"/>
                  <a:gd name="connsiteY18-1886" fmla="*/ 382371 h 2561350"/>
                  <a:gd name="connsiteX19-1887" fmla="*/ 824595 w 2082173"/>
                  <a:gd name="connsiteY19-1888" fmla="*/ 389002 h 2561350"/>
                  <a:gd name="connsiteX20-1889" fmla="*/ 789691 w 2082173"/>
                  <a:gd name="connsiteY20-1890" fmla="*/ 283670 h 2561350"/>
                  <a:gd name="connsiteX21-1891" fmla="*/ 1025434 w 2082173"/>
                  <a:gd name="connsiteY21-1892" fmla="*/ 3 h 2561350"/>
                  <a:gd name="connsiteX0-1893" fmla="*/ 1025434 w 2082173"/>
                  <a:gd name="connsiteY0-1894" fmla="*/ 3 h 2561350"/>
                  <a:gd name="connsiteX1-1895" fmla="*/ 1239747 w 2082173"/>
                  <a:gd name="connsiteY1-1896" fmla="*/ 286050 h 2561350"/>
                  <a:gd name="connsiteX2-1897" fmla="*/ 1217611 w 2082173"/>
                  <a:gd name="connsiteY2-1898" fmla="*/ 389002 h 2561350"/>
                  <a:gd name="connsiteX3-1899" fmla="*/ 1968899 w 2082173"/>
                  <a:gd name="connsiteY3-1900" fmla="*/ 369108 h 2561350"/>
                  <a:gd name="connsiteX4-1901" fmla="*/ 1962267 w 2082173"/>
                  <a:gd name="connsiteY4-1902" fmla="*/ 1096546 h 2561350"/>
                  <a:gd name="connsiteX5-1903" fmla="*/ 1859687 w 2082173"/>
                  <a:gd name="connsiteY5-1904" fmla="*/ 1037347 h 2561350"/>
                  <a:gd name="connsiteX6-1905" fmla="*/ 1844045 w 2082173"/>
                  <a:gd name="connsiteY6-1906" fmla="*/ 1520560 h 2561350"/>
                  <a:gd name="connsiteX7-1907" fmla="*/ 1995425 w 2082173"/>
                  <a:gd name="connsiteY7-1908" fmla="*/ 1456260 h 2561350"/>
                  <a:gd name="connsiteX8-1909" fmla="*/ 1949005 w 2082173"/>
                  <a:gd name="connsiteY8-1910" fmla="*/ 2180265 h 2561350"/>
                  <a:gd name="connsiteX9-1911" fmla="*/ 1219874 w 2082173"/>
                  <a:gd name="connsiteY9-1912" fmla="*/ 2167002 h 2561350"/>
                  <a:gd name="connsiteX10-1913" fmla="*/ 1239747 w 2082173"/>
                  <a:gd name="connsiteY10-1914" fmla="*/ 2275300 h 2561350"/>
                  <a:gd name="connsiteX11-1915" fmla="*/ 789691 w 2082173"/>
                  <a:gd name="connsiteY11-1916" fmla="*/ 2277680 h 2561350"/>
                  <a:gd name="connsiteX12-1917" fmla="*/ 819624 w 2082173"/>
                  <a:gd name="connsiteY12-1918" fmla="*/ 2167002 h 2561350"/>
                  <a:gd name="connsiteX13-1919" fmla="*/ 126699 w 2082173"/>
                  <a:gd name="connsiteY13-1920" fmla="*/ 2200159 h 2561350"/>
                  <a:gd name="connsiteX14-1921" fmla="*/ 106805 w 2082173"/>
                  <a:gd name="connsiteY14-1922" fmla="*/ 1497962 h 2561350"/>
                  <a:gd name="connsiteX15-1923" fmla="*/ 294643 w 2082173"/>
                  <a:gd name="connsiteY15-1924" fmla="*/ 1574931 h 2561350"/>
                  <a:gd name="connsiteX16-1925" fmla="*/ 245844 w 2082173"/>
                  <a:gd name="connsiteY16-1926" fmla="*/ 1045298 h 2561350"/>
                  <a:gd name="connsiteX17-1927" fmla="*/ 153225 w 2082173"/>
                  <a:gd name="connsiteY17-1928" fmla="*/ 1071146 h 2561350"/>
                  <a:gd name="connsiteX18-1929" fmla="*/ 106805 w 2082173"/>
                  <a:gd name="connsiteY18-1930" fmla="*/ 382371 h 2561350"/>
                  <a:gd name="connsiteX19-1931" fmla="*/ 824595 w 2082173"/>
                  <a:gd name="connsiteY19-1932" fmla="*/ 389002 h 2561350"/>
                  <a:gd name="connsiteX20-1933" fmla="*/ 789691 w 2082173"/>
                  <a:gd name="connsiteY20-1934" fmla="*/ 283670 h 2561350"/>
                  <a:gd name="connsiteX21-1935" fmla="*/ 1025434 w 2082173"/>
                  <a:gd name="connsiteY21-1936" fmla="*/ 3 h 2561350"/>
                  <a:gd name="connsiteX0-1937" fmla="*/ 1025434 w 2082173"/>
                  <a:gd name="connsiteY0-1938" fmla="*/ 3 h 2561350"/>
                  <a:gd name="connsiteX1-1939" fmla="*/ 1239747 w 2082173"/>
                  <a:gd name="connsiteY1-1940" fmla="*/ 286050 h 2561350"/>
                  <a:gd name="connsiteX2-1941" fmla="*/ 1217611 w 2082173"/>
                  <a:gd name="connsiteY2-1942" fmla="*/ 389002 h 2561350"/>
                  <a:gd name="connsiteX3-1943" fmla="*/ 1968899 w 2082173"/>
                  <a:gd name="connsiteY3-1944" fmla="*/ 369108 h 2561350"/>
                  <a:gd name="connsiteX4-1945" fmla="*/ 1962267 w 2082173"/>
                  <a:gd name="connsiteY4-1946" fmla="*/ 1096546 h 2561350"/>
                  <a:gd name="connsiteX5-1947" fmla="*/ 1859687 w 2082173"/>
                  <a:gd name="connsiteY5-1948" fmla="*/ 1037347 h 2561350"/>
                  <a:gd name="connsiteX6-1949" fmla="*/ 1844045 w 2082173"/>
                  <a:gd name="connsiteY6-1950" fmla="*/ 1520560 h 2561350"/>
                  <a:gd name="connsiteX7-1951" fmla="*/ 1995425 w 2082173"/>
                  <a:gd name="connsiteY7-1952" fmla="*/ 1456260 h 2561350"/>
                  <a:gd name="connsiteX8-1953" fmla="*/ 1949005 w 2082173"/>
                  <a:gd name="connsiteY8-1954" fmla="*/ 2180265 h 2561350"/>
                  <a:gd name="connsiteX9-1955" fmla="*/ 1219874 w 2082173"/>
                  <a:gd name="connsiteY9-1956" fmla="*/ 2167002 h 2561350"/>
                  <a:gd name="connsiteX10-1957" fmla="*/ 1239747 w 2082173"/>
                  <a:gd name="connsiteY10-1958" fmla="*/ 2275300 h 2561350"/>
                  <a:gd name="connsiteX11-1959" fmla="*/ 789691 w 2082173"/>
                  <a:gd name="connsiteY11-1960" fmla="*/ 2277680 h 2561350"/>
                  <a:gd name="connsiteX12-1961" fmla="*/ 819624 w 2082173"/>
                  <a:gd name="connsiteY12-1962" fmla="*/ 2167002 h 2561350"/>
                  <a:gd name="connsiteX13-1963" fmla="*/ 126699 w 2082173"/>
                  <a:gd name="connsiteY13-1964" fmla="*/ 2200159 h 2561350"/>
                  <a:gd name="connsiteX14-1965" fmla="*/ 106805 w 2082173"/>
                  <a:gd name="connsiteY14-1966" fmla="*/ 1497962 h 2561350"/>
                  <a:gd name="connsiteX15-1967" fmla="*/ 294643 w 2082173"/>
                  <a:gd name="connsiteY15-1968" fmla="*/ 1574931 h 2561350"/>
                  <a:gd name="connsiteX16-1969" fmla="*/ 245844 w 2082173"/>
                  <a:gd name="connsiteY16-1970" fmla="*/ 1045298 h 2561350"/>
                  <a:gd name="connsiteX17-1971" fmla="*/ 153225 w 2082173"/>
                  <a:gd name="connsiteY17-1972" fmla="*/ 1071146 h 2561350"/>
                  <a:gd name="connsiteX18-1973" fmla="*/ 106805 w 2082173"/>
                  <a:gd name="connsiteY18-1974" fmla="*/ 382371 h 2561350"/>
                  <a:gd name="connsiteX19-1975" fmla="*/ 824595 w 2082173"/>
                  <a:gd name="connsiteY19-1976" fmla="*/ 389002 h 2561350"/>
                  <a:gd name="connsiteX20-1977" fmla="*/ 789691 w 2082173"/>
                  <a:gd name="connsiteY20-1978" fmla="*/ 283670 h 2561350"/>
                  <a:gd name="connsiteX21-1979" fmla="*/ 1025434 w 2082173"/>
                  <a:gd name="connsiteY21-1980" fmla="*/ 3 h 2561350"/>
                  <a:gd name="connsiteX0-1981" fmla="*/ 1025434 w 2082173"/>
                  <a:gd name="connsiteY0-1982" fmla="*/ 3 h 2561350"/>
                  <a:gd name="connsiteX1-1983" fmla="*/ 1239747 w 2082173"/>
                  <a:gd name="connsiteY1-1984" fmla="*/ 286050 h 2561350"/>
                  <a:gd name="connsiteX2-1985" fmla="*/ 1217611 w 2082173"/>
                  <a:gd name="connsiteY2-1986" fmla="*/ 389002 h 2561350"/>
                  <a:gd name="connsiteX3-1987" fmla="*/ 1968899 w 2082173"/>
                  <a:gd name="connsiteY3-1988" fmla="*/ 369108 h 2561350"/>
                  <a:gd name="connsiteX4-1989" fmla="*/ 1962267 w 2082173"/>
                  <a:gd name="connsiteY4-1990" fmla="*/ 1096546 h 2561350"/>
                  <a:gd name="connsiteX5-1991" fmla="*/ 1859687 w 2082173"/>
                  <a:gd name="connsiteY5-1992" fmla="*/ 1037347 h 2561350"/>
                  <a:gd name="connsiteX6-1993" fmla="*/ 1844045 w 2082173"/>
                  <a:gd name="connsiteY6-1994" fmla="*/ 1520560 h 2561350"/>
                  <a:gd name="connsiteX7-1995" fmla="*/ 1995425 w 2082173"/>
                  <a:gd name="connsiteY7-1996" fmla="*/ 1456260 h 2561350"/>
                  <a:gd name="connsiteX8-1997" fmla="*/ 1949005 w 2082173"/>
                  <a:gd name="connsiteY8-1998" fmla="*/ 2180265 h 2561350"/>
                  <a:gd name="connsiteX9-1999" fmla="*/ 1219874 w 2082173"/>
                  <a:gd name="connsiteY9-2000" fmla="*/ 2167002 h 2561350"/>
                  <a:gd name="connsiteX10-2001" fmla="*/ 1239747 w 2082173"/>
                  <a:gd name="connsiteY10-2002" fmla="*/ 2275300 h 2561350"/>
                  <a:gd name="connsiteX11-2003" fmla="*/ 789691 w 2082173"/>
                  <a:gd name="connsiteY11-2004" fmla="*/ 2277680 h 2561350"/>
                  <a:gd name="connsiteX12-2005" fmla="*/ 819624 w 2082173"/>
                  <a:gd name="connsiteY12-2006" fmla="*/ 2167002 h 2561350"/>
                  <a:gd name="connsiteX13-2007" fmla="*/ 126699 w 2082173"/>
                  <a:gd name="connsiteY13-2008" fmla="*/ 2200159 h 2561350"/>
                  <a:gd name="connsiteX14-2009" fmla="*/ 106805 w 2082173"/>
                  <a:gd name="connsiteY14-2010" fmla="*/ 1497962 h 2561350"/>
                  <a:gd name="connsiteX15-2011" fmla="*/ 268118 w 2082173"/>
                  <a:gd name="connsiteY15-2012" fmla="*/ 1561668 h 2561350"/>
                  <a:gd name="connsiteX16-2013" fmla="*/ 245844 w 2082173"/>
                  <a:gd name="connsiteY16-2014" fmla="*/ 1045298 h 2561350"/>
                  <a:gd name="connsiteX17-2015" fmla="*/ 153225 w 2082173"/>
                  <a:gd name="connsiteY17-2016" fmla="*/ 1071146 h 2561350"/>
                  <a:gd name="connsiteX18-2017" fmla="*/ 106805 w 2082173"/>
                  <a:gd name="connsiteY18-2018" fmla="*/ 382371 h 2561350"/>
                  <a:gd name="connsiteX19-2019" fmla="*/ 824595 w 2082173"/>
                  <a:gd name="connsiteY19-2020" fmla="*/ 389002 h 2561350"/>
                  <a:gd name="connsiteX20-2021" fmla="*/ 789691 w 2082173"/>
                  <a:gd name="connsiteY20-2022" fmla="*/ 283670 h 2561350"/>
                  <a:gd name="connsiteX21-2023" fmla="*/ 1025434 w 2082173"/>
                  <a:gd name="connsiteY21-2024" fmla="*/ 3 h 2561350"/>
                  <a:gd name="connsiteX0-2025" fmla="*/ 1025434 w 2082173"/>
                  <a:gd name="connsiteY0-2026" fmla="*/ 3 h 2561350"/>
                  <a:gd name="connsiteX1-2027" fmla="*/ 1239747 w 2082173"/>
                  <a:gd name="connsiteY1-2028" fmla="*/ 286050 h 2561350"/>
                  <a:gd name="connsiteX2-2029" fmla="*/ 1217611 w 2082173"/>
                  <a:gd name="connsiteY2-2030" fmla="*/ 389002 h 2561350"/>
                  <a:gd name="connsiteX3-2031" fmla="*/ 1968899 w 2082173"/>
                  <a:gd name="connsiteY3-2032" fmla="*/ 369108 h 2561350"/>
                  <a:gd name="connsiteX4-2033" fmla="*/ 1962267 w 2082173"/>
                  <a:gd name="connsiteY4-2034" fmla="*/ 1096546 h 2561350"/>
                  <a:gd name="connsiteX5-2035" fmla="*/ 1859687 w 2082173"/>
                  <a:gd name="connsiteY5-2036" fmla="*/ 1037347 h 2561350"/>
                  <a:gd name="connsiteX6-2037" fmla="*/ 1844045 w 2082173"/>
                  <a:gd name="connsiteY6-2038" fmla="*/ 1520560 h 2561350"/>
                  <a:gd name="connsiteX7-2039" fmla="*/ 1995425 w 2082173"/>
                  <a:gd name="connsiteY7-2040" fmla="*/ 1456260 h 2561350"/>
                  <a:gd name="connsiteX8-2041" fmla="*/ 1949005 w 2082173"/>
                  <a:gd name="connsiteY8-2042" fmla="*/ 2180265 h 2561350"/>
                  <a:gd name="connsiteX9-2043" fmla="*/ 1219874 w 2082173"/>
                  <a:gd name="connsiteY9-2044" fmla="*/ 2167002 h 2561350"/>
                  <a:gd name="connsiteX10-2045" fmla="*/ 1239747 w 2082173"/>
                  <a:gd name="connsiteY10-2046" fmla="*/ 2275300 h 2561350"/>
                  <a:gd name="connsiteX11-2047" fmla="*/ 789691 w 2082173"/>
                  <a:gd name="connsiteY11-2048" fmla="*/ 2277680 h 2561350"/>
                  <a:gd name="connsiteX12-2049" fmla="*/ 819624 w 2082173"/>
                  <a:gd name="connsiteY12-2050" fmla="*/ 2167002 h 2561350"/>
                  <a:gd name="connsiteX13-2051" fmla="*/ 126699 w 2082173"/>
                  <a:gd name="connsiteY13-2052" fmla="*/ 2200159 h 2561350"/>
                  <a:gd name="connsiteX14-2053" fmla="*/ 106805 w 2082173"/>
                  <a:gd name="connsiteY14-2054" fmla="*/ 1497962 h 2561350"/>
                  <a:gd name="connsiteX15-2055" fmla="*/ 268118 w 2082173"/>
                  <a:gd name="connsiteY15-2056" fmla="*/ 1561668 h 2561350"/>
                  <a:gd name="connsiteX16-2057" fmla="*/ 245844 w 2082173"/>
                  <a:gd name="connsiteY16-2058" fmla="*/ 1045298 h 2561350"/>
                  <a:gd name="connsiteX17-2059" fmla="*/ 153225 w 2082173"/>
                  <a:gd name="connsiteY17-2060" fmla="*/ 1071146 h 2561350"/>
                  <a:gd name="connsiteX18-2061" fmla="*/ 106805 w 2082173"/>
                  <a:gd name="connsiteY18-2062" fmla="*/ 382371 h 2561350"/>
                  <a:gd name="connsiteX19-2063" fmla="*/ 824595 w 2082173"/>
                  <a:gd name="connsiteY19-2064" fmla="*/ 389002 h 2561350"/>
                  <a:gd name="connsiteX20-2065" fmla="*/ 789691 w 2082173"/>
                  <a:gd name="connsiteY20-2066" fmla="*/ 283670 h 2561350"/>
                  <a:gd name="connsiteX21-2067" fmla="*/ 1025434 w 2082173"/>
                  <a:gd name="connsiteY21-2068" fmla="*/ 3 h 2561350"/>
                  <a:gd name="connsiteX0-2069" fmla="*/ 1025434 w 2082173"/>
                  <a:gd name="connsiteY0-2070" fmla="*/ 3 h 2561350"/>
                  <a:gd name="connsiteX1-2071" fmla="*/ 1239747 w 2082173"/>
                  <a:gd name="connsiteY1-2072" fmla="*/ 286050 h 2561350"/>
                  <a:gd name="connsiteX2-2073" fmla="*/ 1217611 w 2082173"/>
                  <a:gd name="connsiteY2-2074" fmla="*/ 389002 h 2561350"/>
                  <a:gd name="connsiteX3-2075" fmla="*/ 1968899 w 2082173"/>
                  <a:gd name="connsiteY3-2076" fmla="*/ 369108 h 2561350"/>
                  <a:gd name="connsiteX4-2077" fmla="*/ 1962267 w 2082173"/>
                  <a:gd name="connsiteY4-2078" fmla="*/ 1096546 h 2561350"/>
                  <a:gd name="connsiteX5-2079" fmla="*/ 1859687 w 2082173"/>
                  <a:gd name="connsiteY5-2080" fmla="*/ 1037347 h 2561350"/>
                  <a:gd name="connsiteX6-2081" fmla="*/ 1844045 w 2082173"/>
                  <a:gd name="connsiteY6-2082" fmla="*/ 1520560 h 2561350"/>
                  <a:gd name="connsiteX7-2083" fmla="*/ 1995425 w 2082173"/>
                  <a:gd name="connsiteY7-2084" fmla="*/ 1456260 h 2561350"/>
                  <a:gd name="connsiteX8-2085" fmla="*/ 1949005 w 2082173"/>
                  <a:gd name="connsiteY8-2086" fmla="*/ 2180265 h 2561350"/>
                  <a:gd name="connsiteX9-2087" fmla="*/ 1219874 w 2082173"/>
                  <a:gd name="connsiteY9-2088" fmla="*/ 2167002 h 2561350"/>
                  <a:gd name="connsiteX10-2089" fmla="*/ 1239747 w 2082173"/>
                  <a:gd name="connsiteY10-2090" fmla="*/ 2275300 h 2561350"/>
                  <a:gd name="connsiteX11-2091" fmla="*/ 789691 w 2082173"/>
                  <a:gd name="connsiteY11-2092" fmla="*/ 2277680 h 2561350"/>
                  <a:gd name="connsiteX12-2093" fmla="*/ 819624 w 2082173"/>
                  <a:gd name="connsiteY12-2094" fmla="*/ 2167002 h 2561350"/>
                  <a:gd name="connsiteX13-2095" fmla="*/ 126699 w 2082173"/>
                  <a:gd name="connsiteY13-2096" fmla="*/ 2200159 h 2561350"/>
                  <a:gd name="connsiteX14-2097" fmla="*/ 106805 w 2082173"/>
                  <a:gd name="connsiteY14-2098" fmla="*/ 1497962 h 2561350"/>
                  <a:gd name="connsiteX15-2099" fmla="*/ 268118 w 2082173"/>
                  <a:gd name="connsiteY15-2100" fmla="*/ 1561668 h 2561350"/>
                  <a:gd name="connsiteX16-2101" fmla="*/ 245844 w 2082173"/>
                  <a:gd name="connsiteY16-2102" fmla="*/ 1045298 h 2561350"/>
                  <a:gd name="connsiteX17-2103" fmla="*/ 153225 w 2082173"/>
                  <a:gd name="connsiteY17-2104" fmla="*/ 1071146 h 2561350"/>
                  <a:gd name="connsiteX18-2105" fmla="*/ 106805 w 2082173"/>
                  <a:gd name="connsiteY18-2106" fmla="*/ 382371 h 2561350"/>
                  <a:gd name="connsiteX19-2107" fmla="*/ 824595 w 2082173"/>
                  <a:gd name="connsiteY19-2108" fmla="*/ 389002 h 2561350"/>
                  <a:gd name="connsiteX20-2109" fmla="*/ 789691 w 2082173"/>
                  <a:gd name="connsiteY20-2110" fmla="*/ 283670 h 2561350"/>
                  <a:gd name="connsiteX21-2111" fmla="*/ 1025434 w 2082173"/>
                  <a:gd name="connsiteY21-2112" fmla="*/ 3 h 2561350"/>
                  <a:gd name="connsiteX0-2113" fmla="*/ 1038495 w 2095234"/>
                  <a:gd name="connsiteY0-2114" fmla="*/ 3 h 2561350"/>
                  <a:gd name="connsiteX1-2115" fmla="*/ 1252808 w 2095234"/>
                  <a:gd name="connsiteY1-2116" fmla="*/ 286050 h 2561350"/>
                  <a:gd name="connsiteX2-2117" fmla="*/ 1230672 w 2095234"/>
                  <a:gd name="connsiteY2-2118" fmla="*/ 389002 h 2561350"/>
                  <a:gd name="connsiteX3-2119" fmla="*/ 1981960 w 2095234"/>
                  <a:gd name="connsiteY3-2120" fmla="*/ 369108 h 2561350"/>
                  <a:gd name="connsiteX4-2121" fmla="*/ 1975328 w 2095234"/>
                  <a:gd name="connsiteY4-2122" fmla="*/ 1096546 h 2561350"/>
                  <a:gd name="connsiteX5-2123" fmla="*/ 1872748 w 2095234"/>
                  <a:gd name="connsiteY5-2124" fmla="*/ 1037347 h 2561350"/>
                  <a:gd name="connsiteX6-2125" fmla="*/ 1857106 w 2095234"/>
                  <a:gd name="connsiteY6-2126" fmla="*/ 1520560 h 2561350"/>
                  <a:gd name="connsiteX7-2127" fmla="*/ 2008486 w 2095234"/>
                  <a:gd name="connsiteY7-2128" fmla="*/ 1456260 h 2561350"/>
                  <a:gd name="connsiteX8-2129" fmla="*/ 1962066 w 2095234"/>
                  <a:gd name="connsiteY8-2130" fmla="*/ 2180265 h 2561350"/>
                  <a:gd name="connsiteX9-2131" fmla="*/ 1232935 w 2095234"/>
                  <a:gd name="connsiteY9-2132" fmla="*/ 2167002 h 2561350"/>
                  <a:gd name="connsiteX10-2133" fmla="*/ 1252808 w 2095234"/>
                  <a:gd name="connsiteY10-2134" fmla="*/ 2275300 h 2561350"/>
                  <a:gd name="connsiteX11-2135" fmla="*/ 802752 w 2095234"/>
                  <a:gd name="connsiteY11-2136" fmla="*/ 2277680 h 2561350"/>
                  <a:gd name="connsiteX12-2137" fmla="*/ 832685 w 2095234"/>
                  <a:gd name="connsiteY12-2138" fmla="*/ 2167002 h 2561350"/>
                  <a:gd name="connsiteX13-2139" fmla="*/ 139760 w 2095234"/>
                  <a:gd name="connsiteY13-2140" fmla="*/ 2200159 h 2561350"/>
                  <a:gd name="connsiteX14-2141" fmla="*/ 119866 w 2095234"/>
                  <a:gd name="connsiteY14-2142" fmla="*/ 1497962 h 2561350"/>
                  <a:gd name="connsiteX15-2143" fmla="*/ 281179 w 2095234"/>
                  <a:gd name="connsiteY15-2144" fmla="*/ 1561668 h 2561350"/>
                  <a:gd name="connsiteX16-2145" fmla="*/ 258905 w 2095234"/>
                  <a:gd name="connsiteY16-2146" fmla="*/ 1045298 h 2561350"/>
                  <a:gd name="connsiteX17-2147" fmla="*/ 146392 w 2095234"/>
                  <a:gd name="connsiteY17-2148" fmla="*/ 1091040 h 2561350"/>
                  <a:gd name="connsiteX18-2149" fmla="*/ 119866 w 2095234"/>
                  <a:gd name="connsiteY18-2150" fmla="*/ 382371 h 2561350"/>
                  <a:gd name="connsiteX19-2151" fmla="*/ 837656 w 2095234"/>
                  <a:gd name="connsiteY19-2152" fmla="*/ 389002 h 2561350"/>
                  <a:gd name="connsiteX20-2153" fmla="*/ 802752 w 2095234"/>
                  <a:gd name="connsiteY20-2154" fmla="*/ 283670 h 2561350"/>
                  <a:gd name="connsiteX21-2155" fmla="*/ 1038495 w 2095234"/>
                  <a:gd name="connsiteY21-2156" fmla="*/ 3 h 2561350"/>
                  <a:gd name="connsiteX0-2157" fmla="*/ 1029810 w 2086549"/>
                  <a:gd name="connsiteY0-2158" fmla="*/ 3 h 2561350"/>
                  <a:gd name="connsiteX1-2159" fmla="*/ 1244123 w 2086549"/>
                  <a:gd name="connsiteY1-2160" fmla="*/ 286050 h 2561350"/>
                  <a:gd name="connsiteX2-2161" fmla="*/ 1221987 w 2086549"/>
                  <a:gd name="connsiteY2-2162" fmla="*/ 389002 h 2561350"/>
                  <a:gd name="connsiteX3-2163" fmla="*/ 1973275 w 2086549"/>
                  <a:gd name="connsiteY3-2164" fmla="*/ 369108 h 2561350"/>
                  <a:gd name="connsiteX4-2165" fmla="*/ 1966643 w 2086549"/>
                  <a:gd name="connsiteY4-2166" fmla="*/ 1096546 h 2561350"/>
                  <a:gd name="connsiteX5-2167" fmla="*/ 1864063 w 2086549"/>
                  <a:gd name="connsiteY5-2168" fmla="*/ 1037347 h 2561350"/>
                  <a:gd name="connsiteX6-2169" fmla="*/ 1848421 w 2086549"/>
                  <a:gd name="connsiteY6-2170" fmla="*/ 1520560 h 2561350"/>
                  <a:gd name="connsiteX7-2171" fmla="*/ 1999801 w 2086549"/>
                  <a:gd name="connsiteY7-2172" fmla="*/ 1456260 h 2561350"/>
                  <a:gd name="connsiteX8-2173" fmla="*/ 1953381 w 2086549"/>
                  <a:gd name="connsiteY8-2174" fmla="*/ 2180265 h 2561350"/>
                  <a:gd name="connsiteX9-2175" fmla="*/ 1224250 w 2086549"/>
                  <a:gd name="connsiteY9-2176" fmla="*/ 2167002 h 2561350"/>
                  <a:gd name="connsiteX10-2177" fmla="*/ 1244123 w 2086549"/>
                  <a:gd name="connsiteY10-2178" fmla="*/ 2275300 h 2561350"/>
                  <a:gd name="connsiteX11-2179" fmla="*/ 794067 w 2086549"/>
                  <a:gd name="connsiteY11-2180" fmla="*/ 2277680 h 2561350"/>
                  <a:gd name="connsiteX12-2181" fmla="*/ 824000 w 2086549"/>
                  <a:gd name="connsiteY12-2182" fmla="*/ 2167002 h 2561350"/>
                  <a:gd name="connsiteX13-2183" fmla="*/ 131075 w 2086549"/>
                  <a:gd name="connsiteY13-2184" fmla="*/ 2200159 h 2561350"/>
                  <a:gd name="connsiteX14-2185" fmla="*/ 111181 w 2086549"/>
                  <a:gd name="connsiteY14-2186" fmla="*/ 1497962 h 2561350"/>
                  <a:gd name="connsiteX15-2187" fmla="*/ 272494 w 2086549"/>
                  <a:gd name="connsiteY15-2188" fmla="*/ 1561668 h 2561350"/>
                  <a:gd name="connsiteX16-2189" fmla="*/ 250220 w 2086549"/>
                  <a:gd name="connsiteY16-2190" fmla="*/ 1045298 h 2561350"/>
                  <a:gd name="connsiteX17-2191" fmla="*/ 137707 w 2086549"/>
                  <a:gd name="connsiteY17-2192" fmla="*/ 1091040 h 2561350"/>
                  <a:gd name="connsiteX18-2193" fmla="*/ 111181 w 2086549"/>
                  <a:gd name="connsiteY18-2194" fmla="*/ 382371 h 2561350"/>
                  <a:gd name="connsiteX19-2195" fmla="*/ 828971 w 2086549"/>
                  <a:gd name="connsiteY19-2196" fmla="*/ 389002 h 2561350"/>
                  <a:gd name="connsiteX20-2197" fmla="*/ 794067 w 2086549"/>
                  <a:gd name="connsiteY20-2198" fmla="*/ 283670 h 2561350"/>
                  <a:gd name="connsiteX21-2199" fmla="*/ 1029810 w 2086549"/>
                  <a:gd name="connsiteY21-2200" fmla="*/ 3 h 2561350"/>
                  <a:gd name="connsiteX0-2201" fmla="*/ 1029810 w 2086549"/>
                  <a:gd name="connsiteY0-2202" fmla="*/ 3 h 2561350"/>
                  <a:gd name="connsiteX1-2203" fmla="*/ 1244123 w 2086549"/>
                  <a:gd name="connsiteY1-2204" fmla="*/ 286050 h 2561350"/>
                  <a:gd name="connsiteX2-2205" fmla="*/ 1221987 w 2086549"/>
                  <a:gd name="connsiteY2-2206" fmla="*/ 389002 h 2561350"/>
                  <a:gd name="connsiteX3-2207" fmla="*/ 1973275 w 2086549"/>
                  <a:gd name="connsiteY3-2208" fmla="*/ 369108 h 2561350"/>
                  <a:gd name="connsiteX4-2209" fmla="*/ 1966643 w 2086549"/>
                  <a:gd name="connsiteY4-2210" fmla="*/ 1096546 h 2561350"/>
                  <a:gd name="connsiteX5-2211" fmla="*/ 1864063 w 2086549"/>
                  <a:gd name="connsiteY5-2212" fmla="*/ 1037347 h 2561350"/>
                  <a:gd name="connsiteX6-2213" fmla="*/ 1848421 w 2086549"/>
                  <a:gd name="connsiteY6-2214" fmla="*/ 1520560 h 2561350"/>
                  <a:gd name="connsiteX7-2215" fmla="*/ 1999801 w 2086549"/>
                  <a:gd name="connsiteY7-2216" fmla="*/ 1456260 h 2561350"/>
                  <a:gd name="connsiteX8-2217" fmla="*/ 1953381 w 2086549"/>
                  <a:gd name="connsiteY8-2218" fmla="*/ 2180265 h 2561350"/>
                  <a:gd name="connsiteX9-2219" fmla="*/ 1224250 w 2086549"/>
                  <a:gd name="connsiteY9-2220" fmla="*/ 2167002 h 2561350"/>
                  <a:gd name="connsiteX10-2221" fmla="*/ 1244123 w 2086549"/>
                  <a:gd name="connsiteY10-2222" fmla="*/ 2275300 h 2561350"/>
                  <a:gd name="connsiteX11-2223" fmla="*/ 794067 w 2086549"/>
                  <a:gd name="connsiteY11-2224" fmla="*/ 2277680 h 2561350"/>
                  <a:gd name="connsiteX12-2225" fmla="*/ 824000 w 2086549"/>
                  <a:gd name="connsiteY12-2226" fmla="*/ 2167002 h 2561350"/>
                  <a:gd name="connsiteX13-2227" fmla="*/ 131075 w 2086549"/>
                  <a:gd name="connsiteY13-2228" fmla="*/ 2200159 h 2561350"/>
                  <a:gd name="connsiteX14-2229" fmla="*/ 111181 w 2086549"/>
                  <a:gd name="connsiteY14-2230" fmla="*/ 1497962 h 2561350"/>
                  <a:gd name="connsiteX15-2231" fmla="*/ 272494 w 2086549"/>
                  <a:gd name="connsiteY15-2232" fmla="*/ 1561668 h 2561350"/>
                  <a:gd name="connsiteX16-2233" fmla="*/ 250220 w 2086549"/>
                  <a:gd name="connsiteY16-2234" fmla="*/ 1045298 h 2561350"/>
                  <a:gd name="connsiteX17-2235" fmla="*/ 137707 w 2086549"/>
                  <a:gd name="connsiteY17-2236" fmla="*/ 1091040 h 2561350"/>
                  <a:gd name="connsiteX18-2237" fmla="*/ 111181 w 2086549"/>
                  <a:gd name="connsiteY18-2238" fmla="*/ 382371 h 2561350"/>
                  <a:gd name="connsiteX19-2239" fmla="*/ 828971 w 2086549"/>
                  <a:gd name="connsiteY19-2240" fmla="*/ 389002 h 2561350"/>
                  <a:gd name="connsiteX20-2241" fmla="*/ 794067 w 2086549"/>
                  <a:gd name="connsiteY20-2242" fmla="*/ 283670 h 2561350"/>
                  <a:gd name="connsiteX21-2243" fmla="*/ 1029810 w 2086549"/>
                  <a:gd name="connsiteY21-2244" fmla="*/ 3 h 2561350"/>
                  <a:gd name="connsiteX0-2245" fmla="*/ 1029810 w 2086549"/>
                  <a:gd name="connsiteY0-2246" fmla="*/ 3 h 2561350"/>
                  <a:gd name="connsiteX1-2247" fmla="*/ 1244123 w 2086549"/>
                  <a:gd name="connsiteY1-2248" fmla="*/ 286050 h 2561350"/>
                  <a:gd name="connsiteX2-2249" fmla="*/ 1221987 w 2086549"/>
                  <a:gd name="connsiteY2-2250" fmla="*/ 389002 h 2561350"/>
                  <a:gd name="connsiteX3-2251" fmla="*/ 1973275 w 2086549"/>
                  <a:gd name="connsiteY3-2252" fmla="*/ 369108 h 2561350"/>
                  <a:gd name="connsiteX4-2253" fmla="*/ 1966643 w 2086549"/>
                  <a:gd name="connsiteY4-2254" fmla="*/ 1096546 h 2561350"/>
                  <a:gd name="connsiteX5-2255" fmla="*/ 1864063 w 2086549"/>
                  <a:gd name="connsiteY5-2256" fmla="*/ 1037347 h 2561350"/>
                  <a:gd name="connsiteX6-2257" fmla="*/ 1848421 w 2086549"/>
                  <a:gd name="connsiteY6-2258" fmla="*/ 1520560 h 2561350"/>
                  <a:gd name="connsiteX7-2259" fmla="*/ 1999801 w 2086549"/>
                  <a:gd name="connsiteY7-2260" fmla="*/ 1456260 h 2561350"/>
                  <a:gd name="connsiteX8-2261" fmla="*/ 1953381 w 2086549"/>
                  <a:gd name="connsiteY8-2262" fmla="*/ 2180265 h 2561350"/>
                  <a:gd name="connsiteX9-2263" fmla="*/ 1224250 w 2086549"/>
                  <a:gd name="connsiteY9-2264" fmla="*/ 2167002 h 2561350"/>
                  <a:gd name="connsiteX10-2265" fmla="*/ 1244123 w 2086549"/>
                  <a:gd name="connsiteY10-2266" fmla="*/ 2275300 h 2561350"/>
                  <a:gd name="connsiteX11-2267" fmla="*/ 794067 w 2086549"/>
                  <a:gd name="connsiteY11-2268" fmla="*/ 2277680 h 2561350"/>
                  <a:gd name="connsiteX12-2269" fmla="*/ 824000 w 2086549"/>
                  <a:gd name="connsiteY12-2270" fmla="*/ 2167002 h 2561350"/>
                  <a:gd name="connsiteX13-2271" fmla="*/ 131075 w 2086549"/>
                  <a:gd name="connsiteY13-2272" fmla="*/ 2200159 h 2561350"/>
                  <a:gd name="connsiteX14-2273" fmla="*/ 111181 w 2086549"/>
                  <a:gd name="connsiteY14-2274" fmla="*/ 1497962 h 2561350"/>
                  <a:gd name="connsiteX15-2275" fmla="*/ 272494 w 2086549"/>
                  <a:gd name="connsiteY15-2276" fmla="*/ 1561668 h 2561350"/>
                  <a:gd name="connsiteX16-2277" fmla="*/ 250220 w 2086549"/>
                  <a:gd name="connsiteY16-2278" fmla="*/ 1045298 h 2561350"/>
                  <a:gd name="connsiteX17-2279" fmla="*/ 137707 w 2086549"/>
                  <a:gd name="connsiteY17-2280" fmla="*/ 1091040 h 2561350"/>
                  <a:gd name="connsiteX18-2281" fmla="*/ 111181 w 2086549"/>
                  <a:gd name="connsiteY18-2282" fmla="*/ 382371 h 2561350"/>
                  <a:gd name="connsiteX19-2283" fmla="*/ 828971 w 2086549"/>
                  <a:gd name="connsiteY19-2284" fmla="*/ 389002 h 2561350"/>
                  <a:gd name="connsiteX20-2285" fmla="*/ 794067 w 2086549"/>
                  <a:gd name="connsiteY20-2286" fmla="*/ 283670 h 2561350"/>
                  <a:gd name="connsiteX21-2287" fmla="*/ 1029810 w 2086549"/>
                  <a:gd name="connsiteY21-2288" fmla="*/ 3 h 2561350"/>
                  <a:gd name="connsiteX0-2289" fmla="*/ 1019868 w 2076607"/>
                  <a:gd name="connsiteY0-2290" fmla="*/ 3 h 2561350"/>
                  <a:gd name="connsiteX1-2291" fmla="*/ 1234181 w 2076607"/>
                  <a:gd name="connsiteY1-2292" fmla="*/ 286050 h 2561350"/>
                  <a:gd name="connsiteX2-2293" fmla="*/ 1212045 w 2076607"/>
                  <a:gd name="connsiteY2-2294" fmla="*/ 389002 h 2561350"/>
                  <a:gd name="connsiteX3-2295" fmla="*/ 1963333 w 2076607"/>
                  <a:gd name="connsiteY3-2296" fmla="*/ 369108 h 2561350"/>
                  <a:gd name="connsiteX4-2297" fmla="*/ 1956701 w 2076607"/>
                  <a:gd name="connsiteY4-2298" fmla="*/ 1096546 h 2561350"/>
                  <a:gd name="connsiteX5-2299" fmla="*/ 1854121 w 2076607"/>
                  <a:gd name="connsiteY5-2300" fmla="*/ 1037347 h 2561350"/>
                  <a:gd name="connsiteX6-2301" fmla="*/ 1838479 w 2076607"/>
                  <a:gd name="connsiteY6-2302" fmla="*/ 1520560 h 2561350"/>
                  <a:gd name="connsiteX7-2303" fmla="*/ 1989859 w 2076607"/>
                  <a:gd name="connsiteY7-2304" fmla="*/ 1456260 h 2561350"/>
                  <a:gd name="connsiteX8-2305" fmla="*/ 1943439 w 2076607"/>
                  <a:gd name="connsiteY8-2306" fmla="*/ 2180265 h 2561350"/>
                  <a:gd name="connsiteX9-2307" fmla="*/ 1214308 w 2076607"/>
                  <a:gd name="connsiteY9-2308" fmla="*/ 2167002 h 2561350"/>
                  <a:gd name="connsiteX10-2309" fmla="*/ 1234181 w 2076607"/>
                  <a:gd name="connsiteY10-2310" fmla="*/ 2275300 h 2561350"/>
                  <a:gd name="connsiteX11-2311" fmla="*/ 784125 w 2076607"/>
                  <a:gd name="connsiteY11-2312" fmla="*/ 2277680 h 2561350"/>
                  <a:gd name="connsiteX12-2313" fmla="*/ 814058 w 2076607"/>
                  <a:gd name="connsiteY12-2314" fmla="*/ 2167002 h 2561350"/>
                  <a:gd name="connsiteX13-2315" fmla="*/ 121133 w 2076607"/>
                  <a:gd name="connsiteY13-2316" fmla="*/ 2200159 h 2561350"/>
                  <a:gd name="connsiteX14-2317" fmla="*/ 101239 w 2076607"/>
                  <a:gd name="connsiteY14-2318" fmla="*/ 1497962 h 2561350"/>
                  <a:gd name="connsiteX15-2319" fmla="*/ 262552 w 2076607"/>
                  <a:gd name="connsiteY15-2320" fmla="*/ 1561668 h 2561350"/>
                  <a:gd name="connsiteX16-2321" fmla="*/ 240278 w 2076607"/>
                  <a:gd name="connsiteY16-2322" fmla="*/ 1045298 h 2561350"/>
                  <a:gd name="connsiteX17-2323" fmla="*/ 101239 w 2076607"/>
                  <a:gd name="connsiteY17-2324" fmla="*/ 382371 h 2561350"/>
                  <a:gd name="connsiteX18-2325" fmla="*/ 819029 w 2076607"/>
                  <a:gd name="connsiteY18-2326" fmla="*/ 389002 h 2561350"/>
                  <a:gd name="connsiteX19-2327" fmla="*/ 784125 w 2076607"/>
                  <a:gd name="connsiteY19-2328" fmla="*/ 283670 h 2561350"/>
                  <a:gd name="connsiteX20-2329" fmla="*/ 1019868 w 2076607"/>
                  <a:gd name="connsiteY20-2330" fmla="*/ 3 h 2561350"/>
                  <a:gd name="connsiteX0-2331" fmla="*/ 1019868 w 2076607"/>
                  <a:gd name="connsiteY0-2332" fmla="*/ 3 h 2561350"/>
                  <a:gd name="connsiteX1-2333" fmla="*/ 1234181 w 2076607"/>
                  <a:gd name="connsiteY1-2334" fmla="*/ 286050 h 2561350"/>
                  <a:gd name="connsiteX2-2335" fmla="*/ 1212045 w 2076607"/>
                  <a:gd name="connsiteY2-2336" fmla="*/ 389002 h 2561350"/>
                  <a:gd name="connsiteX3-2337" fmla="*/ 1963333 w 2076607"/>
                  <a:gd name="connsiteY3-2338" fmla="*/ 369108 h 2561350"/>
                  <a:gd name="connsiteX4-2339" fmla="*/ 1956701 w 2076607"/>
                  <a:gd name="connsiteY4-2340" fmla="*/ 1096546 h 2561350"/>
                  <a:gd name="connsiteX5-2341" fmla="*/ 1854121 w 2076607"/>
                  <a:gd name="connsiteY5-2342" fmla="*/ 1037347 h 2561350"/>
                  <a:gd name="connsiteX6-2343" fmla="*/ 1838479 w 2076607"/>
                  <a:gd name="connsiteY6-2344" fmla="*/ 1520560 h 2561350"/>
                  <a:gd name="connsiteX7-2345" fmla="*/ 1989859 w 2076607"/>
                  <a:gd name="connsiteY7-2346" fmla="*/ 1456260 h 2561350"/>
                  <a:gd name="connsiteX8-2347" fmla="*/ 1943439 w 2076607"/>
                  <a:gd name="connsiteY8-2348" fmla="*/ 2180265 h 2561350"/>
                  <a:gd name="connsiteX9-2349" fmla="*/ 1214308 w 2076607"/>
                  <a:gd name="connsiteY9-2350" fmla="*/ 2167002 h 2561350"/>
                  <a:gd name="connsiteX10-2351" fmla="*/ 1234181 w 2076607"/>
                  <a:gd name="connsiteY10-2352" fmla="*/ 2275300 h 2561350"/>
                  <a:gd name="connsiteX11-2353" fmla="*/ 784125 w 2076607"/>
                  <a:gd name="connsiteY11-2354" fmla="*/ 2277680 h 2561350"/>
                  <a:gd name="connsiteX12-2355" fmla="*/ 814058 w 2076607"/>
                  <a:gd name="connsiteY12-2356" fmla="*/ 2167002 h 2561350"/>
                  <a:gd name="connsiteX13-2357" fmla="*/ 121133 w 2076607"/>
                  <a:gd name="connsiteY13-2358" fmla="*/ 2200159 h 2561350"/>
                  <a:gd name="connsiteX14-2359" fmla="*/ 101239 w 2076607"/>
                  <a:gd name="connsiteY14-2360" fmla="*/ 1497962 h 2561350"/>
                  <a:gd name="connsiteX15-2361" fmla="*/ 262552 w 2076607"/>
                  <a:gd name="connsiteY15-2362" fmla="*/ 1561668 h 2561350"/>
                  <a:gd name="connsiteX16-2363" fmla="*/ 240278 w 2076607"/>
                  <a:gd name="connsiteY16-2364" fmla="*/ 1045298 h 2561350"/>
                  <a:gd name="connsiteX17-2365" fmla="*/ 136388 w 2076607"/>
                  <a:gd name="connsiteY17-2366" fmla="*/ 727479 h 2561350"/>
                  <a:gd name="connsiteX18-2367" fmla="*/ 101239 w 2076607"/>
                  <a:gd name="connsiteY18-2368" fmla="*/ 382371 h 2561350"/>
                  <a:gd name="connsiteX19-2369" fmla="*/ 819029 w 2076607"/>
                  <a:gd name="connsiteY19-2370" fmla="*/ 389002 h 2561350"/>
                  <a:gd name="connsiteX20-2371" fmla="*/ 784125 w 2076607"/>
                  <a:gd name="connsiteY20-2372" fmla="*/ 283670 h 2561350"/>
                  <a:gd name="connsiteX21-2373" fmla="*/ 1019868 w 2076607"/>
                  <a:gd name="connsiteY21-2374" fmla="*/ 3 h 2561350"/>
                  <a:gd name="connsiteX0-2375" fmla="*/ 1030195 w 2086934"/>
                  <a:gd name="connsiteY0-2376" fmla="*/ 3 h 2561350"/>
                  <a:gd name="connsiteX1-2377" fmla="*/ 1244508 w 2086934"/>
                  <a:gd name="connsiteY1-2378" fmla="*/ 286050 h 2561350"/>
                  <a:gd name="connsiteX2-2379" fmla="*/ 1222372 w 2086934"/>
                  <a:gd name="connsiteY2-2380" fmla="*/ 389002 h 2561350"/>
                  <a:gd name="connsiteX3-2381" fmla="*/ 1973660 w 2086934"/>
                  <a:gd name="connsiteY3-2382" fmla="*/ 369108 h 2561350"/>
                  <a:gd name="connsiteX4-2383" fmla="*/ 1967028 w 2086934"/>
                  <a:gd name="connsiteY4-2384" fmla="*/ 1096546 h 2561350"/>
                  <a:gd name="connsiteX5-2385" fmla="*/ 1864448 w 2086934"/>
                  <a:gd name="connsiteY5-2386" fmla="*/ 1037347 h 2561350"/>
                  <a:gd name="connsiteX6-2387" fmla="*/ 1848806 w 2086934"/>
                  <a:gd name="connsiteY6-2388" fmla="*/ 1520560 h 2561350"/>
                  <a:gd name="connsiteX7-2389" fmla="*/ 2000186 w 2086934"/>
                  <a:gd name="connsiteY7-2390" fmla="*/ 1456260 h 2561350"/>
                  <a:gd name="connsiteX8-2391" fmla="*/ 1953766 w 2086934"/>
                  <a:gd name="connsiteY8-2392" fmla="*/ 2180265 h 2561350"/>
                  <a:gd name="connsiteX9-2393" fmla="*/ 1224635 w 2086934"/>
                  <a:gd name="connsiteY9-2394" fmla="*/ 2167002 h 2561350"/>
                  <a:gd name="connsiteX10-2395" fmla="*/ 1244508 w 2086934"/>
                  <a:gd name="connsiteY10-2396" fmla="*/ 2275300 h 2561350"/>
                  <a:gd name="connsiteX11-2397" fmla="*/ 794452 w 2086934"/>
                  <a:gd name="connsiteY11-2398" fmla="*/ 2277680 h 2561350"/>
                  <a:gd name="connsiteX12-2399" fmla="*/ 824385 w 2086934"/>
                  <a:gd name="connsiteY12-2400" fmla="*/ 2167002 h 2561350"/>
                  <a:gd name="connsiteX13-2401" fmla="*/ 131460 w 2086934"/>
                  <a:gd name="connsiteY13-2402" fmla="*/ 2200159 h 2561350"/>
                  <a:gd name="connsiteX14-2403" fmla="*/ 111566 w 2086934"/>
                  <a:gd name="connsiteY14-2404" fmla="*/ 1497962 h 2561350"/>
                  <a:gd name="connsiteX15-2405" fmla="*/ 272879 w 2086934"/>
                  <a:gd name="connsiteY15-2406" fmla="*/ 1561668 h 2561350"/>
                  <a:gd name="connsiteX16-2407" fmla="*/ 250605 w 2086934"/>
                  <a:gd name="connsiteY16-2408" fmla="*/ 1045298 h 2561350"/>
                  <a:gd name="connsiteX17-2409" fmla="*/ 9943 w 2086934"/>
                  <a:gd name="connsiteY17-2410" fmla="*/ 1018431 h 2561350"/>
                  <a:gd name="connsiteX18-2411" fmla="*/ 111566 w 2086934"/>
                  <a:gd name="connsiteY18-2412" fmla="*/ 382371 h 2561350"/>
                  <a:gd name="connsiteX19-2413" fmla="*/ 829356 w 2086934"/>
                  <a:gd name="connsiteY19-2414" fmla="*/ 389002 h 2561350"/>
                  <a:gd name="connsiteX20-2415" fmla="*/ 794452 w 2086934"/>
                  <a:gd name="connsiteY20-2416" fmla="*/ 283670 h 2561350"/>
                  <a:gd name="connsiteX21-2417" fmla="*/ 1030195 w 2086934"/>
                  <a:gd name="connsiteY21-2418" fmla="*/ 3 h 2561350"/>
                  <a:gd name="connsiteX0-2419" fmla="*/ 1027882 w 2084621"/>
                  <a:gd name="connsiteY0-2420" fmla="*/ 3 h 2561350"/>
                  <a:gd name="connsiteX1-2421" fmla="*/ 1242195 w 2084621"/>
                  <a:gd name="connsiteY1-2422" fmla="*/ 286050 h 2561350"/>
                  <a:gd name="connsiteX2-2423" fmla="*/ 1220059 w 2084621"/>
                  <a:gd name="connsiteY2-2424" fmla="*/ 389002 h 2561350"/>
                  <a:gd name="connsiteX3-2425" fmla="*/ 1971347 w 2084621"/>
                  <a:gd name="connsiteY3-2426" fmla="*/ 369108 h 2561350"/>
                  <a:gd name="connsiteX4-2427" fmla="*/ 1964715 w 2084621"/>
                  <a:gd name="connsiteY4-2428" fmla="*/ 1096546 h 2561350"/>
                  <a:gd name="connsiteX5-2429" fmla="*/ 1862135 w 2084621"/>
                  <a:gd name="connsiteY5-2430" fmla="*/ 1037347 h 2561350"/>
                  <a:gd name="connsiteX6-2431" fmla="*/ 1846493 w 2084621"/>
                  <a:gd name="connsiteY6-2432" fmla="*/ 1520560 h 2561350"/>
                  <a:gd name="connsiteX7-2433" fmla="*/ 1997873 w 2084621"/>
                  <a:gd name="connsiteY7-2434" fmla="*/ 1456260 h 2561350"/>
                  <a:gd name="connsiteX8-2435" fmla="*/ 1951453 w 2084621"/>
                  <a:gd name="connsiteY8-2436" fmla="*/ 2180265 h 2561350"/>
                  <a:gd name="connsiteX9-2437" fmla="*/ 1222322 w 2084621"/>
                  <a:gd name="connsiteY9-2438" fmla="*/ 2167002 h 2561350"/>
                  <a:gd name="connsiteX10-2439" fmla="*/ 1242195 w 2084621"/>
                  <a:gd name="connsiteY10-2440" fmla="*/ 2275300 h 2561350"/>
                  <a:gd name="connsiteX11-2441" fmla="*/ 792139 w 2084621"/>
                  <a:gd name="connsiteY11-2442" fmla="*/ 2277680 h 2561350"/>
                  <a:gd name="connsiteX12-2443" fmla="*/ 822072 w 2084621"/>
                  <a:gd name="connsiteY12-2444" fmla="*/ 2167002 h 2561350"/>
                  <a:gd name="connsiteX13-2445" fmla="*/ 129147 w 2084621"/>
                  <a:gd name="connsiteY13-2446" fmla="*/ 2200159 h 2561350"/>
                  <a:gd name="connsiteX14-2447" fmla="*/ 109253 w 2084621"/>
                  <a:gd name="connsiteY14-2448" fmla="*/ 1497962 h 2561350"/>
                  <a:gd name="connsiteX15-2449" fmla="*/ 270566 w 2084621"/>
                  <a:gd name="connsiteY15-2450" fmla="*/ 1561668 h 2561350"/>
                  <a:gd name="connsiteX16-2451" fmla="*/ 248292 w 2084621"/>
                  <a:gd name="connsiteY16-2452" fmla="*/ 1045298 h 2561350"/>
                  <a:gd name="connsiteX17-2453" fmla="*/ 7630 w 2084621"/>
                  <a:gd name="connsiteY17-2454" fmla="*/ 1018431 h 2561350"/>
                  <a:gd name="connsiteX18-2455" fmla="*/ 109253 w 2084621"/>
                  <a:gd name="connsiteY18-2456" fmla="*/ 382371 h 2561350"/>
                  <a:gd name="connsiteX19-2457" fmla="*/ 827043 w 2084621"/>
                  <a:gd name="connsiteY19-2458" fmla="*/ 389002 h 2561350"/>
                  <a:gd name="connsiteX20-2459" fmla="*/ 792139 w 2084621"/>
                  <a:gd name="connsiteY20-2460" fmla="*/ 283670 h 2561350"/>
                  <a:gd name="connsiteX21-2461" fmla="*/ 1027882 w 2084621"/>
                  <a:gd name="connsiteY21-2462" fmla="*/ 3 h 2561350"/>
                  <a:gd name="connsiteX0-2463" fmla="*/ 1027882 w 2084621"/>
                  <a:gd name="connsiteY0-2464" fmla="*/ 3 h 2561350"/>
                  <a:gd name="connsiteX1-2465" fmla="*/ 1242195 w 2084621"/>
                  <a:gd name="connsiteY1-2466" fmla="*/ 286050 h 2561350"/>
                  <a:gd name="connsiteX2-2467" fmla="*/ 1220059 w 2084621"/>
                  <a:gd name="connsiteY2-2468" fmla="*/ 389002 h 2561350"/>
                  <a:gd name="connsiteX3-2469" fmla="*/ 1971347 w 2084621"/>
                  <a:gd name="connsiteY3-2470" fmla="*/ 369108 h 2561350"/>
                  <a:gd name="connsiteX4-2471" fmla="*/ 1964715 w 2084621"/>
                  <a:gd name="connsiteY4-2472" fmla="*/ 1096546 h 2561350"/>
                  <a:gd name="connsiteX5-2473" fmla="*/ 1862135 w 2084621"/>
                  <a:gd name="connsiteY5-2474" fmla="*/ 1037347 h 2561350"/>
                  <a:gd name="connsiteX6-2475" fmla="*/ 1846493 w 2084621"/>
                  <a:gd name="connsiteY6-2476" fmla="*/ 1520560 h 2561350"/>
                  <a:gd name="connsiteX7-2477" fmla="*/ 1997873 w 2084621"/>
                  <a:gd name="connsiteY7-2478" fmla="*/ 1456260 h 2561350"/>
                  <a:gd name="connsiteX8-2479" fmla="*/ 1951453 w 2084621"/>
                  <a:gd name="connsiteY8-2480" fmla="*/ 2180265 h 2561350"/>
                  <a:gd name="connsiteX9-2481" fmla="*/ 1222322 w 2084621"/>
                  <a:gd name="connsiteY9-2482" fmla="*/ 2167002 h 2561350"/>
                  <a:gd name="connsiteX10-2483" fmla="*/ 1242195 w 2084621"/>
                  <a:gd name="connsiteY10-2484" fmla="*/ 2275300 h 2561350"/>
                  <a:gd name="connsiteX11-2485" fmla="*/ 792139 w 2084621"/>
                  <a:gd name="connsiteY11-2486" fmla="*/ 2277680 h 2561350"/>
                  <a:gd name="connsiteX12-2487" fmla="*/ 822072 w 2084621"/>
                  <a:gd name="connsiteY12-2488" fmla="*/ 2167002 h 2561350"/>
                  <a:gd name="connsiteX13-2489" fmla="*/ 129147 w 2084621"/>
                  <a:gd name="connsiteY13-2490" fmla="*/ 2200159 h 2561350"/>
                  <a:gd name="connsiteX14-2491" fmla="*/ 109253 w 2084621"/>
                  <a:gd name="connsiteY14-2492" fmla="*/ 1497962 h 2561350"/>
                  <a:gd name="connsiteX15-2493" fmla="*/ 270566 w 2084621"/>
                  <a:gd name="connsiteY15-2494" fmla="*/ 1561668 h 2561350"/>
                  <a:gd name="connsiteX16-2495" fmla="*/ 248292 w 2084621"/>
                  <a:gd name="connsiteY16-2496" fmla="*/ 1045298 h 2561350"/>
                  <a:gd name="connsiteX17-2497" fmla="*/ 7630 w 2084621"/>
                  <a:gd name="connsiteY17-2498" fmla="*/ 1018431 h 2561350"/>
                  <a:gd name="connsiteX18-2499" fmla="*/ 109253 w 2084621"/>
                  <a:gd name="connsiteY18-2500" fmla="*/ 382371 h 2561350"/>
                  <a:gd name="connsiteX19-2501" fmla="*/ 827043 w 2084621"/>
                  <a:gd name="connsiteY19-2502" fmla="*/ 389002 h 2561350"/>
                  <a:gd name="connsiteX20-2503" fmla="*/ 792139 w 2084621"/>
                  <a:gd name="connsiteY20-2504" fmla="*/ 283670 h 2561350"/>
                  <a:gd name="connsiteX21-2505" fmla="*/ 1027882 w 2084621"/>
                  <a:gd name="connsiteY21-2506" fmla="*/ 3 h 2561350"/>
                  <a:gd name="connsiteX0-2507" fmla="*/ 1027882 w 2084621"/>
                  <a:gd name="connsiteY0-2508" fmla="*/ 3 h 2561350"/>
                  <a:gd name="connsiteX1-2509" fmla="*/ 1242195 w 2084621"/>
                  <a:gd name="connsiteY1-2510" fmla="*/ 286050 h 2561350"/>
                  <a:gd name="connsiteX2-2511" fmla="*/ 1220059 w 2084621"/>
                  <a:gd name="connsiteY2-2512" fmla="*/ 389002 h 2561350"/>
                  <a:gd name="connsiteX3-2513" fmla="*/ 1971347 w 2084621"/>
                  <a:gd name="connsiteY3-2514" fmla="*/ 369108 h 2561350"/>
                  <a:gd name="connsiteX4-2515" fmla="*/ 1964715 w 2084621"/>
                  <a:gd name="connsiteY4-2516" fmla="*/ 1096546 h 2561350"/>
                  <a:gd name="connsiteX5-2517" fmla="*/ 1862135 w 2084621"/>
                  <a:gd name="connsiteY5-2518" fmla="*/ 1037347 h 2561350"/>
                  <a:gd name="connsiteX6-2519" fmla="*/ 1846493 w 2084621"/>
                  <a:gd name="connsiteY6-2520" fmla="*/ 1520560 h 2561350"/>
                  <a:gd name="connsiteX7-2521" fmla="*/ 1997873 w 2084621"/>
                  <a:gd name="connsiteY7-2522" fmla="*/ 1456260 h 2561350"/>
                  <a:gd name="connsiteX8-2523" fmla="*/ 1951453 w 2084621"/>
                  <a:gd name="connsiteY8-2524" fmla="*/ 2180265 h 2561350"/>
                  <a:gd name="connsiteX9-2525" fmla="*/ 1222322 w 2084621"/>
                  <a:gd name="connsiteY9-2526" fmla="*/ 2167002 h 2561350"/>
                  <a:gd name="connsiteX10-2527" fmla="*/ 1242195 w 2084621"/>
                  <a:gd name="connsiteY10-2528" fmla="*/ 2275300 h 2561350"/>
                  <a:gd name="connsiteX11-2529" fmla="*/ 792139 w 2084621"/>
                  <a:gd name="connsiteY11-2530" fmla="*/ 2277680 h 2561350"/>
                  <a:gd name="connsiteX12-2531" fmla="*/ 822072 w 2084621"/>
                  <a:gd name="connsiteY12-2532" fmla="*/ 2167002 h 2561350"/>
                  <a:gd name="connsiteX13-2533" fmla="*/ 129147 w 2084621"/>
                  <a:gd name="connsiteY13-2534" fmla="*/ 2200159 h 2561350"/>
                  <a:gd name="connsiteX14-2535" fmla="*/ 109253 w 2084621"/>
                  <a:gd name="connsiteY14-2536" fmla="*/ 1497962 h 2561350"/>
                  <a:gd name="connsiteX15-2537" fmla="*/ 270566 w 2084621"/>
                  <a:gd name="connsiteY15-2538" fmla="*/ 1561668 h 2561350"/>
                  <a:gd name="connsiteX16-2539" fmla="*/ 248292 w 2084621"/>
                  <a:gd name="connsiteY16-2540" fmla="*/ 1045298 h 2561350"/>
                  <a:gd name="connsiteX17-2541" fmla="*/ 7630 w 2084621"/>
                  <a:gd name="connsiteY17-2542" fmla="*/ 1018431 h 2561350"/>
                  <a:gd name="connsiteX18-2543" fmla="*/ 109253 w 2084621"/>
                  <a:gd name="connsiteY18-2544" fmla="*/ 382371 h 2561350"/>
                  <a:gd name="connsiteX19-2545" fmla="*/ 827043 w 2084621"/>
                  <a:gd name="connsiteY19-2546" fmla="*/ 389002 h 2561350"/>
                  <a:gd name="connsiteX20-2547" fmla="*/ 792139 w 2084621"/>
                  <a:gd name="connsiteY20-2548" fmla="*/ 283670 h 2561350"/>
                  <a:gd name="connsiteX21-2549" fmla="*/ 1027882 w 2084621"/>
                  <a:gd name="connsiteY21-2550" fmla="*/ 3 h 2561350"/>
                  <a:gd name="connsiteX0-2551" fmla="*/ 1027882 w 2084621"/>
                  <a:gd name="connsiteY0-2552" fmla="*/ 3 h 2561350"/>
                  <a:gd name="connsiteX1-2553" fmla="*/ 1242195 w 2084621"/>
                  <a:gd name="connsiteY1-2554" fmla="*/ 286050 h 2561350"/>
                  <a:gd name="connsiteX2-2555" fmla="*/ 1220059 w 2084621"/>
                  <a:gd name="connsiteY2-2556" fmla="*/ 389002 h 2561350"/>
                  <a:gd name="connsiteX3-2557" fmla="*/ 1971347 w 2084621"/>
                  <a:gd name="connsiteY3-2558" fmla="*/ 369108 h 2561350"/>
                  <a:gd name="connsiteX4-2559" fmla="*/ 1964715 w 2084621"/>
                  <a:gd name="connsiteY4-2560" fmla="*/ 1096546 h 2561350"/>
                  <a:gd name="connsiteX5-2561" fmla="*/ 1862135 w 2084621"/>
                  <a:gd name="connsiteY5-2562" fmla="*/ 1037347 h 2561350"/>
                  <a:gd name="connsiteX6-2563" fmla="*/ 1846493 w 2084621"/>
                  <a:gd name="connsiteY6-2564" fmla="*/ 1520560 h 2561350"/>
                  <a:gd name="connsiteX7-2565" fmla="*/ 1997873 w 2084621"/>
                  <a:gd name="connsiteY7-2566" fmla="*/ 1456260 h 2561350"/>
                  <a:gd name="connsiteX8-2567" fmla="*/ 1951453 w 2084621"/>
                  <a:gd name="connsiteY8-2568" fmla="*/ 2180265 h 2561350"/>
                  <a:gd name="connsiteX9-2569" fmla="*/ 1222322 w 2084621"/>
                  <a:gd name="connsiteY9-2570" fmla="*/ 2167002 h 2561350"/>
                  <a:gd name="connsiteX10-2571" fmla="*/ 1242195 w 2084621"/>
                  <a:gd name="connsiteY10-2572" fmla="*/ 2275300 h 2561350"/>
                  <a:gd name="connsiteX11-2573" fmla="*/ 792139 w 2084621"/>
                  <a:gd name="connsiteY11-2574" fmla="*/ 2277680 h 2561350"/>
                  <a:gd name="connsiteX12-2575" fmla="*/ 822072 w 2084621"/>
                  <a:gd name="connsiteY12-2576" fmla="*/ 2167002 h 2561350"/>
                  <a:gd name="connsiteX13-2577" fmla="*/ 129147 w 2084621"/>
                  <a:gd name="connsiteY13-2578" fmla="*/ 2200159 h 2561350"/>
                  <a:gd name="connsiteX14-2579" fmla="*/ 109253 w 2084621"/>
                  <a:gd name="connsiteY14-2580" fmla="*/ 1497962 h 2561350"/>
                  <a:gd name="connsiteX15-2581" fmla="*/ 270566 w 2084621"/>
                  <a:gd name="connsiteY15-2582" fmla="*/ 1561668 h 2561350"/>
                  <a:gd name="connsiteX16-2583" fmla="*/ 248292 w 2084621"/>
                  <a:gd name="connsiteY16-2584" fmla="*/ 1045298 h 2561350"/>
                  <a:gd name="connsiteX17-2585" fmla="*/ 7630 w 2084621"/>
                  <a:gd name="connsiteY17-2586" fmla="*/ 1018431 h 2561350"/>
                  <a:gd name="connsiteX18-2587" fmla="*/ 109253 w 2084621"/>
                  <a:gd name="connsiteY18-2588" fmla="*/ 382371 h 2561350"/>
                  <a:gd name="connsiteX19-2589" fmla="*/ 827043 w 2084621"/>
                  <a:gd name="connsiteY19-2590" fmla="*/ 389002 h 2561350"/>
                  <a:gd name="connsiteX20-2591" fmla="*/ 792139 w 2084621"/>
                  <a:gd name="connsiteY20-2592" fmla="*/ 283670 h 2561350"/>
                  <a:gd name="connsiteX21-2593" fmla="*/ 1027882 w 2084621"/>
                  <a:gd name="connsiteY21-2594" fmla="*/ 3 h 2561350"/>
                  <a:gd name="connsiteX0-2595" fmla="*/ 1027882 w 2084621"/>
                  <a:gd name="connsiteY0-2596" fmla="*/ 3 h 2561350"/>
                  <a:gd name="connsiteX1-2597" fmla="*/ 1242195 w 2084621"/>
                  <a:gd name="connsiteY1-2598" fmla="*/ 286050 h 2561350"/>
                  <a:gd name="connsiteX2-2599" fmla="*/ 1220059 w 2084621"/>
                  <a:gd name="connsiteY2-2600" fmla="*/ 389002 h 2561350"/>
                  <a:gd name="connsiteX3-2601" fmla="*/ 1971347 w 2084621"/>
                  <a:gd name="connsiteY3-2602" fmla="*/ 369108 h 2561350"/>
                  <a:gd name="connsiteX4-2603" fmla="*/ 1964715 w 2084621"/>
                  <a:gd name="connsiteY4-2604" fmla="*/ 1096546 h 2561350"/>
                  <a:gd name="connsiteX5-2605" fmla="*/ 1862135 w 2084621"/>
                  <a:gd name="connsiteY5-2606" fmla="*/ 1037347 h 2561350"/>
                  <a:gd name="connsiteX6-2607" fmla="*/ 1846493 w 2084621"/>
                  <a:gd name="connsiteY6-2608" fmla="*/ 1520560 h 2561350"/>
                  <a:gd name="connsiteX7-2609" fmla="*/ 1997873 w 2084621"/>
                  <a:gd name="connsiteY7-2610" fmla="*/ 1456260 h 2561350"/>
                  <a:gd name="connsiteX8-2611" fmla="*/ 1951453 w 2084621"/>
                  <a:gd name="connsiteY8-2612" fmla="*/ 2180265 h 2561350"/>
                  <a:gd name="connsiteX9-2613" fmla="*/ 1222322 w 2084621"/>
                  <a:gd name="connsiteY9-2614" fmla="*/ 2167002 h 2561350"/>
                  <a:gd name="connsiteX10-2615" fmla="*/ 1242195 w 2084621"/>
                  <a:gd name="connsiteY10-2616" fmla="*/ 2275300 h 2561350"/>
                  <a:gd name="connsiteX11-2617" fmla="*/ 792139 w 2084621"/>
                  <a:gd name="connsiteY11-2618" fmla="*/ 2277680 h 2561350"/>
                  <a:gd name="connsiteX12-2619" fmla="*/ 822072 w 2084621"/>
                  <a:gd name="connsiteY12-2620" fmla="*/ 2167002 h 2561350"/>
                  <a:gd name="connsiteX13-2621" fmla="*/ 129147 w 2084621"/>
                  <a:gd name="connsiteY13-2622" fmla="*/ 2200159 h 2561350"/>
                  <a:gd name="connsiteX14-2623" fmla="*/ 109253 w 2084621"/>
                  <a:gd name="connsiteY14-2624" fmla="*/ 1497962 h 2561350"/>
                  <a:gd name="connsiteX15-2625" fmla="*/ 270566 w 2084621"/>
                  <a:gd name="connsiteY15-2626" fmla="*/ 1561668 h 2561350"/>
                  <a:gd name="connsiteX16-2627" fmla="*/ 248292 w 2084621"/>
                  <a:gd name="connsiteY16-2628" fmla="*/ 1045298 h 2561350"/>
                  <a:gd name="connsiteX17-2629" fmla="*/ 7630 w 2084621"/>
                  <a:gd name="connsiteY17-2630" fmla="*/ 1018431 h 2561350"/>
                  <a:gd name="connsiteX18-2631" fmla="*/ 109253 w 2084621"/>
                  <a:gd name="connsiteY18-2632" fmla="*/ 382371 h 2561350"/>
                  <a:gd name="connsiteX19-2633" fmla="*/ 827043 w 2084621"/>
                  <a:gd name="connsiteY19-2634" fmla="*/ 389002 h 2561350"/>
                  <a:gd name="connsiteX20-2635" fmla="*/ 792139 w 2084621"/>
                  <a:gd name="connsiteY20-2636" fmla="*/ 283670 h 2561350"/>
                  <a:gd name="connsiteX21-2637" fmla="*/ 1027882 w 2084621"/>
                  <a:gd name="connsiteY21-2638" fmla="*/ 3 h 2561350"/>
                  <a:gd name="connsiteX0-2639" fmla="*/ 1027882 w 2084621"/>
                  <a:gd name="connsiteY0-2640" fmla="*/ 3 h 2561350"/>
                  <a:gd name="connsiteX1-2641" fmla="*/ 1242195 w 2084621"/>
                  <a:gd name="connsiteY1-2642" fmla="*/ 286050 h 2561350"/>
                  <a:gd name="connsiteX2-2643" fmla="*/ 1220059 w 2084621"/>
                  <a:gd name="connsiteY2-2644" fmla="*/ 389002 h 2561350"/>
                  <a:gd name="connsiteX3-2645" fmla="*/ 1971347 w 2084621"/>
                  <a:gd name="connsiteY3-2646" fmla="*/ 369108 h 2561350"/>
                  <a:gd name="connsiteX4-2647" fmla="*/ 1964715 w 2084621"/>
                  <a:gd name="connsiteY4-2648" fmla="*/ 1096546 h 2561350"/>
                  <a:gd name="connsiteX5-2649" fmla="*/ 1862135 w 2084621"/>
                  <a:gd name="connsiteY5-2650" fmla="*/ 1037347 h 2561350"/>
                  <a:gd name="connsiteX6-2651" fmla="*/ 1846493 w 2084621"/>
                  <a:gd name="connsiteY6-2652" fmla="*/ 1520560 h 2561350"/>
                  <a:gd name="connsiteX7-2653" fmla="*/ 1997873 w 2084621"/>
                  <a:gd name="connsiteY7-2654" fmla="*/ 1456260 h 2561350"/>
                  <a:gd name="connsiteX8-2655" fmla="*/ 1951453 w 2084621"/>
                  <a:gd name="connsiteY8-2656" fmla="*/ 2180265 h 2561350"/>
                  <a:gd name="connsiteX9-2657" fmla="*/ 1222322 w 2084621"/>
                  <a:gd name="connsiteY9-2658" fmla="*/ 2167002 h 2561350"/>
                  <a:gd name="connsiteX10-2659" fmla="*/ 1242195 w 2084621"/>
                  <a:gd name="connsiteY10-2660" fmla="*/ 2275300 h 2561350"/>
                  <a:gd name="connsiteX11-2661" fmla="*/ 792139 w 2084621"/>
                  <a:gd name="connsiteY11-2662" fmla="*/ 2277680 h 2561350"/>
                  <a:gd name="connsiteX12-2663" fmla="*/ 822072 w 2084621"/>
                  <a:gd name="connsiteY12-2664" fmla="*/ 2167002 h 2561350"/>
                  <a:gd name="connsiteX13-2665" fmla="*/ 129147 w 2084621"/>
                  <a:gd name="connsiteY13-2666" fmla="*/ 2200159 h 2561350"/>
                  <a:gd name="connsiteX14-2667" fmla="*/ 109253 w 2084621"/>
                  <a:gd name="connsiteY14-2668" fmla="*/ 1497962 h 2561350"/>
                  <a:gd name="connsiteX15-2669" fmla="*/ 270566 w 2084621"/>
                  <a:gd name="connsiteY15-2670" fmla="*/ 1561668 h 2561350"/>
                  <a:gd name="connsiteX16-2671" fmla="*/ 248292 w 2084621"/>
                  <a:gd name="connsiteY16-2672" fmla="*/ 1045298 h 2561350"/>
                  <a:gd name="connsiteX17-2673" fmla="*/ 7630 w 2084621"/>
                  <a:gd name="connsiteY17-2674" fmla="*/ 1018431 h 2561350"/>
                  <a:gd name="connsiteX18-2675" fmla="*/ 109253 w 2084621"/>
                  <a:gd name="connsiteY18-2676" fmla="*/ 382371 h 2561350"/>
                  <a:gd name="connsiteX19-2677" fmla="*/ 827043 w 2084621"/>
                  <a:gd name="connsiteY19-2678" fmla="*/ 389002 h 2561350"/>
                  <a:gd name="connsiteX20-2679" fmla="*/ 792139 w 2084621"/>
                  <a:gd name="connsiteY20-2680" fmla="*/ 283670 h 2561350"/>
                  <a:gd name="connsiteX21-2681" fmla="*/ 1027882 w 2084621"/>
                  <a:gd name="connsiteY21-2682" fmla="*/ 3 h 2561350"/>
                  <a:gd name="connsiteX0-2683" fmla="*/ 1027882 w 2084621"/>
                  <a:gd name="connsiteY0-2684" fmla="*/ 3 h 2561350"/>
                  <a:gd name="connsiteX1-2685" fmla="*/ 1242195 w 2084621"/>
                  <a:gd name="connsiteY1-2686" fmla="*/ 286050 h 2561350"/>
                  <a:gd name="connsiteX2-2687" fmla="*/ 1220059 w 2084621"/>
                  <a:gd name="connsiteY2-2688" fmla="*/ 389002 h 2561350"/>
                  <a:gd name="connsiteX3-2689" fmla="*/ 1971347 w 2084621"/>
                  <a:gd name="connsiteY3-2690" fmla="*/ 369108 h 2561350"/>
                  <a:gd name="connsiteX4-2691" fmla="*/ 1964715 w 2084621"/>
                  <a:gd name="connsiteY4-2692" fmla="*/ 1096546 h 2561350"/>
                  <a:gd name="connsiteX5-2693" fmla="*/ 1862135 w 2084621"/>
                  <a:gd name="connsiteY5-2694" fmla="*/ 1037347 h 2561350"/>
                  <a:gd name="connsiteX6-2695" fmla="*/ 1846493 w 2084621"/>
                  <a:gd name="connsiteY6-2696" fmla="*/ 1520560 h 2561350"/>
                  <a:gd name="connsiteX7-2697" fmla="*/ 1997873 w 2084621"/>
                  <a:gd name="connsiteY7-2698" fmla="*/ 1456260 h 2561350"/>
                  <a:gd name="connsiteX8-2699" fmla="*/ 1951453 w 2084621"/>
                  <a:gd name="connsiteY8-2700" fmla="*/ 2180265 h 2561350"/>
                  <a:gd name="connsiteX9-2701" fmla="*/ 1222322 w 2084621"/>
                  <a:gd name="connsiteY9-2702" fmla="*/ 2167002 h 2561350"/>
                  <a:gd name="connsiteX10-2703" fmla="*/ 1242195 w 2084621"/>
                  <a:gd name="connsiteY10-2704" fmla="*/ 2275300 h 2561350"/>
                  <a:gd name="connsiteX11-2705" fmla="*/ 792139 w 2084621"/>
                  <a:gd name="connsiteY11-2706" fmla="*/ 2277680 h 2561350"/>
                  <a:gd name="connsiteX12-2707" fmla="*/ 822072 w 2084621"/>
                  <a:gd name="connsiteY12-2708" fmla="*/ 2167002 h 2561350"/>
                  <a:gd name="connsiteX13-2709" fmla="*/ 129147 w 2084621"/>
                  <a:gd name="connsiteY13-2710" fmla="*/ 2200159 h 2561350"/>
                  <a:gd name="connsiteX14-2711" fmla="*/ 270566 w 2084621"/>
                  <a:gd name="connsiteY14-2712" fmla="*/ 1561668 h 2561350"/>
                  <a:gd name="connsiteX15-2713" fmla="*/ 248292 w 2084621"/>
                  <a:gd name="connsiteY15-2714" fmla="*/ 1045298 h 2561350"/>
                  <a:gd name="connsiteX16-2715" fmla="*/ 7630 w 2084621"/>
                  <a:gd name="connsiteY16-2716" fmla="*/ 1018431 h 2561350"/>
                  <a:gd name="connsiteX17-2717" fmla="*/ 109253 w 2084621"/>
                  <a:gd name="connsiteY17-2718" fmla="*/ 382371 h 2561350"/>
                  <a:gd name="connsiteX18-2719" fmla="*/ 827043 w 2084621"/>
                  <a:gd name="connsiteY18-2720" fmla="*/ 389002 h 2561350"/>
                  <a:gd name="connsiteX19-2721" fmla="*/ 792139 w 2084621"/>
                  <a:gd name="connsiteY19-2722" fmla="*/ 283670 h 2561350"/>
                  <a:gd name="connsiteX20-2723" fmla="*/ 1027882 w 2084621"/>
                  <a:gd name="connsiteY20-2724" fmla="*/ 3 h 2561350"/>
                  <a:gd name="connsiteX0-2725" fmla="*/ 1027882 w 2084621"/>
                  <a:gd name="connsiteY0-2726" fmla="*/ 3 h 2561350"/>
                  <a:gd name="connsiteX1-2727" fmla="*/ 1242195 w 2084621"/>
                  <a:gd name="connsiteY1-2728" fmla="*/ 286050 h 2561350"/>
                  <a:gd name="connsiteX2-2729" fmla="*/ 1220059 w 2084621"/>
                  <a:gd name="connsiteY2-2730" fmla="*/ 389002 h 2561350"/>
                  <a:gd name="connsiteX3-2731" fmla="*/ 1971347 w 2084621"/>
                  <a:gd name="connsiteY3-2732" fmla="*/ 369108 h 2561350"/>
                  <a:gd name="connsiteX4-2733" fmla="*/ 1964715 w 2084621"/>
                  <a:gd name="connsiteY4-2734" fmla="*/ 1096546 h 2561350"/>
                  <a:gd name="connsiteX5-2735" fmla="*/ 1862135 w 2084621"/>
                  <a:gd name="connsiteY5-2736" fmla="*/ 1037347 h 2561350"/>
                  <a:gd name="connsiteX6-2737" fmla="*/ 1846493 w 2084621"/>
                  <a:gd name="connsiteY6-2738" fmla="*/ 1520560 h 2561350"/>
                  <a:gd name="connsiteX7-2739" fmla="*/ 1997873 w 2084621"/>
                  <a:gd name="connsiteY7-2740" fmla="*/ 1456260 h 2561350"/>
                  <a:gd name="connsiteX8-2741" fmla="*/ 1951453 w 2084621"/>
                  <a:gd name="connsiteY8-2742" fmla="*/ 2180265 h 2561350"/>
                  <a:gd name="connsiteX9-2743" fmla="*/ 1222322 w 2084621"/>
                  <a:gd name="connsiteY9-2744" fmla="*/ 2167002 h 2561350"/>
                  <a:gd name="connsiteX10-2745" fmla="*/ 1242195 w 2084621"/>
                  <a:gd name="connsiteY10-2746" fmla="*/ 2275300 h 2561350"/>
                  <a:gd name="connsiteX11-2747" fmla="*/ 792139 w 2084621"/>
                  <a:gd name="connsiteY11-2748" fmla="*/ 2277680 h 2561350"/>
                  <a:gd name="connsiteX12-2749" fmla="*/ 822072 w 2084621"/>
                  <a:gd name="connsiteY12-2750" fmla="*/ 2167002 h 2561350"/>
                  <a:gd name="connsiteX13-2751" fmla="*/ 129147 w 2084621"/>
                  <a:gd name="connsiteY13-2752" fmla="*/ 2200159 h 2561350"/>
                  <a:gd name="connsiteX14-2753" fmla="*/ 176730 w 2084621"/>
                  <a:gd name="connsiteY14-2754" fmla="*/ 1866419 h 2561350"/>
                  <a:gd name="connsiteX15-2755" fmla="*/ 270566 w 2084621"/>
                  <a:gd name="connsiteY15-2756" fmla="*/ 1561668 h 2561350"/>
                  <a:gd name="connsiteX16-2757" fmla="*/ 248292 w 2084621"/>
                  <a:gd name="connsiteY16-2758" fmla="*/ 1045298 h 2561350"/>
                  <a:gd name="connsiteX17-2759" fmla="*/ 7630 w 2084621"/>
                  <a:gd name="connsiteY17-2760" fmla="*/ 1018431 h 2561350"/>
                  <a:gd name="connsiteX18-2761" fmla="*/ 109253 w 2084621"/>
                  <a:gd name="connsiteY18-2762" fmla="*/ 382371 h 2561350"/>
                  <a:gd name="connsiteX19-2763" fmla="*/ 827043 w 2084621"/>
                  <a:gd name="connsiteY19-2764" fmla="*/ 389002 h 2561350"/>
                  <a:gd name="connsiteX20-2765" fmla="*/ 792139 w 2084621"/>
                  <a:gd name="connsiteY20-2766" fmla="*/ 283670 h 2561350"/>
                  <a:gd name="connsiteX21-2767" fmla="*/ 1027882 w 2084621"/>
                  <a:gd name="connsiteY21-2768" fmla="*/ 3 h 2561350"/>
                  <a:gd name="connsiteX0-2769" fmla="*/ 1033820 w 2090559"/>
                  <a:gd name="connsiteY0-2770" fmla="*/ 3 h 2561350"/>
                  <a:gd name="connsiteX1-2771" fmla="*/ 1248133 w 2090559"/>
                  <a:gd name="connsiteY1-2772" fmla="*/ 286050 h 2561350"/>
                  <a:gd name="connsiteX2-2773" fmla="*/ 1225997 w 2090559"/>
                  <a:gd name="connsiteY2-2774" fmla="*/ 389002 h 2561350"/>
                  <a:gd name="connsiteX3-2775" fmla="*/ 1977285 w 2090559"/>
                  <a:gd name="connsiteY3-2776" fmla="*/ 369108 h 2561350"/>
                  <a:gd name="connsiteX4-2777" fmla="*/ 1970653 w 2090559"/>
                  <a:gd name="connsiteY4-2778" fmla="*/ 1096546 h 2561350"/>
                  <a:gd name="connsiteX5-2779" fmla="*/ 1868073 w 2090559"/>
                  <a:gd name="connsiteY5-2780" fmla="*/ 1037347 h 2561350"/>
                  <a:gd name="connsiteX6-2781" fmla="*/ 1852431 w 2090559"/>
                  <a:gd name="connsiteY6-2782" fmla="*/ 1520560 h 2561350"/>
                  <a:gd name="connsiteX7-2783" fmla="*/ 2003811 w 2090559"/>
                  <a:gd name="connsiteY7-2784" fmla="*/ 1456260 h 2561350"/>
                  <a:gd name="connsiteX8-2785" fmla="*/ 1957391 w 2090559"/>
                  <a:gd name="connsiteY8-2786" fmla="*/ 2180265 h 2561350"/>
                  <a:gd name="connsiteX9-2787" fmla="*/ 1228260 w 2090559"/>
                  <a:gd name="connsiteY9-2788" fmla="*/ 2167002 h 2561350"/>
                  <a:gd name="connsiteX10-2789" fmla="*/ 1248133 w 2090559"/>
                  <a:gd name="connsiteY10-2790" fmla="*/ 2275300 h 2561350"/>
                  <a:gd name="connsiteX11-2791" fmla="*/ 798077 w 2090559"/>
                  <a:gd name="connsiteY11-2792" fmla="*/ 2277680 h 2561350"/>
                  <a:gd name="connsiteX12-2793" fmla="*/ 828010 w 2090559"/>
                  <a:gd name="connsiteY12-2794" fmla="*/ 2167002 h 2561350"/>
                  <a:gd name="connsiteX13-2795" fmla="*/ 135085 w 2090559"/>
                  <a:gd name="connsiteY13-2796" fmla="*/ 2200159 h 2561350"/>
                  <a:gd name="connsiteX14-2797" fmla="*/ 6108 w 2090559"/>
                  <a:gd name="connsiteY14-2798" fmla="*/ 1657531 h 2561350"/>
                  <a:gd name="connsiteX15-2799" fmla="*/ 276504 w 2090559"/>
                  <a:gd name="connsiteY15-2800" fmla="*/ 1561668 h 2561350"/>
                  <a:gd name="connsiteX16-2801" fmla="*/ 254230 w 2090559"/>
                  <a:gd name="connsiteY16-2802" fmla="*/ 1045298 h 2561350"/>
                  <a:gd name="connsiteX17-2803" fmla="*/ 13568 w 2090559"/>
                  <a:gd name="connsiteY17-2804" fmla="*/ 1018431 h 2561350"/>
                  <a:gd name="connsiteX18-2805" fmla="*/ 115191 w 2090559"/>
                  <a:gd name="connsiteY18-2806" fmla="*/ 382371 h 2561350"/>
                  <a:gd name="connsiteX19-2807" fmla="*/ 832981 w 2090559"/>
                  <a:gd name="connsiteY19-2808" fmla="*/ 389002 h 2561350"/>
                  <a:gd name="connsiteX20-2809" fmla="*/ 798077 w 2090559"/>
                  <a:gd name="connsiteY20-2810" fmla="*/ 283670 h 2561350"/>
                  <a:gd name="connsiteX21-2811" fmla="*/ 1033820 w 2090559"/>
                  <a:gd name="connsiteY21-2812" fmla="*/ 3 h 2561350"/>
                  <a:gd name="connsiteX0-2813" fmla="*/ 1032856 w 2089595"/>
                  <a:gd name="connsiteY0-2814" fmla="*/ 3 h 2561350"/>
                  <a:gd name="connsiteX1-2815" fmla="*/ 1247169 w 2089595"/>
                  <a:gd name="connsiteY1-2816" fmla="*/ 286050 h 2561350"/>
                  <a:gd name="connsiteX2-2817" fmla="*/ 1225033 w 2089595"/>
                  <a:gd name="connsiteY2-2818" fmla="*/ 389002 h 2561350"/>
                  <a:gd name="connsiteX3-2819" fmla="*/ 1976321 w 2089595"/>
                  <a:gd name="connsiteY3-2820" fmla="*/ 369108 h 2561350"/>
                  <a:gd name="connsiteX4-2821" fmla="*/ 1969689 w 2089595"/>
                  <a:gd name="connsiteY4-2822" fmla="*/ 1096546 h 2561350"/>
                  <a:gd name="connsiteX5-2823" fmla="*/ 1867109 w 2089595"/>
                  <a:gd name="connsiteY5-2824" fmla="*/ 1037347 h 2561350"/>
                  <a:gd name="connsiteX6-2825" fmla="*/ 1851467 w 2089595"/>
                  <a:gd name="connsiteY6-2826" fmla="*/ 1520560 h 2561350"/>
                  <a:gd name="connsiteX7-2827" fmla="*/ 2002847 w 2089595"/>
                  <a:gd name="connsiteY7-2828" fmla="*/ 1456260 h 2561350"/>
                  <a:gd name="connsiteX8-2829" fmla="*/ 1956427 w 2089595"/>
                  <a:gd name="connsiteY8-2830" fmla="*/ 2180265 h 2561350"/>
                  <a:gd name="connsiteX9-2831" fmla="*/ 1227296 w 2089595"/>
                  <a:gd name="connsiteY9-2832" fmla="*/ 2167002 h 2561350"/>
                  <a:gd name="connsiteX10-2833" fmla="*/ 1247169 w 2089595"/>
                  <a:gd name="connsiteY10-2834" fmla="*/ 2275300 h 2561350"/>
                  <a:gd name="connsiteX11-2835" fmla="*/ 797113 w 2089595"/>
                  <a:gd name="connsiteY11-2836" fmla="*/ 2277680 h 2561350"/>
                  <a:gd name="connsiteX12-2837" fmla="*/ 827046 w 2089595"/>
                  <a:gd name="connsiteY12-2838" fmla="*/ 2167002 h 2561350"/>
                  <a:gd name="connsiteX13-2839" fmla="*/ 134121 w 2089595"/>
                  <a:gd name="connsiteY13-2840" fmla="*/ 2200159 h 2561350"/>
                  <a:gd name="connsiteX14-2841" fmla="*/ 5144 w 2089595"/>
                  <a:gd name="connsiteY14-2842" fmla="*/ 1657531 h 2561350"/>
                  <a:gd name="connsiteX15-2843" fmla="*/ 275540 w 2089595"/>
                  <a:gd name="connsiteY15-2844" fmla="*/ 1561668 h 2561350"/>
                  <a:gd name="connsiteX16-2845" fmla="*/ 253266 w 2089595"/>
                  <a:gd name="connsiteY16-2846" fmla="*/ 1045298 h 2561350"/>
                  <a:gd name="connsiteX17-2847" fmla="*/ 12604 w 2089595"/>
                  <a:gd name="connsiteY17-2848" fmla="*/ 1018431 h 2561350"/>
                  <a:gd name="connsiteX18-2849" fmla="*/ 114227 w 2089595"/>
                  <a:gd name="connsiteY18-2850" fmla="*/ 382371 h 2561350"/>
                  <a:gd name="connsiteX19-2851" fmla="*/ 832017 w 2089595"/>
                  <a:gd name="connsiteY19-2852" fmla="*/ 389002 h 2561350"/>
                  <a:gd name="connsiteX20-2853" fmla="*/ 797113 w 2089595"/>
                  <a:gd name="connsiteY20-2854" fmla="*/ 283670 h 2561350"/>
                  <a:gd name="connsiteX21-2855" fmla="*/ 1032856 w 2089595"/>
                  <a:gd name="connsiteY21-2856" fmla="*/ 3 h 2561350"/>
                  <a:gd name="connsiteX0-2857" fmla="*/ 1028762 w 2085501"/>
                  <a:gd name="connsiteY0-2858" fmla="*/ 3 h 2561350"/>
                  <a:gd name="connsiteX1-2859" fmla="*/ 1243075 w 2085501"/>
                  <a:gd name="connsiteY1-2860" fmla="*/ 286050 h 2561350"/>
                  <a:gd name="connsiteX2-2861" fmla="*/ 1220939 w 2085501"/>
                  <a:gd name="connsiteY2-2862" fmla="*/ 389002 h 2561350"/>
                  <a:gd name="connsiteX3-2863" fmla="*/ 1972227 w 2085501"/>
                  <a:gd name="connsiteY3-2864" fmla="*/ 369108 h 2561350"/>
                  <a:gd name="connsiteX4-2865" fmla="*/ 1965595 w 2085501"/>
                  <a:gd name="connsiteY4-2866" fmla="*/ 1096546 h 2561350"/>
                  <a:gd name="connsiteX5-2867" fmla="*/ 1863015 w 2085501"/>
                  <a:gd name="connsiteY5-2868" fmla="*/ 1037347 h 2561350"/>
                  <a:gd name="connsiteX6-2869" fmla="*/ 1847373 w 2085501"/>
                  <a:gd name="connsiteY6-2870" fmla="*/ 1520560 h 2561350"/>
                  <a:gd name="connsiteX7-2871" fmla="*/ 1998753 w 2085501"/>
                  <a:gd name="connsiteY7-2872" fmla="*/ 1456260 h 2561350"/>
                  <a:gd name="connsiteX8-2873" fmla="*/ 1952333 w 2085501"/>
                  <a:gd name="connsiteY8-2874" fmla="*/ 2180265 h 2561350"/>
                  <a:gd name="connsiteX9-2875" fmla="*/ 1223202 w 2085501"/>
                  <a:gd name="connsiteY9-2876" fmla="*/ 2167002 h 2561350"/>
                  <a:gd name="connsiteX10-2877" fmla="*/ 1243075 w 2085501"/>
                  <a:gd name="connsiteY10-2878" fmla="*/ 2275300 h 2561350"/>
                  <a:gd name="connsiteX11-2879" fmla="*/ 793019 w 2085501"/>
                  <a:gd name="connsiteY11-2880" fmla="*/ 2277680 h 2561350"/>
                  <a:gd name="connsiteX12-2881" fmla="*/ 822952 w 2085501"/>
                  <a:gd name="connsiteY12-2882" fmla="*/ 2167002 h 2561350"/>
                  <a:gd name="connsiteX13-2883" fmla="*/ 130027 w 2085501"/>
                  <a:gd name="connsiteY13-2884" fmla="*/ 2200159 h 2561350"/>
                  <a:gd name="connsiteX14-2885" fmla="*/ 1050 w 2085501"/>
                  <a:gd name="connsiteY14-2886" fmla="*/ 1657531 h 2561350"/>
                  <a:gd name="connsiteX15-2887" fmla="*/ 271446 w 2085501"/>
                  <a:gd name="connsiteY15-2888" fmla="*/ 1561668 h 2561350"/>
                  <a:gd name="connsiteX16-2889" fmla="*/ 249172 w 2085501"/>
                  <a:gd name="connsiteY16-2890" fmla="*/ 1045298 h 2561350"/>
                  <a:gd name="connsiteX17-2891" fmla="*/ 8510 w 2085501"/>
                  <a:gd name="connsiteY17-2892" fmla="*/ 1018431 h 2561350"/>
                  <a:gd name="connsiteX18-2893" fmla="*/ 110133 w 2085501"/>
                  <a:gd name="connsiteY18-2894" fmla="*/ 382371 h 2561350"/>
                  <a:gd name="connsiteX19-2895" fmla="*/ 827923 w 2085501"/>
                  <a:gd name="connsiteY19-2896" fmla="*/ 389002 h 2561350"/>
                  <a:gd name="connsiteX20-2897" fmla="*/ 793019 w 2085501"/>
                  <a:gd name="connsiteY20-2898" fmla="*/ 283670 h 2561350"/>
                  <a:gd name="connsiteX21-2899" fmla="*/ 1028762 w 2085501"/>
                  <a:gd name="connsiteY21-2900" fmla="*/ 3 h 2561350"/>
                  <a:gd name="connsiteX0-2901" fmla="*/ 1028762 w 2085501"/>
                  <a:gd name="connsiteY0-2902" fmla="*/ 3 h 2561350"/>
                  <a:gd name="connsiteX1-2903" fmla="*/ 1243075 w 2085501"/>
                  <a:gd name="connsiteY1-2904" fmla="*/ 286050 h 2561350"/>
                  <a:gd name="connsiteX2-2905" fmla="*/ 1220939 w 2085501"/>
                  <a:gd name="connsiteY2-2906" fmla="*/ 389002 h 2561350"/>
                  <a:gd name="connsiteX3-2907" fmla="*/ 1972227 w 2085501"/>
                  <a:gd name="connsiteY3-2908" fmla="*/ 369108 h 2561350"/>
                  <a:gd name="connsiteX4-2909" fmla="*/ 1965595 w 2085501"/>
                  <a:gd name="connsiteY4-2910" fmla="*/ 1096546 h 2561350"/>
                  <a:gd name="connsiteX5-2911" fmla="*/ 1863015 w 2085501"/>
                  <a:gd name="connsiteY5-2912" fmla="*/ 1037347 h 2561350"/>
                  <a:gd name="connsiteX6-2913" fmla="*/ 1847373 w 2085501"/>
                  <a:gd name="connsiteY6-2914" fmla="*/ 1520560 h 2561350"/>
                  <a:gd name="connsiteX7-2915" fmla="*/ 1998753 w 2085501"/>
                  <a:gd name="connsiteY7-2916" fmla="*/ 1456260 h 2561350"/>
                  <a:gd name="connsiteX8-2917" fmla="*/ 1952333 w 2085501"/>
                  <a:gd name="connsiteY8-2918" fmla="*/ 2180265 h 2561350"/>
                  <a:gd name="connsiteX9-2919" fmla="*/ 1223202 w 2085501"/>
                  <a:gd name="connsiteY9-2920" fmla="*/ 2167002 h 2561350"/>
                  <a:gd name="connsiteX10-2921" fmla="*/ 1243075 w 2085501"/>
                  <a:gd name="connsiteY10-2922" fmla="*/ 2275300 h 2561350"/>
                  <a:gd name="connsiteX11-2923" fmla="*/ 793019 w 2085501"/>
                  <a:gd name="connsiteY11-2924" fmla="*/ 2277680 h 2561350"/>
                  <a:gd name="connsiteX12-2925" fmla="*/ 822952 w 2085501"/>
                  <a:gd name="connsiteY12-2926" fmla="*/ 2167002 h 2561350"/>
                  <a:gd name="connsiteX13-2927" fmla="*/ 130027 w 2085501"/>
                  <a:gd name="connsiteY13-2928" fmla="*/ 2200159 h 2561350"/>
                  <a:gd name="connsiteX14-2929" fmla="*/ 1050 w 2085501"/>
                  <a:gd name="connsiteY14-2930" fmla="*/ 1657531 h 2561350"/>
                  <a:gd name="connsiteX15-2931" fmla="*/ 271446 w 2085501"/>
                  <a:gd name="connsiteY15-2932" fmla="*/ 1561668 h 2561350"/>
                  <a:gd name="connsiteX16-2933" fmla="*/ 249172 w 2085501"/>
                  <a:gd name="connsiteY16-2934" fmla="*/ 1045298 h 2561350"/>
                  <a:gd name="connsiteX17-2935" fmla="*/ 8510 w 2085501"/>
                  <a:gd name="connsiteY17-2936" fmla="*/ 1018431 h 2561350"/>
                  <a:gd name="connsiteX18-2937" fmla="*/ 110133 w 2085501"/>
                  <a:gd name="connsiteY18-2938" fmla="*/ 382371 h 2561350"/>
                  <a:gd name="connsiteX19-2939" fmla="*/ 827923 w 2085501"/>
                  <a:gd name="connsiteY19-2940" fmla="*/ 389002 h 2561350"/>
                  <a:gd name="connsiteX20-2941" fmla="*/ 793019 w 2085501"/>
                  <a:gd name="connsiteY20-2942" fmla="*/ 283670 h 2561350"/>
                  <a:gd name="connsiteX21-2943" fmla="*/ 1028762 w 2085501"/>
                  <a:gd name="connsiteY21-2944" fmla="*/ 3 h 2561350"/>
                  <a:gd name="connsiteX0-2945" fmla="*/ 1028762 w 2085501"/>
                  <a:gd name="connsiteY0-2946" fmla="*/ 3 h 2561350"/>
                  <a:gd name="connsiteX1-2947" fmla="*/ 1243075 w 2085501"/>
                  <a:gd name="connsiteY1-2948" fmla="*/ 286050 h 2561350"/>
                  <a:gd name="connsiteX2-2949" fmla="*/ 1220939 w 2085501"/>
                  <a:gd name="connsiteY2-2950" fmla="*/ 389002 h 2561350"/>
                  <a:gd name="connsiteX3-2951" fmla="*/ 1972227 w 2085501"/>
                  <a:gd name="connsiteY3-2952" fmla="*/ 369108 h 2561350"/>
                  <a:gd name="connsiteX4-2953" fmla="*/ 1965595 w 2085501"/>
                  <a:gd name="connsiteY4-2954" fmla="*/ 1096546 h 2561350"/>
                  <a:gd name="connsiteX5-2955" fmla="*/ 1863015 w 2085501"/>
                  <a:gd name="connsiteY5-2956" fmla="*/ 1037347 h 2561350"/>
                  <a:gd name="connsiteX6-2957" fmla="*/ 1847373 w 2085501"/>
                  <a:gd name="connsiteY6-2958" fmla="*/ 1520560 h 2561350"/>
                  <a:gd name="connsiteX7-2959" fmla="*/ 1998753 w 2085501"/>
                  <a:gd name="connsiteY7-2960" fmla="*/ 1456260 h 2561350"/>
                  <a:gd name="connsiteX8-2961" fmla="*/ 1952333 w 2085501"/>
                  <a:gd name="connsiteY8-2962" fmla="*/ 2180265 h 2561350"/>
                  <a:gd name="connsiteX9-2963" fmla="*/ 1223202 w 2085501"/>
                  <a:gd name="connsiteY9-2964" fmla="*/ 2167002 h 2561350"/>
                  <a:gd name="connsiteX10-2965" fmla="*/ 1243075 w 2085501"/>
                  <a:gd name="connsiteY10-2966" fmla="*/ 2275300 h 2561350"/>
                  <a:gd name="connsiteX11-2967" fmla="*/ 793019 w 2085501"/>
                  <a:gd name="connsiteY11-2968" fmla="*/ 2277680 h 2561350"/>
                  <a:gd name="connsiteX12-2969" fmla="*/ 822952 w 2085501"/>
                  <a:gd name="connsiteY12-2970" fmla="*/ 2167002 h 2561350"/>
                  <a:gd name="connsiteX13-2971" fmla="*/ 130027 w 2085501"/>
                  <a:gd name="connsiteY13-2972" fmla="*/ 2200159 h 2561350"/>
                  <a:gd name="connsiteX14-2973" fmla="*/ 1050 w 2085501"/>
                  <a:gd name="connsiteY14-2974" fmla="*/ 1657531 h 2561350"/>
                  <a:gd name="connsiteX15-2975" fmla="*/ 271446 w 2085501"/>
                  <a:gd name="connsiteY15-2976" fmla="*/ 1561668 h 2561350"/>
                  <a:gd name="connsiteX16-2977" fmla="*/ 249172 w 2085501"/>
                  <a:gd name="connsiteY16-2978" fmla="*/ 1045298 h 2561350"/>
                  <a:gd name="connsiteX17-2979" fmla="*/ 8510 w 2085501"/>
                  <a:gd name="connsiteY17-2980" fmla="*/ 1018431 h 2561350"/>
                  <a:gd name="connsiteX18-2981" fmla="*/ 110133 w 2085501"/>
                  <a:gd name="connsiteY18-2982" fmla="*/ 382371 h 2561350"/>
                  <a:gd name="connsiteX19-2983" fmla="*/ 827923 w 2085501"/>
                  <a:gd name="connsiteY19-2984" fmla="*/ 389002 h 2561350"/>
                  <a:gd name="connsiteX20-2985" fmla="*/ 793019 w 2085501"/>
                  <a:gd name="connsiteY20-2986" fmla="*/ 283670 h 2561350"/>
                  <a:gd name="connsiteX21-2987" fmla="*/ 1028762 w 2085501"/>
                  <a:gd name="connsiteY21-2988" fmla="*/ 3 h 2561350"/>
                  <a:gd name="connsiteX0-2989" fmla="*/ 1028762 w 2085501"/>
                  <a:gd name="connsiteY0-2990" fmla="*/ 3 h 2561350"/>
                  <a:gd name="connsiteX1-2991" fmla="*/ 1243075 w 2085501"/>
                  <a:gd name="connsiteY1-2992" fmla="*/ 286050 h 2561350"/>
                  <a:gd name="connsiteX2-2993" fmla="*/ 1220939 w 2085501"/>
                  <a:gd name="connsiteY2-2994" fmla="*/ 389002 h 2561350"/>
                  <a:gd name="connsiteX3-2995" fmla="*/ 1972227 w 2085501"/>
                  <a:gd name="connsiteY3-2996" fmla="*/ 369108 h 2561350"/>
                  <a:gd name="connsiteX4-2997" fmla="*/ 1965595 w 2085501"/>
                  <a:gd name="connsiteY4-2998" fmla="*/ 1096546 h 2561350"/>
                  <a:gd name="connsiteX5-2999" fmla="*/ 1863015 w 2085501"/>
                  <a:gd name="connsiteY5-3000" fmla="*/ 1037347 h 2561350"/>
                  <a:gd name="connsiteX6-3001" fmla="*/ 1847373 w 2085501"/>
                  <a:gd name="connsiteY6-3002" fmla="*/ 1520560 h 2561350"/>
                  <a:gd name="connsiteX7-3003" fmla="*/ 1998753 w 2085501"/>
                  <a:gd name="connsiteY7-3004" fmla="*/ 1456260 h 2561350"/>
                  <a:gd name="connsiteX8-3005" fmla="*/ 1952333 w 2085501"/>
                  <a:gd name="connsiteY8-3006" fmla="*/ 2180265 h 2561350"/>
                  <a:gd name="connsiteX9-3007" fmla="*/ 1223202 w 2085501"/>
                  <a:gd name="connsiteY9-3008" fmla="*/ 2167002 h 2561350"/>
                  <a:gd name="connsiteX10-3009" fmla="*/ 1243075 w 2085501"/>
                  <a:gd name="connsiteY10-3010" fmla="*/ 2275300 h 2561350"/>
                  <a:gd name="connsiteX11-3011" fmla="*/ 793019 w 2085501"/>
                  <a:gd name="connsiteY11-3012" fmla="*/ 2277680 h 2561350"/>
                  <a:gd name="connsiteX12-3013" fmla="*/ 822952 w 2085501"/>
                  <a:gd name="connsiteY12-3014" fmla="*/ 2167002 h 2561350"/>
                  <a:gd name="connsiteX13-3015" fmla="*/ 130027 w 2085501"/>
                  <a:gd name="connsiteY13-3016" fmla="*/ 2200159 h 2561350"/>
                  <a:gd name="connsiteX14-3017" fmla="*/ 1050 w 2085501"/>
                  <a:gd name="connsiteY14-3018" fmla="*/ 1657531 h 2561350"/>
                  <a:gd name="connsiteX15-3019" fmla="*/ 271446 w 2085501"/>
                  <a:gd name="connsiteY15-3020" fmla="*/ 1561668 h 2561350"/>
                  <a:gd name="connsiteX16-3021" fmla="*/ 249172 w 2085501"/>
                  <a:gd name="connsiteY16-3022" fmla="*/ 1045298 h 2561350"/>
                  <a:gd name="connsiteX17-3023" fmla="*/ 8510 w 2085501"/>
                  <a:gd name="connsiteY17-3024" fmla="*/ 1018431 h 2561350"/>
                  <a:gd name="connsiteX18-3025" fmla="*/ 110133 w 2085501"/>
                  <a:gd name="connsiteY18-3026" fmla="*/ 382371 h 2561350"/>
                  <a:gd name="connsiteX19-3027" fmla="*/ 827923 w 2085501"/>
                  <a:gd name="connsiteY19-3028" fmla="*/ 389002 h 2561350"/>
                  <a:gd name="connsiteX20-3029" fmla="*/ 793019 w 2085501"/>
                  <a:gd name="connsiteY20-3030" fmla="*/ 283670 h 2561350"/>
                  <a:gd name="connsiteX21-3031" fmla="*/ 1028762 w 2085501"/>
                  <a:gd name="connsiteY21-3032" fmla="*/ 3 h 2561350"/>
                  <a:gd name="connsiteX0-3033" fmla="*/ 1028762 w 2085501"/>
                  <a:gd name="connsiteY0-3034" fmla="*/ 3 h 2561350"/>
                  <a:gd name="connsiteX1-3035" fmla="*/ 1243075 w 2085501"/>
                  <a:gd name="connsiteY1-3036" fmla="*/ 286050 h 2561350"/>
                  <a:gd name="connsiteX2-3037" fmla="*/ 1220939 w 2085501"/>
                  <a:gd name="connsiteY2-3038" fmla="*/ 389002 h 2561350"/>
                  <a:gd name="connsiteX3-3039" fmla="*/ 1972227 w 2085501"/>
                  <a:gd name="connsiteY3-3040" fmla="*/ 369108 h 2561350"/>
                  <a:gd name="connsiteX4-3041" fmla="*/ 1965595 w 2085501"/>
                  <a:gd name="connsiteY4-3042" fmla="*/ 1096546 h 2561350"/>
                  <a:gd name="connsiteX5-3043" fmla="*/ 1863015 w 2085501"/>
                  <a:gd name="connsiteY5-3044" fmla="*/ 1037347 h 2561350"/>
                  <a:gd name="connsiteX6-3045" fmla="*/ 1847373 w 2085501"/>
                  <a:gd name="connsiteY6-3046" fmla="*/ 1520560 h 2561350"/>
                  <a:gd name="connsiteX7-3047" fmla="*/ 1998753 w 2085501"/>
                  <a:gd name="connsiteY7-3048" fmla="*/ 1456260 h 2561350"/>
                  <a:gd name="connsiteX8-3049" fmla="*/ 1952333 w 2085501"/>
                  <a:gd name="connsiteY8-3050" fmla="*/ 2180265 h 2561350"/>
                  <a:gd name="connsiteX9-3051" fmla="*/ 1223202 w 2085501"/>
                  <a:gd name="connsiteY9-3052" fmla="*/ 2167002 h 2561350"/>
                  <a:gd name="connsiteX10-3053" fmla="*/ 1243075 w 2085501"/>
                  <a:gd name="connsiteY10-3054" fmla="*/ 2275300 h 2561350"/>
                  <a:gd name="connsiteX11-3055" fmla="*/ 793019 w 2085501"/>
                  <a:gd name="connsiteY11-3056" fmla="*/ 2277680 h 2561350"/>
                  <a:gd name="connsiteX12-3057" fmla="*/ 822952 w 2085501"/>
                  <a:gd name="connsiteY12-3058" fmla="*/ 2167002 h 2561350"/>
                  <a:gd name="connsiteX13-3059" fmla="*/ 130027 w 2085501"/>
                  <a:gd name="connsiteY13-3060" fmla="*/ 2200159 h 2561350"/>
                  <a:gd name="connsiteX14-3061" fmla="*/ 1050 w 2085501"/>
                  <a:gd name="connsiteY14-3062" fmla="*/ 1657531 h 2561350"/>
                  <a:gd name="connsiteX15-3063" fmla="*/ 271446 w 2085501"/>
                  <a:gd name="connsiteY15-3064" fmla="*/ 1561668 h 2561350"/>
                  <a:gd name="connsiteX16-3065" fmla="*/ 249172 w 2085501"/>
                  <a:gd name="connsiteY16-3066" fmla="*/ 1045298 h 2561350"/>
                  <a:gd name="connsiteX17-3067" fmla="*/ 8510 w 2085501"/>
                  <a:gd name="connsiteY17-3068" fmla="*/ 1018431 h 2561350"/>
                  <a:gd name="connsiteX18-3069" fmla="*/ 110133 w 2085501"/>
                  <a:gd name="connsiteY18-3070" fmla="*/ 382371 h 2561350"/>
                  <a:gd name="connsiteX19-3071" fmla="*/ 827923 w 2085501"/>
                  <a:gd name="connsiteY19-3072" fmla="*/ 389002 h 2561350"/>
                  <a:gd name="connsiteX20-3073" fmla="*/ 793019 w 2085501"/>
                  <a:gd name="connsiteY20-3074" fmla="*/ 283670 h 2561350"/>
                  <a:gd name="connsiteX21-3075" fmla="*/ 1028762 w 2085501"/>
                  <a:gd name="connsiteY21-3076" fmla="*/ 3 h 2561350"/>
                  <a:gd name="connsiteX0-3077" fmla="*/ 1028762 w 2085501"/>
                  <a:gd name="connsiteY0-3078" fmla="*/ 3 h 2561350"/>
                  <a:gd name="connsiteX1-3079" fmla="*/ 1243075 w 2085501"/>
                  <a:gd name="connsiteY1-3080" fmla="*/ 286050 h 2561350"/>
                  <a:gd name="connsiteX2-3081" fmla="*/ 1220939 w 2085501"/>
                  <a:gd name="connsiteY2-3082" fmla="*/ 389002 h 2561350"/>
                  <a:gd name="connsiteX3-3083" fmla="*/ 1972227 w 2085501"/>
                  <a:gd name="connsiteY3-3084" fmla="*/ 369108 h 2561350"/>
                  <a:gd name="connsiteX4-3085" fmla="*/ 1965595 w 2085501"/>
                  <a:gd name="connsiteY4-3086" fmla="*/ 1096546 h 2561350"/>
                  <a:gd name="connsiteX5-3087" fmla="*/ 1863015 w 2085501"/>
                  <a:gd name="connsiteY5-3088" fmla="*/ 1037347 h 2561350"/>
                  <a:gd name="connsiteX6-3089" fmla="*/ 1847373 w 2085501"/>
                  <a:gd name="connsiteY6-3090" fmla="*/ 1520560 h 2561350"/>
                  <a:gd name="connsiteX7-3091" fmla="*/ 1998753 w 2085501"/>
                  <a:gd name="connsiteY7-3092" fmla="*/ 1456260 h 2561350"/>
                  <a:gd name="connsiteX8-3093" fmla="*/ 1952333 w 2085501"/>
                  <a:gd name="connsiteY8-3094" fmla="*/ 2180265 h 2561350"/>
                  <a:gd name="connsiteX9-3095" fmla="*/ 1223202 w 2085501"/>
                  <a:gd name="connsiteY9-3096" fmla="*/ 2167002 h 2561350"/>
                  <a:gd name="connsiteX10-3097" fmla="*/ 1243075 w 2085501"/>
                  <a:gd name="connsiteY10-3098" fmla="*/ 2275300 h 2561350"/>
                  <a:gd name="connsiteX11-3099" fmla="*/ 793019 w 2085501"/>
                  <a:gd name="connsiteY11-3100" fmla="*/ 2277680 h 2561350"/>
                  <a:gd name="connsiteX12-3101" fmla="*/ 822952 w 2085501"/>
                  <a:gd name="connsiteY12-3102" fmla="*/ 2167002 h 2561350"/>
                  <a:gd name="connsiteX13-3103" fmla="*/ 130027 w 2085501"/>
                  <a:gd name="connsiteY13-3104" fmla="*/ 2200159 h 2561350"/>
                  <a:gd name="connsiteX14-3105" fmla="*/ 1050 w 2085501"/>
                  <a:gd name="connsiteY14-3106" fmla="*/ 1657531 h 2561350"/>
                  <a:gd name="connsiteX15-3107" fmla="*/ 271446 w 2085501"/>
                  <a:gd name="connsiteY15-3108" fmla="*/ 1561668 h 2561350"/>
                  <a:gd name="connsiteX16-3109" fmla="*/ 249172 w 2085501"/>
                  <a:gd name="connsiteY16-3110" fmla="*/ 1045298 h 2561350"/>
                  <a:gd name="connsiteX17-3111" fmla="*/ 8510 w 2085501"/>
                  <a:gd name="connsiteY17-3112" fmla="*/ 1018431 h 2561350"/>
                  <a:gd name="connsiteX18-3113" fmla="*/ 110133 w 2085501"/>
                  <a:gd name="connsiteY18-3114" fmla="*/ 382371 h 2561350"/>
                  <a:gd name="connsiteX19-3115" fmla="*/ 827923 w 2085501"/>
                  <a:gd name="connsiteY19-3116" fmla="*/ 389002 h 2561350"/>
                  <a:gd name="connsiteX20-3117" fmla="*/ 793019 w 2085501"/>
                  <a:gd name="connsiteY20-3118" fmla="*/ 283670 h 2561350"/>
                  <a:gd name="connsiteX21-3119" fmla="*/ 1028762 w 2085501"/>
                  <a:gd name="connsiteY21-3120" fmla="*/ 3 h 2561350"/>
                  <a:gd name="connsiteX0-3121" fmla="*/ 1028762 w 2085501"/>
                  <a:gd name="connsiteY0-3122" fmla="*/ 3 h 2561350"/>
                  <a:gd name="connsiteX1-3123" fmla="*/ 1243075 w 2085501"/>
                  <a:gd name="connsiteY1-3124" fmla="*/ 286050 h 2561350"/>
                  <a:gd name="connsiteX2-3125" fmla="*/ 1220939 w 2085501"/>
                  <a:gd name="connsiteY2-3126" fmla="*/ 389002 h 2561350"/>
                  <a:gd name="connsiteX3-3127" fmla="*/ 1972227 w 2085501"/>
                  <a:gd name="connsiteY3-3128" fmla="*/ 369108 h 2561350"/>
                  <a:gd name="connsiteX4-3129" fmla="*/ 1965595 w 2085501"/>
                  <a:gd name="connsiteY4-3130" fmla="*/ 1096546 h 2561350"/>
                  <a:gd name="connsiteX5-3131" fmla="*/ 1863015 w 2085501"/>
                  <a:gd name="connsiteY5-3132" fmla="*/ 1037347 h 2561350"/>
                  <a:gd name="connsiteX6-3133" fmla="*/ 1847373 w 2085501"/>
                  <a:gd name="connsiteY6-3134" fmla="*/ 1520560 h 2561350"/>
                  <a:gd name="connsiteX7-3135" fmla="*/ 1998753 w 2085501"/>
                  <a:gd name="connsiteY7-3136" fmla="*/ 1456260 h 2561350"/>
                  <a:gd name="connsiteX8-3137" fmla="*/ 1952333 w 2085501"/>
                  <a:gd name="connsiteY8-3138" fmla="*/ 2180265 h 2561350"/>
                  <a:gd name="connsiteX9-3139" fmla="*/ 1223202 w 2085501"/>
                  <a:gd name="connsiteY9-3140" fmla="*/ 2167002 h 2561350"/>
                  <a:gd name="connsiteX10-3141" fmla="*/ 1243075 w 2085501"/>
                  <a:gd name="connsiteY10-3142" fmla="*/ 2275300 h 2561350"/>
                  <a:gd name="connsiteX11-3143" fmla="*/ 793019 w 2085501"/>
                  <a:gd name="connsiteY11-3144" fmla="*/ 2277680 h 2561350"/>
                  <a:gd name="connsiteX12-3145" fmla="*/ 822952 w 2085501"/>
                  <a:gd name="connsiteY12-3146" fmla="*/ 2167002 h 2561350"/>
                  <a:gd name="connsiteX13-3147" fmla="*/ 130027 w 2085501"/>
                  <a:gd name="connsiteY13-3148" fmla="*/ 2200159 h 2561350"/>
                  <a:gd name="connsiteX14-3149" fmla="*/ 1050 w 2085501"/>
                  <a:gd name="connsiteY14-3150" fmla="*/ 1657531 h 2561350"/>
                  <a:gd name="connsiteX15-3151" fmla="*/ 271446 w 2085501"/>
                  <a:gd name="connsiteY15-3152" fmla="*/ 1561668 h 2561350"/>
                  <a:gd name="connsiteX16-3153" fmla="*/ 249172 w 2085501"/>
                  <a:gd name="connsiteY16-3154" fmla="*/ 1045298 h 2561350"/>
                  <a:gd name="connsiteX17-3155" fmla="*/ 8510 w 2085501"/>
                  <a:gd name="connsiteY17-3156" fmla="*/ 1018431 h 2561350"/>
                  <a:gd name="connsiteX18-3157" fmla="*/ 110133 w 2085501"/>
                  <a:gd name="connsiteY18-3158" fmla="*/ 382371 h 2561350"/>
                  <a:gd name="connsiteX19-3159" fmla="*/ 827923 w 2085501"/>
                  <a:gd name="connsiteY19-3160" fmla="*/ 389002 h 2561350"/>
                  <a:gd name="connsiteX20-3161" fmla="*/ 793019 w 2085501"/>
                  <a:gd name="connsiteY20-3162" fmla="*/ 283670 h 2561350"/>
                  <a:gd name="connsiteX21-3163" fmla="*/ 1028762 w 2085501"/>
                  <a:gd name="connsiteY21-3164" fmla="*/ 3 h 2561350"/>
                  <a:gd name="connsiteX0-3165" fmla="*/ 1028762 w 2085501"/>
                  <a:gd name="connsiteY0-3166" fmla="*/ 3 h 2561350"/>
                  <a:gd name="connsiteX1-3167" fmla="*/ 1243075 w 2085501"/>
                  <a:gd name="connsiteY1-3168" fmla="*/ 286050 h 2561350"/>
                  <a:gd name="connsiteX2-3169" fmla="*/ 1220939 w 2085501"/>
                  <a:gd name="connsiteY2-3170" fmla="*/ 389002 h 2561350"/>
                  <a:gd name="connsiteX3-3171" fmla="*/ 1972227 w 2085501"/>
                  <a:gd name="connsiteY3-3172" fmla="*/ 369108 h 2561350"/>
                  <a:gd name="connsiteX4-3173" fmla="*/ 1965595 w 2085501"/>
                  <a:gd name="connsiteY4-3174" fmla="*/ 1096546 h 2561350"/>
                  <a:gd name="connsiteX5-3175" fmla="*/ 1863015 w 2085501"/>
                  <a:gd name="connsiteY5-3176" fmla="*/ 1037347 h 2561350"/>
                  <a:gd name="connsiteX6-3177" fmla="*/ 1847373 w 2085501"/>
                  <a:gd name="connsiteY6-3178" fmla="*/ 1520560 h 2561350"/>
                  <a:gd name="connsiteX7-3179" fmla="*/ 1998753 w 2085501"/>
                  <a:gd name="connsiteY7-3180" fmla="*/ 1456260 h 2561350"/>
                  <a:gd name="connsiteX8-3181" fmla="*/ 1952333 w 2085501"/>
                  <a:gd name="connsiteY8-3182" fmla="*/ 2180265 h 2561350"/>
                  <a:gd name="connsiteX9-3183" fmla="*/ 1223202 w 2085501"/>
                  <a:gd name="connsiteY9-3184" fmla="*/ 2167002 h 2561350"/>
                  <a:gd name="connsiteX10-3185" fmla="*/ 1243075 w 2085501"/>
                  <a:gd name="connsiteY10-3186" fmla="*/ 2275300 h 2561350"/>
                  <a:gd name="connsiteX11-3187" fmla="*/ 793019 w 2085501"/>
                  <a:gd name="connsiteY11-3188" fmla="*/ 2277680 h 2561350"/>
                  <a:gd name="connsiteX12-3189" fmla="*/ 822952 w 2085501"/>
                  <a:gd name="connsiteY12-3190" fmla="*/ 2167002 h 2561350"/>
                  <a:gd name="connsiteX13-3191" fmla="*/ 130027 w 2085501"/>
                  <a:gd name="connsiteY13-3192" fmla="*/ 2200159 h 2561350"/>
                  <a:gd name="connsiteX14-3193" fmla="*/ 1050 w 2085501"/>
                  <a:gd name="connsiteY14-3194" fmla="*/ 1657531 h 2561350"/>
                  <a:gd name="connsiteX15-3195" fmla="*/ 271446 w 2085501"/>
                  <a:gd name="connsiteY15-3196" fmla="*/ 1561668 h 2561350"/>
                  <a:gd name="connsiteX16-3197" fmla="*/ 249172 w 2085501"/>
                  <a:gd name="connsiteY16-3198" fmla="*/ 1045298 h 2561350"/>
                  <a:gd name="connsiteX17-3199" fmla="*/ 8510 w 2085501"/>
                  <a:gd name="connsiteY17-3200" fmla="*/ 1018431 h 2561350"/>
                  <a:gd name="connsiteX18-3201" fmla="*/ 110133 w 2085501"/>
                  <a:gd name="connsiteY18-3202" fmla="*/ 382371 h 2561350"/>
                  <a:gd name="connsiteX19-3203" fmla="*/ 827923 w 2085501"/>
                  <a:gd name="connsiteY19-3204" fmla="*/ 389002 h 2561350"/>
                  <a:gd name="connsiteX20-3205" fmla="*/ 793019 w 2085501"/>
                  <a:gd name="connsiteY20-3206" fmla="*/ 283670 h 2561350"/>
                  <a:gd name="connsiteX21-3207" fmla="*/ 1028762 w 2085501"/>
                  <a:gd name="connsiteY21-3208" fmla="*/ 3 h 2561350"/>
                  <a:gd name="connsiteX0-3209" fmla="*/ 1028762 w 2085501"/>
                  <a:gd name="connsiteY0-3210" fmla="*/ 3 h 2561350"/>
                  <a:gd name="connsiteX1-3211" fmla="*/ 1243075 w 2085501"/>
                  <a:gd name="connsiteY1-3212" fmla="*/ 286050 h 2561350"/>
                  <a:gd name="connsiteX2-3213" fmla="*/ 1220939 w 2085501"/>
                  <a:gd name="connsiteY2-3214" fmla="*/ 389002 h 2561350"/>
                  <a:gd name="connsiteX3-3215" fmla="*/ 1972227 w 2085501"/>
                  <a:gd name="connsiteY3-3216" fmla="*/ 369108 h 2561350"/>
                  <a:gd name="connsiteX4-3217" fmla="*/ 1965595 w 2085501"/>
                  <a:gd name="connsiteY4-3218" fmla="*/ 1096546 h 2561350"/>
                  <a:gd name="connsiteX5-3219" fmla="*/ 1863015 w 2085501"/>
                  <a:gd name="connsiteY5-3220" fmla="*/ 1037347 h 2561350"/>
                  <a:gd name="connsiteX6-3221" fmla="*/ 1847373 w 2085501"/>
                  <a:gd name="connsiteY6-3222" fmla="*/ 1520560 h 2561350"/>
                  <a:gd name="connsiteX7-3223" fmla="*/ 1998753 w 2085501"/>
                  <a:gd name="connsiteY7-3224" fmla="*/ 1456260 h 2561350"/>
                  <a:gd name="connsiteX8-3225" fmla="*/ 1952333 w 2085501"/>
                  <a:gd name="connsiteY8-3226" fmla="*/ 2180265 h 2561350"/>
                  <a:gd name="connsiteX9-3227" fmla="*/ 1223202 w 2085501"/>
                  <a:gd name="connsiteY9-3228" fmla="*/ 2167002 h 2561350"/>
                  <a:gd name="connsiteX10-3229" fmla="*/ 1243075 w 2085501"/>
                  <a:gd name="connsiteY10-3230" fmla="*/ 2275300 h 2561350"/>
                  <a:gd name="connsiteX11-3231" fmla="*/ 793019 w 2085501"/>
                  <a:gd name="connsiteY11-3232" fmla="*/ 2277680 h 2561350"/>
                  <a:gd name="connsiteX12-3233" fmla="*/ 822952 w 2085501"/>
                  <a:gd name="connsiteY12-3234" fmla="*/ 2167002 h 2561350"/>
                  <a:gd name="connsiteX13-3235" fmla="*/ 130027 w 2085501"/>
                  <a:gd name="connsiteY13-3236" fmla="*/ 2200159 h 2561350"/>
                  <a:gd name="connsiteX14-3237" fmla="*/ 1050 w 2085501"/>
                  <a:gd name="connsiteY14-3238" fmla="*/ 1657531 h 2561350"/>
                  <a:gd name="connsiteX15-3239" fmla="*/ 271446 w 2085501"/>
                  <a:gd name="connsiteY15-3240" fmla="*/ 1561668 h 2561350"/>
                  <a:gd name="connsiteX16-3241" fmla="*/ 249172 w 2085501"/>
                  <a:gd name="connsiteY16-3242" fmla="*/ 1045298 h 2561350"/>
                  <a:gd name="connsiteX17-3243" fmla="*/ 8510 w 2085501"/>
                  <a:gd name="connsiteY17-3244" fmla="*/ 1018431 h 2561350"/>
                  <a:gd name="connsiteX18-3245" fmla="*/ 110133 w 2085501"/>
                  <a:gd name="connsiteY18-3246" fmla="*/ 382371 h 2561350"/>
                  <a:gd name="connsiteX19-3247" fmla="*/ 827923 w 2085501"/>
                  <a:gd name="connsiteY19-3248" fmla="*/ 389002 h 2561350"/>
                  <a:gd name="connsiteX20-3249" fmla="*/ 793019 w 2085501"/>
                  <a:gd name="connsiteY20-3250" fmla="*/ 283670 h 2561350"/>
                  <a:gd name="connsiteX21-3251" fmla="*/ 1028762 w 2085501"/>
                  <a:gd name="connsiteY21-3252" fmla="*/ 3 h 2561350"/>
                  <a:gd name="connsiteX0-3253" fmla="*/ 1028762 w 2085501"/>
                  <a:gd name="connsiteY0-3254" fmla="*/ 3 h 2561350"/>
                  <a:gd name="connsiteX1-3255" fmla="*/ 1243075 w 2085501"/>
                  <a:gd name="connsiteY1-3256" fmla="*/ 286050 h 2561350"/>
                  <a:gd name="connsiteX2-3257" fmla="*/ 1220939 w 2085501"/>
                  <a:gd name="connsiteY2-3258" fmla="*/ 389002 h 2561350"/>
                  <a:gd name="connsiteX3-3259" fmla="*/ 1972227 w 2085501"/>
                  <a:gd name="connsiteY3-3260" fmla="*/ 369108 h 2561350"/>
                  <a:gd name="connsiteX4-3261" fmla="*/ 1965595 w 2085501"/>
                  <a:gd name="connsiteY4-3262" fmla="*/ 1096546 h 2561350"/>
                  <a:gd name="connsiteX5-3263" fmla="*/ 1863015 w 2085501"/>
                  <a:gd name="connsiteY5-3264" fmla="*/ 1037347 h 2561350"/>
                  <a:gd name="connsiteX6-3265" fmla="*/ 1847373 w 2085501"/>
                  <a:gd name="connsiteY6-3266" fmla="*/ 1520560 h 2561350"/>
                  <a:gd name="connsiteX7-3267" fmla="*/ 1998753 w 2085501"/>
                  <a:gd name="connsiteY7-3268" fmla="*/ 1456260 h 2561350"/>
                  <a:gd name="connsiteX8-3269" fmla="*/ 1952333 w 2085501"/>
                  <a:gd name="connsiteY8-3270" fmla="*/ 2180265 h 2561350"/>
                  <a:gd name="connsiteX9-3271" fmla="*/ 1223202 w 2085501"/>
                  <a:gd name="connsiteY9-3272" fmla="*/ 2167002 h 2561350"/>
                  <a:gd name="connsiteX10-3273" fmla="*/ 1243075 w 2085501"/>
                  <a:gd name="connsiteY10-3274" fmla="*/ 2275300 h 2561350"/>
                  <a:gd name="connsiteX11-3275" fmla="*/ 793019 w 2085501"/>
                  <a:gd name="connsiteY11-3276" fmla="*/ 2277680 h 2561350"/>
                  <a:gd name="connsiteX12-3277" fmla="*/ 822952 w 2085501"/>
                  <a:gd name="connsiteY12-3278" fmla="*/ 2167002 h 2561350"/>
                  <a:gd name="connsiteX13-3279" fmla="*/ 130027 w 2085501"/>
                  <a:gd name="connsiteY13-3280" fmla="*/ 2200159 h 2561350"/>
                  <a:gd name="connsiteX14-3281" fmla="*/ 1050 w 2085501"/>
                  <a:gd name="connsiteY14-3282" fmla="*/ 1657531 h 2561350"/>
                  <a:gd name="connsiteX15-3283" fmla="*/ 271446 w 2085501"/>
                  <a:gd name="connsiteY15-3284" fmla="*/ 1561668 h 2561350"/>
                  <a:gd name="connsiteX16-3285" fmla="*/ 249172 w 2085501"/>
                  <a:gd name="connsiteY16-3286" fmla="*/ 1045298 h 2561350"/>
                  <a:gd name="connsiteX17-3287" fmla="*/ 8510 w 2085501"/>
                  <a:gd name="connsiteY17-3288" fmla="*/ 1018431 h 2561350"/>
                  <a:gd name="connsiteX18-3289" fmla="*/ 110133 w 2085501"/>
                  <a:gd name="connsiteY18-3290" fmla="*/ 382371 h 2561350"/>
                  <a:gd name="connsiteX19-3291" fmla="*/ 827923 w 2085501"/>
                  <a:gd name="connsiteY19-3292" fmla="*/ 389002 h 2561350"/>
                  <a:gd name="connsiteX20-3293" fmla="*/ 793019 w 2085501"/>
                  <a:gd name="connsiteY20-3294" fmla="*/ 283670 h 2561350"/>
                  <a:gd name="connsiteX21-3295" fmla="*/ 1028762 w 2085501"/>
                  <a:gd name="connsiteY21-3296" fmla="*/ 3 h 2561350"/>
                  <a:gd name="connsiteX0-3297" fmla="*/ 1028762 w 2081039"/>
                  <a:gd name="connsiteY0-3298" fmla="*/ 3 h 2561350"/>
                  <a:gd name="connsiteX1-3299" fmla="*/ 1243075 w 2081039"/>
                  <a:gd name="connsiteY1-3300" fmla="*/ 286050 h 2561350"/>
                  <a:gd name="connsiteX2-3301" fmla="*/ 1220939 w 2081039"/>
                  <a:gd name="connsiteY2-3302" fmla="*/ 389002 h 2561350"/>
                  <a:gd name="connsiteX3-3303" fmla="*/ 1972227 w 2081039"/>
                  <a:gd name="connsiteY3-3304" fmla="*/ 369108 h 2561350"/>
                  <a:gd name="connsiteX4-3305" fmla="*/ 1863015 w 2081039"/>
                  <a:gd name="connsiteY4-3306" fmla="*/ 1037347 h 2561350"/>
                  <a:gd name="connsiteX5-3307" fmla="*/ 1847373 w 2081039"/>
                  <a:gd name="connsiteY5-3308" fmla="*/ 1520560 h 2561350"/>
                  <a:gd name="connsiteX6-3309" fmla="*/ 1998753 w 2081039"/>
                  <a:gd name="connsiteY6-3310" fmla="*/ 1456260 h 2561350"/>
                  <a:gd name="connsiteX7-3311" fmla="*/ 1952333 w 2081039"/>
                  <a:gd name="connsiteY7-3312" fmla="*/ 2180265 h 2561350"/>
                  <a:gd name="connsiteX8-3313" fmla="*/ 1223202 w 2081039"/>
                  <a:gd name="connsiteY8-3314" fmla="*/ 2167002 h 2561350"/>
                  <a:gd name="connsiteX9-3315" fmla="*/ 1243075 w 2081039"/>
                  <a:gd name="connsiteY9-3316" fmla="*/ 2275300 h 2561350"/>
                  <a:gd name="connsiteX10-3317" fmla="*/ 793019 w 2081039"/>
                  <a:gd name="connsiteY10-3318" fmla="*/ 2277680 h 2561350"/>
                  <a:gd name="connsiteX11-3319" fmla="*/ 822952 w 2081039"/>
                  <a:gd name="connsiteY11-3320" fmla="*/ 2167002 h 2561350"/>
                  <a:gd name="connsiteX12-3321" fmla="*/ 130027 w 2081039"/>
                  <a:gd name="connsiteY12-3322" fmla="*/ 2200159 h 2561350"/>
                  <a:gd name="connsiteX13-3323" fmla="*/ 1050 w 2081039"/>
                  <a:gd name="connsiteY13-3324" fmla="*/ 1657531 h 2561350"/>
                  <a:gd name="connsiteX14-3325" fmla="*/ 271446 w 2081039"/>
                  <a:gd name="connsiteY14-3326" fmla="*/ 1561668 h 2561350"/>
                  <a:gd name="connsiteX15-3327" fmla="*/ 249172 w 2081039"/>
                  <a:gd name="connsiteY15-3328" fmla="*/ 1045298 h 2561350"/>
                  <a:gd name="connsiteX16-3329" fmla="*/ 8510 w 2081039"/>
                  <a:gd name="connsiteY16-3330" fmla="*/ 1018431 h 2561350"/>
                  <a:gd name="connsiteX17-3331" fmla="*/ 110133 w 2081039"/>
                  <a:gd name="connsiteY17-3332" fmla="*/ 382371 h 2561350"/>
                  <a:gd name="connsiteX18-3333" fmla="*/ 827923 w 2081039"/>
                  <a:gd name="connsiteY18-3334" fmla="*/ 389002 h 2561350"/>
                  <a:gd name="connsiteX19-3335" fmla="*/ 793019 w 2081039"/>
                  <a:gd name="connsiteY19-3336" fmla="*/ 283670 h 2561350"/>
                  <a:gd name="connsiteX20-3337" fmla="*/ 1028762 w 2081039"/>
                  <a:gd name="connsiteY20-3338" fmla="*/ 3 h 2561350"/>
                  <a:gd name="connsiteX0-3339" fmla="*/ 1028762 w 2081039"/>
                  <a:gd name="connsiteY0-3340" fmla="*/ 3 h 2561350"/>
                  <a:gd name="connsiteX1-3341" fmla="*/ 1243075 w 2081039"/>
                  <a:gd name="connsiteY1-3342" fmla="*/ 286050 h 2561350"/>
                  <a:gd name="connsiteX2-3343" fmla="*/ 1220939 w 2081039"/>
                  <a:gd name="connsiteY2-3344" fmla="*/ 389002 h 2561350"/>
                  <a:gd name="connsiteX3-3345" fmla="*/ 1972227 w 2081039"/>
                  <a:gd name="connsiteY3-3346" fmla="*/ 369108 h 2561350"/>
                  <a:gd name="connsiteX4-3347" fmla="*/ 1933270 w 2081039"/>
                  <a:gd name="connsiteY4-3348" fmla="*/ 764780 h 2561350"/>
                  <a:gd name="connsiteX5-3349" fmla="*/ 1863015 w 2081039"/>
                  <a:gd name="connsiteY5-3350" fmla="*/ 1037347 h 2561350"/>
                  <a:gd name="connsiteX6-3351" fmla="*/ 1847373 w 2081039"/>
                  <a:gd name="connsiteY6-3352" fmla="*/ 1520560 h 2561350"/>
                  <a:gd name="connsiteX7-3353" fmla="*/ 1998753 w 2081039"/>
                  <a:gd name="connsiteY7-3354" fmla="*/ 1456260 h 2561350"/>
                  <a:gd name="connsiteX8-3355" fmla="*/ 1952333 w 2081039"/>
                  <a:gd name="connsiteY8-3356" fmla="*/ 2180265 h 2561350"/>
                  <a:gd name="connsiteX9-3357" fmla="*/ 1223202 w 2081039"/>
                  <a:gd name="connsiteY9-3358" fmla="*/ 2167002 h 2561350"/>
                  <a:gd name="connsiteX10-3359" fmla="*/ 1243075 w 2081039"/>
                  <a:gd name="connsiteY10-3360" fmla="*/ 2275300 h 2561350"/>
                  <a:gd name="connsiteX11-3361" fmla="*/ 793019 w 2081039"/>
                  <a:gd name="connsiteY11-3362" fmla="*/ 2277680 h 2561350"/>
                  <a:gd name="connsiteX12-3363" fmla="*/ 822952 w 2081039"/>
                  <a:gd name="connsiteY12-3364" fmla="*/ 2167002 h 2561350"/>
                  <a:gd name="connsiteX13-3365" fmla="*/ 130027 w 2081039"/>
                  <a:gd name="connsiteY13-3366" fmla="*/ 2200159 h 2561350"/>
                  <a:gd name="connsiteX14-3367" fmla="*/ 1050 w 2081039"/>
                  <a:gd name="connsiteY14-3368" fmla="*/ 1657531 h 2561350"/>
                  <a:gd name="connsiteX15-3369" fmla="*/ 271446 w 2081039"/>
                  <a:gd name="connsiteY15-3370" fmla="*/ 1561668 h 2561350"/>
                  <a:gd name="connsiteX16-3371" fmla="*/ 249172 w 2081039"/>
                  <a:gd name="connsiteY16-3372" fmla="*/ 1045298 h 2561350"/>
                  <a:gd name="connsiteX17-3373" fmla="*/ 8510 w 2081039"/>
                  <a:gd name="connsiteY17-3374" fmla="*/ 1018431 h 2561350"/>
                  <a:gd name="connsiteX18-3375" fmla="*/ 110133 w 2081039"/>
                  <a:gd name="connsiteY18-3376" fmla="*/ 382371 h 2561350"/>
                  <a:gd name="connsiteX19-3377" fmla="*/ 827923 w 2081039"/>
                  <a:gd name="connsiteY19-3378" fmla="*/ 389002 h 2561350"/>
                  <a:gd name="connsiteX20-3379" fmla="*/ 793019 w 2081039"/>
                  <a:gd name="connsiteY20-3380" fmla="*/ 283670 h 2561350"/>
                  <a:gd name="connsiteX21-3381" fmla="*/ 1028762 w 2081039"/>
                  <a:gd name="connsiteY21-3382" fmla="*/ 3 h 2561350"/>
                  <a:gd name="connsiteX0-3383" fmla="*/ 1028762 w 2081039"/>
                  <a:gd name="connsiteY0-3384" fmla="*/ 3 h 2561350"/>
                  <a:gd name="connsiteX1-3385" fmla="*/ 1243075 w 2081039"/>
                  <a:gd name="connsiteY1-3386" fmla="*/ 286050 h 2561350"/>
                  <a:gd name="connsiteX2-3387" fmla="*/ 1220939 w 2081039"/>
                  <a:gd name="connsiteY2-3388" fmla="*/ 389002 h 2561350"/>
                  <a:gd name="connsiteX3-3389" fmla="*/ 1972227 w 2081039"/>
                  <a:gd name="connsiteY3-3390" fmla="*/ 369108 h 2561350"/>
                  <a:gd name="connsiteX4-3391" fmla="*/ 2067556 w 2081039"/>
                  <a:gd name="connsiteY4-3392" fmla="*/ 961234 h 2561350"/>
                  <a:gd name="connsiteX5-3393" fmla="*/ 1863015 w 2081039"/>
                  <a:gd name="connsiteY5-3394" fmla="*/ 1037347 h 2561350"/>
                  <a:gd name="connsiteX6-3395" fmla="*/ 1847373 w 2081039"/>
                  <a:gd name="connsiteY6-3396" fmla="*/ 1520560 h 2561350"/>
                  <a:gd name="connsiteX7-3397" fmla="*/ 1998753 w 2081039"/>
                  <a:gd name="connsiteY7-3398" fmla="*/ 1456260 h 2561350"/>
                  <a:gd name="connsiteX8-3399" fmla="*/ 1952333 w 2081039"/>
                  <a:gd name="connsiteY8-3400" fmla="*/ 2180265 h 2561350"/>
                  <a:gd name="connsiteX9-3401" fmla="*/ 1223202 w 2081039"/>
                  <a:gd name="connsiteY9-3402" fmla="*/ 2167002 h 2561350"/>
                  <a:gd name="connsiteX10-3403" fmla="*/ 1243075 w 2081039"/>
                  <a:gd name="connsiteY10-3404" fmla="*/ 2275300 h 2561350"/>
                  <a:gd name="connsiteX11-3405" fmla="*/ 793019 w 2081039"/>
                  <a:gd name="connsiteY11-3406" fmla="*/ 2277680 h 2561350"/>
                  <a:gd name="connsiteX12-3407" fmla="*/ 822952 w 2081039"/>
                  <a:gd name="connsiteY12-3408" fmla="*/ 2167002 h 2561350"/>
                  <a:gd name="connsiteX13-3409" fmla="*/ 130027 w 2081039"/>
                  <a:gd name="connsiteY13-3410" fmla="*/ 2200159 h 2561350"/>
                  <a:gd name="connsiteX14-3411" fmla="*/ 1050 w 2081039"/>
                  <a:gd name="connsiteY14-3412" fmla="*/ 1657531 h 2561350"/>
                  <a:gd name="connsiteX15-3413" fmla="*/ 271446 w 2081039"/>
                  <a:gd name="connsiteY15-3414" fmla="*/ 1561668 h 2561350"/>
                  <a:gd name="connsiteX16-3415" fmla="*/ 249172 w 2081039"/>
                  <a:gd name="connsiteY16-3416" fmla="*/ 1045298 h 2561350"/>
                  <a:gd name="connsiteX17-3417" fmla="*/ 8510 w 2081039"/>
                  <a:gd name="connsiteY17-3418" fmla="*/ 1018431 h 2561350"/>
                  <a:gd name="connsiteX18-3419" fmla="*/ 110133 w 2081039"/>
                  <a:gd name="connsiteY18-3420" fmla="*/ 382371 h 2561350"/>
                  <a:gd name="connsiteX19-3421" fmla="*/ 827923 w 2081039"/>
                  <a:gd name="connsiteY19-3422" fmla="*/ 389002 h 2561350"/>
                  <a:gd name="connsiteX20-3423" fmla="*/ 793019 w 2081039"/>
                  <a:gd name="connsiteY20-3424" fmla="*/ 283670 h 2561350"/>
                  <a:gd name="connsiteX21-3425" fmla="*/ 1028762 w 2081039"/>
                  <a:gd name="connsiteY21-3426" fmla="*/ 3 h 2561350"/>
                  <a:gd name="connsiteX0-3427" fmla="*/ 1028762 w 2081039"/>
                  <a:gd name="connsiteY0-3428" fmla="*/ 3 h 2561350"/>
                  <a:gd name="connsiteX1-3429" fmla="*/ 1243075 w 2081039"/>
                  <a:gd name="connsiteY1-3430" fmla="*/ 286050 h 2561350"/>
                  <a:gd name="connsiteX2-3431" fmla="*/ 1220939 w 2081039"/>
                  <a:gd name="connsiteY2-3432" fmla="*/ 389002 h 2561350"/>
                  <a:gd name="connsiteX3-3433" fmla="*/ 1972227 w 2081039"/>
                  <a:gd name="connsiteY3-3434" fmla="*/ 369108 h 2561350"/>
                  <a:gd name="connsiteX4-3435" fmla="*/ 2067556 w 2081039"/>
                  <a:gd name="connsiteY4-3436" fmla="*/ 961234 h 2561350"/>
                  <a:gd name="connsiteX5-3437" fmla="*/ 1863015 w 2081039"/>
                  <a:gd name="connsiteY5-3438" fmla="*/ 1037347 h 2561350"/>
                  <a:gd name="connsiteX6-3439" fmla="*/ 1847373 w 2081039"/>
                  <a:gd name="connsiteY6-3440" fmla="*/ 1520560 h 2561350"/>
                  <a:gd name="connsiteX7-3441" fmla="*/ 1998753 w 2081039"/>
                  <a:gd name="connsiteY7-3442" fmla="*/ 1456260 h 2561350"/>
                  <a:gd name="connsiteX8-3443" fmla="*/ 1952333 w 2081039"/>
                  <a:gd name="connsiteY8-3444" fmla="*/ 2180265 h 2561350"/>
                  <a:gd name="connsiteX9-3445" fmla="*/ 1223202 w 2081039"/>
                  <a:gd name="connsiteY9-3446" fmla="*/ 2167002 h 2561350"/>
                  <a:gd name="connsiteX10-3447" fmla="*/ 1243075 w 2081039"/>
                  <a:gd name="connsiteY10-3448" fmla="*/ 2275300 h 2561350"/>
                  <a:gd name="connsiteX11-3449" fmla="*/ 793019 w 2081039"/>
                  <a:gd name="connsiteY11-3450" fmla="*/ 2277680 h 2561350"/>
                  <a:gd name="connsiteX12-3451" fmla="*/ 822952 w 2081039"/>
                  <a:gd name="connsiteY12-3452" fmla="*/ 2167002 h 2561350"/>
                  <a:gd name="connsiteX13-3453" fmla="*/ 130027 w 2081039"/>
                  <a:gd name="connsiteY13-3454" fmla="*/ 2200159 h 2561350"/>
                  <a:gd name="connsiteX14-3455" fmla="*/ 1050 w 2081039"/>
                  <a:gd name="connsiteY14-3456" fmla="*/ 1657531 h 2561350"/>
                  <a:gd name="connsiteX15-3457" fmla="*/ 271446 w 2081039"/>
                  <a:gd name="connsiteY15-3458" fmla="*/ 1561668 h 2561350"/>
                  <a:gd name="connsiteX16-3459" fmla="*/ 249172 w 2081039"/>
                  <a:gd name="connsiteY16-3460" fmla="*/ 1045298 h 2561350"/>
                  <a:gd name="connsiteX17-3461" fmla="*/ 8510 w 2081039"/>
                  <a:gd name="connsiteY17-3462" fmla="*/ 1018431 h 2561350"/>
                  <a:gd name="connsiteX18-3463" fmla="*/ 110133 w 2081039"/>
                  <a:gd name="connsiteY18-3464" fmla="*/ 382371 h 2561350"/>
                  <a:gd name="connsiteX19-3465" fmla="*/ 827923 w 2081039"/>
                  <a:gd name="connsiteY19-3466" fmla="*/ 389002 h 2561350"/>
                  <a:gd name="connsiteX20-3467" fmla="*/ 793019 w 2081039"/>
                  <a:gd name="connsiteY20-3468" fmla="*/ 283670 h 2561350"/>
                  <a:gd name="connsiteX21-3469" fmla="*/ 1028762 w 2081039"/>
                  <a:gd name="connsiteY21-3470" fmla="*/ 3 h 2561350"/>
                  <a:gd name="connsiteX0-3471" fmla="*/ 1028762 w 2081039"/>
                  <a:gd name="connsiteY0-3472" fmla="*/ 3 h 2561350"/>
                  <a:gd name="connsiteX1-3473" fmla="*/ 1243075 w 2081039"/>
                  <a:gd name="connsiteY1-3474" fmla="*/ 286050 h 2561350"/>
                  <a:gd name="connsiteX2-3475" fmla="*/ 1220939 w 2081039"/>
                  <a:gd name="connsiteY2-3476" fmla="*/ 389002 h 2561350"/>
                  <a:gd name="connsiteX3-3477" fmla="*/ 1957307 w 2081039"/>
                  <a:gd name="connsiteY3-3478" fmla="*/ 371595 h 2561350"/>
                  <a:gd name="connsiteX4-3479" fmla="*/ 2067556 w 2081039"/>
                  <a:gd name="connsiteY4-3480" fmla="*/ 961234 h 2561350"/>
                  <a:gd name="connsiteX5-3481" fmla="*/ 1863015 w 2081039"/>
                  <a:gd name="connsiteY5-3482" fmla="*/ 1037347 h 2561350"/>
                  <a:gd name="connsiteX6-3483" fmla="*/ 1847373 w 2081039"/>
                  <a:gd name="connsiteY6-3484" fmla="*/ 1520560 h 2561350"/>
                  <a:gd name="connsiteX7-3485" fmla="*/ 1998753 w 2081039"/>
                  <a:gd name="connsiteY7-3486" fmla="*/ 1456260 h 2561350"/>
                  <a:gd name="connsiteX8-3487" fmla="*/ 1952333 w 2081039"/>
                  <a:gd name="connsiteY8-3488" fmla="*/ 2180265 h 2561350"/>
                  <a:gd name="connsiteX9-3489" fmla="*/ 1223202 w 2081039"/>
                  <a:gd name="connsiteY9-3490" fmla="*/ 2167002 h 2561350"/>
                  <a:gd name="connsiteX10-3491" fmla="*/ 1243075 w 2081039"/>
                  <a:gd name="connsiteY10-3492" fmla="*/ 2275300 h 2561350"/>
                  <a:gd name="connsiteX11-3493" fmla="*/ 793019 w 2081039"/>
                  <a:gd name="connsiteY11-3494" fmla="*/ 2277680 h 2561350"/>
                  <a:gd name="connsiteX12-3495" fmla="*/ 822952 w 2081039"/>
                  <a:gd name="connsiteY12-3496" fmla="*/ 2167002 h 2561350"/>
                  <a:gd name="connsiteX13-3497" fmla="*/ 130027 w 2081039"/>
                  <a:gd name="connsiteY13-3498" fmla="*/ 2200159 h 2561350"/>
                  <a:gd name="connsiteX14-3499" fmla="*/ 1050 w 2081039"/>
                  <a:gd name="connsiteY14-3500" fmla="*/ 1657531 h 2561350"/>
                  <a:gd name="connsiteX15-3501" fmla="*/ 271446 w 2081039"/>
                  <a:gd name="connsiteY15-3502" fmla="*/ 1561668 h 2561350"/>
                  <a:gd name="connsiteX16-3503" fmla="*/ 249172 w 2081039"/>
                  <a:gd name="connsiteY16-3504" fmla="*/ 1045298 h 2561350"/>
                  <a:gd name="connsiteX17-3505" fmla="*/ 8510 w 2081039"/>
                  <a:gd name="connsiteY17-3506" fmla="*/ 1018431 h 2561350"/>
                  <a:gd name="connsiteX18-3507" fmla="*/ 110133 w 2081039"/>
                  <a:gd name="connsiteY18-3508" fmla="*/ 382371 h 2561350"/>
                  <a:gd name="connsiteX19-3509" fmla="*/ 827923 w 2081039"/>
                  <a:gd name="connsiteY19-3510" fmla="*/ 389002 h 2561350"/>
                  <a:gd name="connsiteX20-3511" fmla="*/ 793019 w 2081039"/>
                  <a:gd name="connsiteY20-3512" fmla="*/ 283670 h 2561350"/>
                  <a:gd name="connsiteX21-3513" fmla="*/ 1028762 w 2081039"/>
                  <a:gd name="connsiteY21-3514" fmla="*/ 3 h 2561350"/>
                  <a:gd name="connsiteX0-3515" fmla="*/ 1028762 w 2081039"/>
                  <a:gd name="connsiteY0-3516" fmla="*/ 3 h 2561350"/>
                  <a:gd name="connsiteX1-3517" fmla="*/ 1243075 w 2081039"/>
                  <a:gd name="connsiteY1-3518" fmla="*/ 286050 h 2561350"/>
                  <a:gd name="connsiteX2-3519" fmla="*/ 1220939 w 2081039"/>
                  <a:gd name="connsiteY2-3520" fmla="*/ 389002 h 2561350"/>
                  <a:gd name="connsiteX3-3521" fmla="*/ 1957307 w 2081039"/>
                  <a:gd name="connsiteY3-3522" fmla="*/ 371595 h 2561350"/>
                  <a:gd name="connsiteX4-3523" fmla="*/ 2067556 w 2081039"/>
                  <a:gd name="connsiteY4-3524" fmla="*/ 961234 h 2561350"/>
                  <a:gd name="connsiteX5-3525" fmla="*/ 1863015 w 2081039"/>
                  <a:gd name="connsiteY5-3526" fmla="*/ 1037347 h 2561350"/>
                  <a:gd name="connsiteX6-3527" fmla="*/ 1847373 w 2081039"/>
                  <a:gd name="connsiteY6-3528" fmla="*/ 1520560 h 2561350"/>
                  <a:gd name="connsiteX7-3529" fmla="*/ 1998753 w 2081039"/>
                  <a:gd name="connsiteY7-3530" fmla="*/ 1456260 h 2561350"/>
                  <a:gd name="connsiteX8-3531" fmla="*/ 1952333 w 2081039"/>
                  <a:gd name="connsiteY8-3532" fmla="*/ 2180265 h 2561350"/>
                  <a:gd name="connsiteX9-3533" fmla="*/ 1223202 w 2081039"/>
                  <a:gd name="connsiteY9-3534" fmla="*/ 2167002 h 2561350"/>
                  <a:gd name="connsiteX10-3535" fmla="*/ 1243075 w 2081039"/>
                  <a:gd name="connsiteY10-3536" fmla="*/ 2275300 h 2561350"/>
                  <a:gd name="connsiteX11-3537" fmla="*/ 793019 w 2081039"/>
                  <a:gd name="connsiteY11-3538" fmla="*/ 2277680 h 2561350"/>
                  <a:gd name="connsiteX12-3539" fmla="*/ 822952 w 2081039"/>
                  <a:gd name="connsiteY12-3540" fmla="*/ 2167002 h 2561350"/>
                  <a:gd name="connsiteX13-3541" fmla="*/ 130027 w 2081039"/>
                  <a:gd name="connsiteY13-3542" fmla="*/ 2200159 h 2561350"/>
                  <a:gd name="connsiteX14-3543" fmla="*/ 1050 w 2081039"/>
                  <a:gd name="connsiteY14-3544" fmla="*/ 1657531 h 2561350"/>
                  <a:gd name="connsiteX15-3545" fmla="*/ 271446 w 2081039"/>
                  <a:gd name="connsiteY15-3546" fmla="*/ 1561668 h 2561350"/>
                  <a:gd name="connsiteX16-3547" fmla="*/ 249172 w 2081039"/>
                  <a:gd name="connsiteY16-3548" fmla="*/ 1045298 h 2561350"/>
                  <a:gd name="connsiteX17-3549" fmla="*/ 8510 w 2081039"/>
                  <a:gd name="connsiteY17-3550" fmla="*/ 1018431 h 2561350"/>
                  <a:gd name="connsiteX18-3551" fmla="*/ 110133 w 2081039"/>
                  <a:gd name="connsiteY18-3552" fmla="*/ 382371 h 2561350"/>
                  <a:gd name="connsiteX19-3553" fmla="*/ 827923 w 2081039"/>
                  <a:gd name="connsiteY19-3554" fmla="*/ 389002 h 2561350"/>
                  <a:gd name="connsiteX20-3555" fmla="*/ 793019 w 2081039"/>
                  <a:gd name="connsiteY20-3556" fmla="*/ 283670 h 2561350"/>
                  <a:gd name="connsiteX21-3557" fmla="*/ 1028762 w 2081039"/>
                  <a:gd name="connsiteY21-3558" fmla="*/ 3 h 2561350"/>
                  <a:gd name="connsiteX0-3559" fmla="*/ 1028762 w 2081039"/>
                  <a:gd name="connsiteY0-3560" fmla="*/ 3 h 2561350"/>
                  <a:gd name="connsiteX1-3561" fmla="*/ 1243075 w 2081039"/>
                  <a:gd name="connsiteY1-3562" fmla="*/ 286050 h 2561350"/>
                  <a:gd name="connsiteX2-3563" fmla="*/ 1220939 w 2081039"/>
                  <a:gd name="connsiteY2-3564" fmla="*/ 389002 h 2561350"/>
                  <a:gd name="connsiteX3-3565" fmla="*/ 1959793 w 2081039"/>
                  <a:gd name="connsiteY3-3566" fmla="*/ 361648 h 2561350"/>
                  <a:gd name="connsiteX4-3567" fmla="*/ 2067556 w 2081039"/>
                  <a:gd name="connsiteY4-3568" fmla="*/ 961234 h 2561350"/>
                  <a:gd name="connsiteX5-3569" fmla="*/ 1863015 w 2081039"/>
                  <a:gd name="connsiteY5-3570" fmla="*/ 1037347 h 2561350"/>
                  <a:gd name="connsiteX6-3571" fmla="*/ 1847373 w 2081039"/>
                  <a:gd name="connsiteY6-3572" fmla="*/ 1520560 h 2561350"/>
                  <a:gd name="connsiteX7-3573" fmla="*/ 1998753 w 2081039"/>
                  <a:gd name="connsiteY7-3574" fmla="*/ 1456260 h 2561350"/>
                  <a:gd name="connsiteX8-3575" fmla="*/ 1952333 w 2081039"/>
                  <a:gd name="connsiteY8-3576" fmla="*/ 2180265 h 2561350"/>
                  <a:gd name="connsiteX9-3577" fmla="*/ 1223202 w 2081039"/>
                  <a:gd name="connsiteY9-3578" fmla="*/ 2167002 h 2561350"/>
                  <a:gd name="connsiteX10-3579" fmla="*/ 1243075 w 2081039"/>
                  <a:gd name="connsiteY10-3580" fmla="*/ 2275300 h 2561350"/>
                  <a:gd name="connsiteX11-3581" fmla="*/ 793019 w 2081039"/>
                  <a:gd name="connsiteY11-3582" fmla="*/ 2277680 h 2561350"/>
                  <a:gd name="connsiteX12-3583" fmla="*/ 822952 w 2081039"/>
                  <a:gd name="connsiteY12-3584" fmla="*/ 2167002 h 2561350"/>
                  <a:gd name="connsiteX13-3585" fmla="*/ 130027 w 2081039"/>
                  <a:gd name="connsiteY13-3586" fmla="*/ 2200159 h 2561350"/>
                  <a:gd name="connsiteX14-3587" fmla="*/ 1050 w 2081039"/>
                  <a:gd name="connsiteY14-3588" fmla="*/ 1657531 h 2561350"/>
                  <a:gd name="connsiteX15-3589" fmla="*/ 271446 w 2081039"/>
                  <a:gd name="connsiteY15-3590" fmla="*/ 1561668 h 2561350"/>
                  <a:gd name="connsiteX16-3591" fmla="*/ 249172 w 2081039"/>
                  <a:gd name="connsiteY16-3592" fmla="*/ 1045298 h 2561350"/>
                  <a:gd name="connsiteX17-3593" fmla="*/ 8510 w 2081039"/>
                  <a:gd name="connsiteY17-3594" fmla="*/ 1018431 h 2561350"/>
                  <a:gd name="connsiteX18-3595" fmla="*/ 110133 w 2081039"/>
                  <a:gd name="connsiteY18-3596" fmla="*/ 382371 h 2561350"/>
                  <a:gd name="connsiteX19-3597" fmla="*/ 827923 w 2081039"/>
                  <a:gd name="connsiteY19-3598" fmla="*/ 389002 h 2561350"/>
                  <a:gd name="connsiteX20-3599" fmla="*/ 793019 w 2081039"/>
                  <a:gd name="connsiteY20-3600" fmla="*/ 283670 h 2561350"/>
                  <a:gd name="connsiteX21-3601" fmla="*/ 1028762 w 2081039"/>
                  <a:gd name="connsiteY21-3602" fmla="*/ 3 h 2561350"/>
                  <a:gd name="connsiteX0-3603" fmla="*/ 1028762 w 2081039"/>
                  <a:gd name="connsiteY0-3604" fmla="*/ 3 h 2561350"/>
                  <a:gd name="connsiteX1-3605" fmla="*/ 1243075 w 2081039"/>
                  <a:gd name="connsiteY1-3606" fmla="*/ 286050 h 2561350"/>
                  <a:gd name="connsiteX2-3607" fmla="*/ 1220939 w 2081039"/>
                  <a:gd name="connsiteY2-3608" fmla="*/ 389002 h 2561350"/>
                  <a:gd name="connsiteX3-3609" fmla="*/ 1959793 w 2081039"/>
                  <a:gd name="connsiteY3-3610" fmla="*/ 361648 h 2561350"/>
                  <a:gd name="connsiteX4-3611" fmla="*/ 2067556 w 2081039"/>
                  <a:gd name="connsiteY4-3612" fmla="*/ 961234 h 2561350"/>
                  <a:gd name="connsiteX5-3613" fmla="*/ 1863015 w 2081039"/>
                  <a:gd name="connsiteY5-3614" fmla="*/ 1037347 h 2561350"/>
                  <a:gd name="connsiteX6-3615" fmla="*/ 1847373 w 2081039"/>
                  <a:gd name="connsiteY6-3616" fmla="*/ 1520560 h 2561350"/>
                  <a:gd name="connsiteX7-3617" fmla="*/ 1998753 w 2081039"/>
                  <a:gd name="connsiteY7-3618" fmla="*/ 1456260 h 2561350"/>
                  <a:gd name="connsiteX8-3619" fmla="*/ 1952333 w 2081039"/>
                  <a:gd name="connsiteY8-3620" fmla="*/ 2180265 h 2561350"/>
                  <a:gd name="connsiteX9-3621" fmla="*/ 1223202 w 2081039"/>
                  <a:gd name="connsiteY9-3622" fmla="*/ 2167002 h 2561350"/>
                  <a:gd name="connsiteX10-3623" fmla="*/ 1243075 w 2081039"/>
                  <a:gd name="connsiteY10-3624" fmla="*/ 2275300 h 2561350"/>
                  <a:gd name="connsiteX11-3625" fmla="*/ 793019 w 2081039"/>
                  <a:gd name="connsiteY11-3626" fmla="*/ 2277680 h 2561350"/>
                  <a:gd name="connsiteX12-3627" fmla="*/ 822952 w 2081039"/>
                  <a:gd name="connsiteY12-3628" fmla="*/ 2167002 h 2561350"/>
                  <a:gd name="connsiteX13-3629" fmla="*/ 130027 w 2081039"/>
                  <a:gd name="connsiteY13-3630" fmla="*/ 2200159 h 2561350"/>
                  <a:gd name="connsiteX14-3631" fmla="*/ 1050 w 2081039"/>
                  <a:gd name="connsiteY14-3632" fmla="*/ 1657531 h 2561350"/>
                  <a:gd name="connsiteX15-3633" fmla="*/ 271446 w 2081039"/>
                  <a:gd name="connsiteY15-3634" fmla="*/ 1561668 h 2561350"/>
                  <a:gd name="connsiteX16-3635" fmla="*/ 249172 w 2081039"/>
                  <a:gd name="connsiteY16-3636" fmla="*/ 1045298 h 2561350"/>
                  <a:gd name="connsiteX17-3637" fmla="*/ 8510 w 2081039"/>
                  <a:gd name="connsiteY17-3638" fmla="*/ 1018431 h 2561350"/>
                  <a:gd name="connsiteX18-3639" fmla="*/ 110133 w 2081039"/>
                  <a:gd name="connsiteY18-3640" fmla="*/ 382371 h 2561350"/>
                  <a:gd name="connsiteX19-3641" fmla="*/ 827923 w 2081039"/>
                  <a:gd name="connsiteY19-3642" fmla="*/ 389002 h 2561350"/>
                  <a:gd name="connsiteX20-3643" fmla="*/ 793019 w 2081039"/>
                  <a:gd name="connsiteY20-3644" fmla="*/ 283670 h 2561350"/>
                  <a:gd name="connsiteX21-3645" fmla="*/ 1028762 w 2081039"/>
                  <a:gd name="connsiteY21-3646" fmla="*/ 3 h 2561350"/>
                  <a:gd name="connsiteX0-3647" fmla="*/ 1028762 w 2072429"/>
                  <a:gd name="connsiteY0-3648" fmla="*/ 3 h 2561350"/>
                  <a:gd name="connsiteX1-3649" fmla="*/ 1243075 w 2072429"/>
                  <a:gd name="connsiteY1-3650" fmla="*/ 286050 h 2561350"/>
                  <a:gd name="connsiteX2-3651" fmla="*/ 1220939 w 2072429"/>
                  <a:gd name="connsiteY2-3652" fmla="*/ 389002 h 2561350"/>
                  <a:gd name="connsiteX3-3653" fmla="*/ 1959793 w 2072429"/>
                  <a:gd name="connsiteY3-3654" fmla="*/ 361648 h 2561350"/>
                  <a:gd name="connsiteX4-3655" fmla="*/ 2067556 w 2072429"/>
                  <a:gd name="connsiteY4-3656" fmla="*/ 961234 h 2561350"/>
                  <a:gd name="connsiteX5-3657" fmla="*/ 1863015 w 2072429"/>
                  <a:gd name="connsiteY5-3658" fmla="*/ 1037347 h 2561350"/>
                  <a:gd name="connsiteX6-3659" fmla="*/ 1847373 w 2072429"/>
                  <a:gd name="connsiteY6-3660" fmla="*/ 1520560 h 2561350"/>
                  <a:gd name="connsiteX7-3661" fmla="*/ 1952333 w 2072429"/>
                  <a:gd name="connsiteY7-3662" fmla="*/ 2180265 h 2561350"/>
                  <a:gd name="connsiteX8-3663" fmla="*/ 1223202 w 2072429"/>
                  <a:gd name="connsiteY8-3664" fmla="*/ 2167002 h 2561350"/>
                  <a:gd name="connsiteX9-3665" fmla="*/ 1243075 w 2072429"/>
                  <a:gd name="connsiteY9-3666" fmla="*/ 2275300 h 2561350"/>
                  <a:gd name="connsiteX10-3667" fmla="*/ 793019 w 2072429"/>
                  <a:gd name="connsiteY10-3668" fmla="*/ 2277680 h 2561350"/>
                  <a:gd name="connsiteX11-3669" fmla="*/ 822952 w 2072429"/>
                  <a:gd name="connsiteY11-3670" fmla="*/ 2167002 h 2561350"/>
                  <a:gd name="connsiteX12-3671" fmla="*/ 130027 w 2072429"/>
                  <a:gd name="connsiteY12-3672" fmla="*/ 2200159 h 2561350"/>
                  <a:gd name="connsiteX13-3673" fmla="*/ 1050 w 2072429"/>
                  <a:gd name="connsiteY13-3674" fmla="*/ 1657531 h 2561350"/>
                  <a:gd name="connsiteX14-3675" fmla="*/ 271446 w 2072429"/>
                  <a:gd name="connsiteY14-3676" fmla="*/ 1561668 h 2561350"/>
                  <a:gd name="connsiteX15-3677" fmla="*/ 249172 w 2072429"/>
                  <a:gd name="connsiteY15-3678" fmla="*/ 1045298 h 2561350"/>
                  <a:gd name="connsiteX16-3679" fmla="*/ 8510 w 2072429"/>
                  <a:gd name="connsiteY16-3680" fmla="*/ 1018431 h 2561350"/>
                  <a:gd name="connsiteX17-3681" fmla="*/ 110133 w 2072429"/>
                  <a:gd name="connsiteY17-3682" fmla="*/ 382371 h 2561350"/>
                  <a:gd name="connsiteX18-3683" fmla="*/ 827923 w 2072429"/>
                  <a:gd name="connsiteY18-3684" fmla="*/ 389002 h 2561350"/>
                  <a:gd name="connsiteX19-3685" fmla="*/ 793019 w 2072429"/>
                  <a:gd name="connsiteY19-3686" fmla="*/ 283670 h 2561350"/>
                  <a:gd name="connsiteX20-3687" fmla="*/ 1028762 w 2072429"/>
                  <a:gd name="connsiteY20-3688" fmla="*/ 3 h 2561350"/>
                  <a:gd name="connsiteX0-3689" fmla="*/ 1028762 w 2072429"/>
                  <a:gd name="connsiteY0-3690" fmla="*/ 3 h 2561350"/>
                  <a:gd name="connsiteX1-3691" fmla="*/ 1243075 w 2072429"/>
                  <a:gd name="connsiteY1-3692" fmla="*/ 286050 h 2561350"/>
                  <a:gd name="connsiteX2-3693" fmla="*/ 1220939 w 2072429"/>
                  <a:gd name="connsiteY2-3694" fmla="*/ 389002 h 2561350"/>
                  <a:gd name="connsiteX3-3695" fmla="*/ 1959793 w 2072429"/>
                  <a:gd name="connsiteY3-3696" fmla="*/ 361648 h 2561350"/>
                  <a:gd name="connsiteX4-3697" fmla="*/ 2067556 w 2072429"/>
                  <a:gd name="connsiteY4-3698" fmla="*/ 961234 h 2561350"/>
                  <a:gd name="connsiteX5-3699" fmla="*/ 1863015 w 2072429"/>
                  <a:gd name="connsiteY5-3700" fmla="*/ 1037347 h 2561350"/>
                  <a:gd name="connsiteX6-3701" fmla="*/ 1847373 w 2072429"/>
                  <a:gd name="connsiteY6-3702" fmla="*/ 1520560 h 2561350"/>
                  <a:gd name="connsiteX7-3703" fmla="*/ 1890996 w 2072429"/>
                  <a:gd name="connsiteY7-3704" fmla="*/ 1722186 h 2561350"/>
                  <a:gd name="connsiteX8-3705" fmla="*/ 1952333 w 2072429"/>
                  <a:gd name="connsiteY8-3706" fmla="*/ 2180265 h 2561350"/>
                  <a:gd name="connsiteX9-3707" fmla="*/ 1223202 w 2072429"/>
                  <a:gd name="connsiteY9-3708" fmla="*/ 2167002 h 2561350"/>
                  <a:gd name="connsiteX10-3709" fmla="*/ 1243075 w 2072429"/>
                  <a:gd name="connsiteY10-3710" fmla="*/ 2275300 h 2561350"/>
                  <a:gd name="connsiteX11-3711" fmla="*/ 793019 w 2072429"/>
                  <a:gd name="connsiteY11-3712" fmla="*/ 2277680 h 2561350"/>
                  <a:gd name="connsiteX12-3713" fmla="*/ 822952 w 2072429"/>
                  <a:gd name="connsiteY12-3714" fmla="*/ 2167002 h 2561350"/>
                  <a:gd name="connsiteX13-3715" fmla="*/ 130027 w 2072429"/>
                  <a:gd name="connsiteY13-3716" fmla="*/ 2200159 h 2561350"/>
                  <a:gd name="connsiteX14-3717" fmla="*/ 1050 w 2072429"/>
                  <a:gd name="connsiteY14-3718" fmla="*/ 1657531 h 2561350"/>
                  <a:gd name="connsiteX15-3719" fmla="*/ 271446 w 2072429"/>
                  <a:gd name="connsiteY15-3720" fmla="*/ 1561668 h 2561350"/>
                  <a:gd name="connsiteX16-3721" fmla="*/ 249172 w 2072429"/>
                  <a:gd name="connsiteY16-3722" fmla="*/ 1045298 h 2561350"/>
                  <a:gd name="connsiteX17-3723" fmla="*/ 8510 w 2072429"/>
                  <a:gd name="connsiteY17-3724" fmla="*/ 1018431 h 2561350"/>
                  <a:gd name="connsiteX18-3725" fmla="*/ 110133 w 2072429"/>
                  <a:gd name="connsiteY18-3726" fmla="*/ 382371 h 2561350"/>
                  <a:gd name="connsiteX19-3727" fmla="*/ 827923 w 2072429"/>
                  <a:gd name="connsiteY19-3728" fmla="*/ 389002 h 2561350"/>
                  <a:gd name="connsiteX20-3729" fmla="*/ 793019 w 2072429"/>
                  <a:gd name="connsiteY20-3730" fmla="*/ 283670 h 2561350"/>
                  <a:gd name="connsiteX21-3731" fmla="*/ 1028762 w 2072429"/>
                  <a:gd name="connsiteY21-3732" fmla="*/ 3 h 2561350"/>
                  <a:gd name="connsiteX0-3733" fmla="*/ 1028762 w 2072429"/>
                  <a:gd name="connsiteY0-3734" fmla="*/ 3 h 2561350"/>
                  <a:gd name="connsiteX1-3735" fmla="*/ 1243075 w 2072429"/>
                  <a:gd name="connsiteY1-3736" fmla="*/ 286050 h 2561350"/>
                  <a:gd name="connsiteX2-3737" fmla="*/ 1220939 w 2072429"/>
                  <a:gd name="connsiteY2-3738" fmla="*/ 389002 h 2561350"/>
                  <a:gd name="connsiteX3-3739" fmla="*/ 1959793 w 2072429"/>
                  <a:gd name="connsiteY3-3740" fmla="*/ 361648 h 2561350"/>
                  <a:gd name="connsiteX4-3741" fmla="*/ 2067556 w 2072429"/>
                  <a:gd name="connsiteY4-3742" fmla="*/ 961234 h 2561350"/>
                  <a:gd name="connsiteX5-3743" fmla="*/ 1863015 w 2072429"/>
                  <a:gd name="connsiteY5-3744" fmla="*/ 1037347 h 2561350"/>
                  <a:gd name="connsiteX6-3745" fmla="*/ 1847373 w 2072429"/>
                  <a:gd name="connsiteY6-3746" fmla="*/ 1520560 h 2561350"/>
                  <a:gd name="connsiteX7-3747" fmla="*/ 2065070 w 2072429"/>
                  <a:gd name="connsiteY7-3748" fmla="*/ 1597847 h 2561350"/>
                  <a:gd name="connsiteX8-3749" fmla="*/ 1952333 w 2072429"/>
                  <a:gd name="connsiteY8-3750" fmla="*/ 2180265 h 2561350"/>
                  <a:gd name="connsiteX9-3751" fmla="*/ 1223202 w 2072429"/>
                  <a:gd name="connsiteY9-3752" fmla="*/ 2167002 h 2561350"/>
                  <a:gd name="connsiteX10-3753" fmla="*/ 1243075 w 2072429"/>
                  <a:gd name="connsiteY10-3754" fmla="*/ 2275300 h 2561350"/>
                  <a:gd name="connsiteX11-3755" fmla="*/ 793019 w 2072429"/>
                  <a:gd name="connsiteY11-3756" fmla="*/ 2277680 h 2561350"/>
                  <a:gd name="connsiteX12-3757" fmla="*/ 822952 w 2072429"/>
                  <a:gd name="connsiteY12-3758" fmla="*/ 2167002 h 2561350"/>
                  <a:gd name="connsiteX13-3759" fmla="*/ 130027 w 2072429"/>
                  <a:gd name="connsiteY13-3760" fmla="*/ 2200159 h 2561350"/>
                  <a:gd name="connsiteX14-3761" fmla="*/ 1050 w 2072429"/>
                  <a:gd name="connsiteY14-3762" fmla="*/ 1657531 h 2561350"/>
                  <a:gd name="connsiteX15-3763" fmla="*/ 271446 w 2072429"/>
                  <a:gd name="connsiteY15-3764" fmla="*/ 1561668 h 2561350"/>
                  <a:gd name="connsiteX16-3765" fmla="*/ 249172 w 2072429"/>
                  <a:gd name="connsiteY16-3766" fmla="*/ 1045298 h 2561350"/>
                  <a:gd name="connsiteX17-3767" fmla="*/ 8510 w 2072429"/>
                  <a:gd name="connsiteY17-3768" fmla="*/ 1018431 h 2561350"/>
                  <a:gd name="connsiteX18-3769" fmla="*/ 110133 w 2072429"/>
                  <a:gd name="connsiteY18-3770" fmla="*/ 382371 h 2561350"/>
                  <a:gd name="connsiteX19-3771" fmla="*/ 827923 w 2072429"/>
                  <a:gd name="connsiteY19-3772" fmla="*/ 389002 h 2561350"/>
                  <a:gd name="connsiteX20-3773" fmla="*/ 793019 w 2072429"/>
                  <a:gd name="connsiteY20-3774" fmla="*/ 283670 h 2561350"/>
                  <a:gd name="connsiteX21-3775" fmla="*/ 1028762 w 2072429"/>
                  <a:gd name="connsiteY21-3776" fmla="*/ 3 h 2561350"/>
                  <a:gd name="connsiteX0-3777" fmla="*/ 1028762 w 2072429"/>
                  <a:gd name="connsiteY0-3778" fmla="*/ 3 h 2561350"/>
                  <a:gd name="connsiteX1-3779" fmla="*/ 1243075 w 2072429"/>
                  <a:gd name="connsiteY1-3780" fmla="*/ 286050 h 2561350"/>
                  <a:gd name="connsiteX2-3781" fmla="*/ 1220939 w 2072429"/>
                  <a:gd name="connsiteY2-3782" fmla="*/ 389002 h 2561350"/>
                  <a:gd name="connsiteX3-3783" fmla="*/ 1959793 w 2072429"/>
                  <a:gd name="connsiteY3-3784" fmla="*/ 361648 h 2561350"/>
                  <a:gd name="connsiteX4-3785" fmla="*/ 2067556 w 2072429"/>
                  <a:gd name="connsiteY4-3786" fmla="*/ 961234 h 2561350"/>
                  <a:gd name="connsiteX5-3787" fmla="*/ 1863015 w 2072429"/>
                  <a:gd name="connsiteY5-3788" fmla="*/ 1037347 h 2561350"/>
                  <a:gd name="connsiteX6-3789" fmla="*/ 1847373 w 2072429"/>
                  <a:gd name="connsiteY6-3790" fmla="*/ 1520560 h 2561350"/>
                  <a:gd name="connsiteX7-3791" fmla="*/ 2065070 w 2072429"/>
                  <a:gd name="connsiteY7-3792" fmla="*/ 1597847 h 2561350"/>
                  <a:gd name="connsiteX8-3793" fmla="*/ 1952333 w 2072429"/>
                  <a:gd name="connsiteY8-3794" fmla="*/ 2180265 h 2561350"/>
                  <a:gd name="connsiteX9-3795" fmla="*/ 1223202 w 2072429"/>
                  <a:gd name="connsiteY9-3796" fmla="*/ 2167002 h 2561350"/>
                  <a:gd name="connsiteX10-3797" fmla="*/ 1243075 w 2072429"/>
                  <a:gd name="connsiteY10-3798" fmla="*/ 2275300 h 2561350"/>
                  <a:gd name="connsiteX11-3799" fmla="*/ 793019 w 2072429"/>
                  <a:gd name="connsiteY11-3800" fmla="*/ 2277680 h 2561350"/>
                  <a:gd name="connsiteX12-3801" fmla="*/ 822952 w 2072429"/>
                  <a:gd name="connsiteY12-3802" fmla="*/ 2167002 h 2561350"/>
                  <a:gd name="connsiteX13-3803" fmla="*/ 130027 w 2072429"/>
                  <a:gd name="connsiteY13-3804" fmla="*/ 2200159 h 2561350"/>
                  <a:gd name="connsiteX14-3805" fmla="*/ 1050 w 2072429"/>
                  <a:gd name="connsiteY14-3806" fmla="*/ 1657531 h 2561350"/>
                  <a:gd name="connsiteX15-3807" fmla="*/ 271446 w 2072429"/>
                  <a:gd name="connsiteY15-3808" fmla="*/ 1561668 h 2561350"/>
                  <a:gd name="connsiteX16-3809" fmla="*/ 249172 w 2072429"/>
                  <a:gd name="connsiteY16-3810" fmla="*/ 1045298 h 2561350"/>
                  <a:gd name="connsiteX17-3811" fmla="*/ 8510 w 2072429"/>
                  <a:gd name="connsiteY17-3812" fmla="*/ 1018431 h 2561350"/>
                  <a:gd name="connsiteX18-3813" fmla="*/ 110133 w 2072429"/>
                  <a:gd name="connsiteY18-3814" fmla="*/ 382371 h 2561350"/>
                  <a:gd name="connsiteX19-3815" fmla="*/ 827923 w 2072429"/>
                  <a:gd name="connsiteY19-3816" fmla="*/ 389002 h 2561350"/>
                  <a:gd name="connsiteX20-3817" fmla="*/ 793019 w 2072429"/>
                  <a:gd name="connsiteY20-3818" fmla="*/ 283670 h 2561350"/>
                  <a:gd name="connsiteX21-3819" fmla="*/ 1028762 w 2072429"/>
                  <a:gd name="connsiteY21-3820" fmla="*/ 3 h 2561350"/>
                  <a:gd name="connsiteX0-3821" fmla="*/ 1028762 w 2072429"/>
                  <a:gd name="connsiteY0-3822" fmla="*/ 3 h 2561350"/>
                  <a:gd name="connsiteX1-3823" fmla="*/ 1243075 w 2072429"/>
                  <a:gd name="connsiteY1-3824" fmla="*/ 286050 h 2561350"/>
                  <a:gd name="connsiteX2-3825" fmla="*/ 1220939 w 2072429"/>
                  <a:gd name="connsiteY2-3826" fmla="*/ 389002 h 2561350"/>
                  <a:gd name="connsiteX3-3827" fmla="*/ 1959793 w 2072429"/>
                  <a:gd name="connsiteY3-3828" fmla="*/ 361648 h 2561350"/>
                  <a:gd name="connsiteX4-3829" fmla="*/ 2067556 w 2072429"/>
                  <a:gd name="connsiteY4-3830" fmla="*/ 961234 h 2561350"/>
                  <a:gd name="connsiteX5-3831" fmla="*/ 1863015 w 2072429"/>
                  <a:gd name="connsiteY5-3832" fmla="*/ 1037347 h 2561350"/>
                  <a:gd name="connsiteX6-3833" fmla="*/ 1847373 w 2072429"/>
                  <a:gd name="connsiteY6-3834" fmla="*/ 1520560 h 2561350"/>
                  <a:gd name="connsiteX7-3835" fmla="*/ 2065070 w 2072429"/>
                  <a:gd name="connsiteY7-3836" fmla="*/ 1597847 h 2561350"/>
                  <a:gd name="connsiteX8-3837" fmla="*/ 1952333 w 2072429"/>
                  <a:gd name="connsiteY8-3838" fmla="*/ 2180265 h 2561350"/>
                  <a:gd name="connsiteX9-3839" fmla="*/ 1223202 w 2072429"/>
                  <a:gd name="connsiteY9-3840" fmla="*/ 2167002 h 2561350"/>
                  <a:gd name="connsiteX10-3841" fmla="*/ 1243075 w 2072429"/>
                  <a:gd name="connsiteY10-3842" fmla="*/ 2275300 h 2561350"/>
                  <a:gd name="connsiteX11-3843" fmla="*/ 793019 w 2072429"/>
                  <a:gd name="connsiteY11-3844" fmla="*/ 2277680 h 2561350"/>
                  <a:gd name="connsiteX12-3845" fmla="*/ 822952 w 2072429"/>
                  <a:gd name="connsiteY12-3846" fmla="*/ 2167002 h 2561350"/>
                  <a:gd name="connsiteX13-3847" fmla="*/ 130027 w 2072429"/>
                  <a:gd name="connsiteY13-3848" fmla="*/ 2200159 h 2561350"/>
                  <a:gd name="connsiteX14-3849" fmla="*/ 1050 w 2072429"/>
                  <a:gd name="connsiteY14-3850" fmla="*/ 1657531 h 2561350"/>
                  <a:gd name="connsiteX15-3851" fmla="*/ 271446 w 2072429"/>
                  <a:gd name="connsiteY15-3852" fmla="*/ 1561668 h 2561350"/>
                  <a:gd name="connsiteX16-3853" fmla="*/ 249172 w 2072429"/>
                  <a:gd name="connsiteY16-3854" fmla="*/ 1045298 h 2561350"/>
                  <a:gd name="connsiteX17-3855" fmla="*/ 8510 w 2072429"/>
                  <a:gd name="connsiteY17-3856" fmla="*/ 1018431 h 2561350"/>
                  <a:gd name="connsiteX18-3857" fmla="*/ 110133 w 2072429"/>
                  <a:gd name="connsiteY18-3858" fmla="*/ 382371 h 2561350"/>
                  <a:gd name="connsiteX19-3859" fmla="*/ 827923 w 2072429"/>
                  <a:gd name="connsiteY19-3860" fmla="*/ 389002 h 2561350"/>
                  <a:gd name="connsiteX20-3861" fmla="*/ 793019 w 2072429"/>
                  <a:gd name="connsiteY20-3862" fmla="*/ 283670 h 2561350"/>
                  <a:gd name="connsiteX21-3863" fmla="*/ 1028762 w 2072429"/>
                  <a:gd name="connsiteY21-3864" fmla="*/ 3 h 2561350"/>
                  <a:gd name="connsiteX0-3865" fmla="*/ 1028762 w 2072429"/>
                  <a:gd name="connsiteY0-3866" fmla="*/ 3 h 2561350"/>
                  <a:gd name="connsiteX1-3867" fmla="*/ 1243075 w 2072429"/>
                  <a:gd name="connsiteY1-3868" fmla="*/ 286050 h 2561350"/>
                  <a:gd name="connsiteX2-3869" fmla="*/ 1220939 w 2072429"/>
                  <a:gd name="connsiteY2-3870" fmla="*/ 389002 h 2561350"/>
                  <a:gd name="connsiteX3-3871" fmla="*/ 1959793 w 2072429"/>
                  <a:gd name="connsiteY3-3872" fmla="*/ 361648 h 2561350"/>
                  <a:gd name="connsiteX4-3873" fmla="*/ 2067556 w 2072429"/>
                  <a:gd name="connsiteY4-3874" fmla="*/ 961234 h 2561350"/>
                  <a:gd name="connsiteX5-3875" fmla="*/ 1863015 w 2072429"/>
                  <a:gd name="connsiteY5-3876" fmla="*/ 1037347 h 2561350"/>
                  <a:gd name="connsiteX6-3877" fmla="*/ 1847373 w 2072429"/>
                  <a:gd name="connsiteY6-3878" fmla="*/ 1535481 h 2561350"/>
                  <a:gd name="connsiteX7-3879" fmla="*/ 2065070 w 2072429"/>
                  <a:gd name="connsiteY7-3880" fmla="*/ 1597847 h 2561350"/>
                  <a:gd name="connsiteX8-3881" fmla="*/ 1952333 w 2072429"/>
                  <a:gd name="connsiteY8-3882" fmla="*/ 2180265 h 2561350"/>
                  <a:gd name="connsiteX9-3883" fmla="*/ 1223202 w 2072429"/>
                  <a:gd name="connsiteY9-3884" fmla="*/ 2167002 h 2561350"/>
                  <a:gd name="connsiteX10-3885" fmla="*/ 1243075 w 2072429"/>
                  <a:gd name="connsiteY10-3886" fmla="*/ 2275300 h 2561350"/>
                  <a:gd name="connsiteX11-3887" fmla="*/ 793019 w 2072429"/>
                  <a:gd name="connsiteY11-3888" fmla="*/ 2277680 h 2561350"/>
                  <a:gd name="connsiteX12-3889" fmla="*/ 822952 w 2072429"/>
                  <a:gd name="connsiteY12-3890" fmla="*/ 2167002 h 2561350"/>
                  <a:gd name="connsiteX13-3891" fmla="*/ 130027 w 2072429"/>
                  <a:gd name="connsiteY13-3892" fmla="*/ 2200159 h 2561350"/>
                  <a:gd name="connsiteX14-3893" fmla="*/ 1050 w 2072429"/>
                  <a:gd name="connsiteY14-3894" fmla="*/ 1657531 h 2561350"/>
                  <a:gd name="connsiteX15-3895" fmla="*/ 271446 w 2072429"/>
                  <a:gd name="connsiteY15-3896" fmla="*/ 1561668 h 2561350"/>
                  <a:gd name="connsiteX16-3897" fmla="*/ 249172 w 2072429"/>
                  <a:gd name="connsiteY16-3898" fmla="*/ 1045298 h 2561350"/>
                  <a:gd name="connsiteX17-3899" fmla="*/ 8510 w 2072429"/>
                  <a:gd name="connsiteY17-3900" fmla="*/ 1018431 h 2561350"/>
                  <a:gd name="connsiteX18-3901" fmla="*/ 110133 w 2072429"/>
                  <a:gd name="connsiteY18-3902" fmla="*/ 382371 h 2561350"/>
                  <a:gd name="connsiteX19-3903" fmla="*/ 827923 w 2072429"/>
                  <a:gd name="connsiteY19-3904" fmla="*/ 389002 h 2561350"/>
                  <a:gd name="connsiteX20-3905" fmla="*/ 793019 w 2072429"/>
                  <a:gd name="connsiteY20-3906" fmla="*/ 283670 h 2561350"/>
                  <a:gd name="connsiteX21-3907" fmla="*/ 1028762 w 2072429"/>
                  <a:gd name="connsiteY21-3908" fmla="*/ 3 h 2561350"/>
                  <a:gd name="connsiteX0-3909" fmla="*/ 1028762 w 2072429"/>
                  <a:gd name="connsiteY0-3910" fmla="*/ 3 h 2561350"/>
                  <a:gd name="connsiteX1-3911" fmla="*/ 1243075 w 2072429"/>
                  <a:gd name="connsiteY1-3912" fmla="*/ 286050 h 2561350"/>
                  <a:gd name="connsiteX2-3913" fmla="*/ 1220939 w 2072429"/>
                  <a:gd name="connsiteY2-3914" fmla="*/ 389002 h 2561350"/>
                  <a:gd name="connsiteX3-3915" fmla="*/ 1959793 w 2072429"/>
                  <a:gd name="connsiteY3-3916" fmla="*/ 361648 h 2561350"/>
                  <a:gd name="connsiteX4-3917" fmla="*/ 2067556 w 2072429"/>
                  <a:gd name="connsiteY4-3918" fmla="*/ 961234 h 2561350"/>
                  <a:gd name="connsiteX5-3919" fmla="*/ 1863015 w 2072429"/>
                  <a:gd name="connsiteY5-3920" fmla="*/ 1037347 h 2561350"/>
                  <a:gd name="connsiteX6-3921" fmla="*/ 1847373 w 2072429"/>
                  <a:gd name="connsiteY6-3922" fmla="*/ 1535481 h 2561350"/>
                  <a:gd name="connsiteX7-3923" fmla="*/ 2065070 w 2072429"/>
                  <a:gd name="connsiteY7-3924" fmla="*/ 1597847 h 2561350"/>
                  <a:gd name="connsiteX8-3925" fmla="*/ 1952333 w 2072429"/>
                  <a:gd name="connsiteY8-3926" fmla="*/ 2180265 h 2561350"/>
                  <a:gd name="connsiteX9-3927" fmla="*/ 1223202 w 2072429"/>
                  <a:gd name="connsiteY9-3928" fmla="*/ 2167002 h 2561350"/>
                  <a:gd name="connsiteX10-3929" fmla="*/ 1243075 w 2072429"/>
                  <a:gd name="connsiteY10-3930" fmla="*/ 2275300 h 2561350"/>
                  <a:gd name="connsiteX11-3931" fmla="*/ 793019 w 2072429"/>
                  <a:gd name="connsiteY11-3932" fmla="*/ 2277680 h 2561350"/>
                  <a:gd name="connsiteX12-3933" fmla="*/ 822952 w 2072429"/>
                  <a:gd name="connsiteY12-3934" fmla="*/ 2167002 h 2561350"/>
                  <a:gd name="connsiteX13-3935" fmla="*/ 130027 w 2072429"/>
                  <a:gd name="connsiteY13-3936" fmla="*/ 2200159 h 2561350"/>
                  <a:gd name="connsiteX14-3937" fmla="*/ 1050 w 2072429"/>
                  <a:gd name="connsiteY14-3938" fmla="*/ 1657531 h 2561350"/>
                  <a:gd name="connsiteX15-3939" fmla="*/ 271446 w 2072429"/>
                  <a:gd name="connsiteY15-3940" fmla="*/ 1561668 h 2561350"/>
                  <a:gd name="connsiteX16-3941" fmla="*/ 249172 w 2072429"/>
                  <a:gd name="connsiteY16-3942" fmla="*/ 1045298 h 2561350"/>
                  <a:gd name="connsiteX17-3943" fmla="*/ 8510 w 2072429"/>
                  <a:gd name="connsiteY17-3944" fmla="*/ 1018431 h 2561350"/>
                  <a:gd name="connsiteX18-3945" fmla="*/ 110133 w 2072429"/>
                  <a:gd name="connsiteY18-3946" fmla="*/ 382371 h 2561350"/>
                  <a:gd name="connsiteX19-3947" fmla="*/ 827923 w 2072429"/>
                  <a:gd name="connsiteY19-3948" fmla="*/ 389002 h 2561350"/>
                  <a:gd name="connsiteX20-3949" fmla="*/ 793019 w 2072429"/>
                  <a:gd name="connsiteY20-3950" fmla="*/ 283670 h 2561350"/>
                  <a:gd name="connsiteX21-3951" fmla="*/ 1028762 w 2072429"/>
                  <a:gd name="connsiteY21-3952" fmla="*/ 3 h 2561350"/>
                  <a:gd name="connsiteX0-3953" fmla="*/ 1028762 w 2072429"/>
                  <a:gd name="connsiteY0-3954" fmla="*/ 3 h 2561350"/>
                  <a:gd name="connsiteX1-3955" fmla="*/ 1243075 w 2072429"/>
                  <a:gd name="connsiteY1-3956" fmla="*/ 286050 h 2561350"/>
                  <a:gd name="connsiteX2-3957" fmla="*/ 1220939 w 2072429"/>
                  <a:gd name="connsiteY2-3958" fmla="*/ 389002 h 2561350"/>
                  <a:gd name="connsiteX3-3959" fmla="*/ 1959793 w 2072429"/>
                  <a:gd name="connsiteY3-3960" fmla="*/ 361648 h 2561350"/>
                  <a:gd name="connsiteX4-3961" fmla="*/ 2067556 w 2072429"/>
                  <a:gd name="connsiteY4-3962" fmla="*/ 961234 h 2561350"/>
                  <a:gd name="connsiteX5-3963" fmla="*/ 1863015 w 2072429"/>
                  <a:gd name="connsiteY5-3964" fmla="*/ 1037347 h 2561350"/>
                  <a:gd name="connsiteX6-3965" fmla="*/ 1847373 w 2072429"/>
                  <a:gd name="connsiteY6-3966" fmla="*/ 1535481 h 2561350"/>
                  <a:gd name="connsiteX7-3967" fmla="*/ 2065070 w 2072429"/>
                  <a:gd name="connsiteY7-3968" fmla="*/ 1597847 h 2561350"/>
                  <a:gd name="connsiteX8-3969" fmla="*/ 1952333 w 2072429"/>
                  <a:gd name="connsiteY8-3970" fmla="*/ 2180265 h 2561350"/>
                  <a:gd name="connsiteX9-3971" fmla="*/ 1223202 w 2072429"/>
                  <a:gd name="connsiteY9-3972" fmla="*/ 2167002 h 2561350"/>
                  <a:gd name="connsiteX10-3973" fmla="*/ 1243075 w 2072429"/>
                  <a:gd name="connsiteY10-3974" fmla="*/ 2275300 h 2561350"/>
                  <a:gd name="connsiteX11-3975" fmla="*/ 793019 w 2072429"/>
                  <a:gd name="connsiteY11-3976" fmla="*/ 2277680 h 2561350"/>
                  <a:gd name="connsiteX12-3977" fmla="*/ 822952 w 2072429"/>
                  <a:gd name="connsiteY12-3978" fmla="*/ 2167002 h 2561350"/>
                  <a:gd name="connsiteX13-3979" fmla="*/ 130027 w 2072429"/>
                  <a:gd name="connsiteY13-3980" fmla="*/ 2200159 h 2561350"/>
                  <a:gd name="connsiteX14-3981" fmla="*/ 1050 w 2072429"/>
                  <a:gd name="connsiteY14-3982" fmla="*/ 1657531 h 2561350"/>
                  <a:gd name="connsiteX15-3983" fmla="*/ 271446 w 2072429"/>
                  <a:gd name="connsiteY15-3984" fmla="*/ 1561668 h 2561350"/>
                  <a:gd name="connsiteX16-3985" fmla="*/ 249172 w 2072429"/>
                  <a:gd name="connsiteY16-3986" fmla="*/ 1045298 h 2561350"/>
                  <a:gd name="connsiteX17-3987" fmla="*/ 8510 w 2072429"/>
                  <a:gd name="connsiteY17-3988" fmla="*/ 1018431 h 2561350"/>
                  <a:gd name="connsiteX18-3989" fmla="*/ 110133 w 2072429"/>
                  <a:gd name="connsiteY18-3990" fmla="*/ 382371 h 2561350"/>
                  <a:gd name="connsiteX19-3991" fmla="*/ 827923 w 2072429"/>
                  <a:gd name="connsiteY19-3992" fmla="*/ 389002 h 2561350"/>
                  <a:gd name="connsiteX20-3993" fmla="*/ 793019 w 2072429"/>
                  <a:gd name="connsiteY20-3994" fmla="*/ 283670 h 2561350"/>
                  <a:gd name="connsiteX21-3995" fmla="*/ 1028762 w 2072429"/>
                  <a:gd name="connsiteY21-3996" fmla="*/ 3 h 2561350"/>
                  <a:gd name="connsiteX0-3997" fmla="*/ 1028762 w 2072429"/>
                  <a:gd name="connsiteY0-3998" fmla="*/ 3 h 2561350"/>
                  <a:gd name="connsiteX1-3999" fmla="*/ 1243075 w 2072429"/>
                  <a:gd name="connsiteY1-4000" fmla="*/ 286050 h 2561350"/>
                  <a:gd name="connsiteX2-4001" fmla="*/ 1220939 w 2072429"/>
                  <a:gd name="connsiteY2-4002" fmla="*/ 389002 h 2561350"/>
                  <a:gd name="connsiteX3-4003" fmla="*/ 1959793 w 2072429"/>
                  <a:gd name="connsiteY3-4004" fmla="*/ 361648 h 2561350"/>
                  <a:gd name="connsiteX4-4005" fmla="*/ 2067556 w 2072429"/>
                  <a:gd name="connsiteY4-4006" fmla="*/ 961234 h 2561350"/>
                  <a:gd name="connsiteX5-4007" fmla="*/ 1863015 w 2072429"/>
                  <a:gd name="connsiteY5-4008" fmla="*/ 1037347 h 2561350"/>
                  <a:gd name="connsiteX6-4009" fmla="*/ 1847373 w 2072429"/>
                  <a:gd name="connsiteY6-4010" fmla="*/ 1535481 h 2561350"/>
                  <a:gd name="connsiteX7-4011" fmla="*/ 2065070 w 2072429"/>
                  <a:gd name="connsiteY7-4012" fmla="*/ 1597847 h 2561350"/>
                  <a:gd name="connsiteX8-4013" fmla="*/ 1952333 w 2072429"/>
                  <a:gd name="connsiteY8-4014" fmla="*/ 2180265 h 2561350"/>
                  <a:gd name="connsiteX9-4015" fmla="*/ 1223202 w 2072429"/>
                  <a:gd name="connsiteY9-4016" fmla="*/ 2167002 h 2561350"/>
                  <a:gd name="connsiteX10-4017" fmla="*/ 1243075 w 2072429"/>
                  <a:gd name="connsiteY10-4018" fmla="*/ 2275300 h 2561350"/>
                  <a:gd name="connsiteX11-4019" fmla="*/ 793019 w 2072429"/>
                  <a:gd name="connsiteY11-4020" fmla="*/ 2277680 h 2561350"/>
                  <a:gd name="connsiteX12-4021" fmla="*/ 822952 w 2072429"/>
                  <a:gd name="connsiteY12-4022" fmla="*/ 2167002 h 2561350"/>
                  <a:gd name="connsiteX13-4023" fmla="*/ 130027 w 2072429"/>
                  <a:gd name="connsiteY13-4024" fmla="*/ 2200159 h 2561350"/>
                  <a:gd name="connsiteX14-4025" fmla="*/ 1050 w 2072429"/>
                  <a:gd name="connsiteY14-4026" fmla="*/ 1657531 h 2561350"/>
                  <a:gd name="connsiteX15-4027" fmla="*/ 271446 w 2072429"/>
                  <a:gd name="connsiteY15-4028" fmla="*/ 1561668 h 2561350"/>
                  <a:gd name="connsiteX16-4029" fmla="*/ 249172 w 2072429"/>
                  <a:gd name="connsiteY16-4030" fmla="*/ 1045298 h 2561350"/>
                  <a:gd name="connsiteX17-4031" fmla="*/ 8510 w 2072429"/>
                  <a:gd name="connsiteY17-4032" fmla="*/ 1018431 h 2561350"/>
                  <a:gd name="connsiteX18-4033" fmla="*/ 110133 w 2072429"/>
                  <a:gd name="connsiteY18-4034" fmla="*/ 382371 h 2561350"/>
                  <a:gd name="connsiteX19-4035" fmla="*/ 827923 w 2072429"/>
                  <a:gd name="connsiteY19-4036" fmla="*/ 389002 h 2561350"/>
                  <a:gd name="connsiteX20-4037" fmla="*/ 793019 w 2072429"/>
                  <a:gd name="connsiteY20-4038" fmla="*/ 283670 h 2561350"/>
                  <a:gd name="connsiteX21-4039" fmla="*/ 1028762 w 2072429"/>
                  <a:gd name="connsiteY21-4040" fmla="*/ 3 h 2561350"/>
                  <a:gd name="connsiteX0-4041" fmla="*/ 1028762 w 2072429"/>
                  <a:gd name="connsiteY0-4042" fmla="*/ 3 h 2561350"/>
                  <a:gd name="connsiteX1-4043" fmla="*/ 1243075 w 2072429"/>
                  <a:gd name="connsiteY1-4044" fmla="*/ 286050 h 2561350"/>
                  <a:gd name="connsiteX2-4045" fmla="*/ 1220939 w 2072429"/>
                  <a:gd name="connsiteY2-4046" fmla="*/ 389002 h 2561350"/>
                  <a:gd name="connsiteX3-4047" fmla="*/ 1959793 w 2072429"/>
                  <a:gd name="connsiteY3-4048" fmla="*/ 361648 h 2561350"/>
                  <a:gd name="connsiteX4-4049" fmla="*/ 2067556 w 2072429"/>
                  <a:gd name="connsiteY4-4050" fmla="*/ 961234 h 2561350"/>
                  <a:gd name="connsiteX5-4051" fmla="*/ 1863015 w 2072429"/>
                  <a:gd name="connsiteY5-4052" fmla="*/ 1037347 h 2561350"/>
                  <a:gd name="connsiteX6-4053" fmla="*/ 1847373 w 2072429"/>
                  <a:gd name="connsiteY6-4054" fmla="*/ 1535481 h 2561350"/>
                  <a:gd name="connsiteX7-4055" fmla="*/ 2065070 w 2072429"/>
                  <a:gd name="connsiteY7-4056" fmla="*/ 1597847 h 2561350"/>
                  <a:gd name="connsiteX8-4057" fmla="*/ 1952333 w 2072429"/>
                  <a:gd name="connsiteY8-4058" fmla="*/ 2180265 h 2561350"/>
                  <a:gd name="connsiteX9-4059" fmla="*/ 1223202 w 2072429"/>
                  <a:gd name="connsiteY9-4060" fmla="*/ 2167002 h 2561350"/>
                  <a:gd name="connsiteX10-4061" fmla="*/ 1243075 w 2072429"/>
                  <a:gd name="connsiteY10-4062" fmla="*/ 2275300 h 2561350"/>
                  <a:gd name="connsiteX11-4063" fmla="*/ 793019 w 2072429"/>
                  <a:gd name="connsiteY11-4064" fmla="*/ 2277680 h 2561350"/>
                  <a:gd name="connsiteX12-4065" fmla="*/ 822952 w 2072429"/>
                  <a:gd name="connsiteY12-4066" fmla="*/ 2167002 h 2561350"/>
                  <a:gd name="connsiteX13-4067" fmla="*/ 130027 w 2072429"/>
                  <a:gd name="connsiteY13-4068" fmla="*/ 2200159 h 2561350"/>
                  <a:gd name="connsiteX14-4069" fmla="*/ 1050 w 2072429"/>
                  <a:gd name="connsiteY14-4070" fmla="*/ 1657531 h 2561350"/>
                  <a:gd name="connsiteX15-4071" fmla="*/ 271446 w 2072429"/>
                  <a:gd name="connsiteY15-4072" fmla="*/ 1561668 h 2561350"/>
                  <a:gd name="connsiteX16-4073" fmla="*/ 249172 w 2072429"/>
                  <a:gd name="connsiteY16-4074" fmla="*/ 1045298 h 2561350"/>
                  <a:gd name="connsiteX17-4075" fmla="*/ 8510 w 2072429"/>
                  <a:gd name="connsiteY17-4076" fmla="*/ 1018431 h 2561350"/>
                  <a:gd name="connsiteX18-4077" fmla="*/ 110133 w 2072429"/>
                  <a:gd name="connsiteY18-4078" fmla="*/ 382371 h 2561350"/>
                  <a:gd name="connsiteX19-4079" fmla="*/ 827923 w 2072429"/>
                  <a:gd name="connsiteY19-4080" fmla="*/ 389002 h 2561350"/>
                  <a:gd name="connsiteX20-4081" fmla="*/ 793019 w 2072429"/>
                  <a:gd name="connsiteY20-4082" fmla="*/ 283670 h 2561350"/>
                  <a:gd name="connsiteX21-4083" fmla="*/ 1028762 w 2072429"/>
                  <a:gd name="connsiteY21-4084" fmla="*/ 3 h 2561350"/>
                  <a:gd name="connsiteX0-4085" fmla="*/ 1028762 w 2072429"/>
                  <a:gd name="connsiteY0-4086" fmla="*/ 3 h 2561350"/>
                  <a:gd name="connsiteX1-4087" fmla="*/ 1243075 w 2072429"/>
                  <a:gd name="connsiteY1-4088" fmla="*/ 286050 h 2561350"/>
                  <a:gd name="connsiteX2-4089" fmla="*/ 1220939 w 2072429"/>
                  <a:gd name="connsiteY2-4090" fmla="*/ 389002 h 2561350"/>
                  <a:gd name="connsiteX3-4091" fmla="*/ 1959793 w 2072429"/>
                  <a:gd name="connsiteY3-4092" fmla="*/ 361648 h 2561350"/>
                  <a:gd name="connsiteX4-4093" fmla="*/ 2067556 w 2072429"/>
                  <a:gd name="connsiteY4-4094" fmla="*/ 961234 h 2561350"/>
                  <a:gd name="connsiteX5-4095" fmla="*/ 1863015 w 2072429"/>
                  <a:gd name="connsiteY5-4096" fmla="*/ 1037347 h 2561350"/>
                  <a:gd name="connsiteX6-4097" fmla="*/ 1847373 w 2072429"/>
                  <a:gd name="connsiteY6-4098" fmla="*/ 1535481 h 2561350"/>
                  <a:gd name="connsiteX7-4099" fmla="*/ 2065070 w 2072429"/>
                  <a:gd name="connsiteY7-4100" fmla="*/ 1597847 h 2561350"/>
                  <a:gd name="connsiteX8-4101" fmla="*/ 1952333 w 2072429"/>
                  <a:gd name="connsiteY8-4102" fmla="*/ 2180265 h 2561350"/>
                  <a:gd name="connsiteX9-4103" fmla="*/ 1223202 w 2072429"/>
                  <a:gd name="connsiteY9-4104" fmla="*/ 2167002 h 2561350"/>
                  <a:gd name="connsiteX10-4105" fmla="*/ 1243075 w 2072429"/>
                  <a:gd name="connsiteY10-4106" fmla="*/ 2275300 h 2561350"/>
                  <a:gd name="connsiteX11-4107" fmla="*/ 793019 w 2072429"/>
                  <a:gd name="connsiteY11-4108" fmla="*/ 2277680 h 2561350"/>
                  <a:gd name="connsiteX12-4109" fmla="*/ 822952 w 2072429"/>
                  <a:gd name="connsiteY12-4110" fmla="*/ 2167002 h 2561350"/>
                  <a:gd name="connsiteX13-4111" fmla="*/ 130027 w 2072429"/>
                  <a:gd name="connsiteY13-4112" fmla="*/ 2200159 h 2561350"/>
                  <a:gd name="connsiteX14-4113" fmla="*/ 1050 w 2072429"/>
                  <a:gd name="connsiteY14-4114" fmla="*/ 1657531 h 2561350"/>
                  <a:gd name="connsiteX15-4115" fmla="*/ 271446 w 2072429"/>
                  <a:gd name="connsiteY15-4116" fmla="*/ 1561668 h 2561350"/>
                  <a:gd name="connsiteX16-4117" fmla="*/ 249172 w 2072429"/>
                  <a:gd name="connsiteY16-4118" fmla="*/ 1045298 h 2561350"/>
                  <a:gd name="connsiteX17-4119" fmla="*/ 8510 w 2072429"/>
                  <a:gd name="connsiteY17-4120" fmla="*/ 1018431 h 2561350"/>
                  <a:gd name="connsiteX18-4121" fmla="*/ 110133 w 2072429"/>
                  <a:gd name="connsiteY18-4122" fmla="*/ 382371 h 2561350"/>
                  <a:gd name="connsiteX19-4123" fmla="*/ 827923 w 2072429"/>
                  <a:gd name="connsiteY19-4124" fmla="*/ 389002 h 2561350"/>
                  <a:gd name="connsiteX20-4125" fmla="*/ 793019 w 2072429"/>
                  <a:gd name="connsiteY20-4126" fmla="*/ 283670 h 2561350"/>
                  <a:gd name="connsiteX21-4127" fmla="*/ 1028762 w 2072429"/>
                  <a:gd name="connsiteY21-4128" fmla="*/ 3 h 2561350"/>
                  <a:gd name="connsiteX0-4129" fmla="*/ 1028762 w 2072429"/>
                  <a:gd name="connsiteY0-4130" fmla="*/ 3 h 2561350"/>
                  <a:gd name="connsiteX1-4131" fmla="*/ 1243075 w 2072429"/>
                  <a:gd name="connsiteY1-4132" fmla="*/ 286050 h 2561350"/>
                  <a:gd name="connsiteX2-4133" fmla="*/ 1220939 w 2072429"/>
                  <a:gd name="connsiteY2-4134" fmla="*/ 389002 h 2561350"/>
                  <a:gd name="connsiteX3-4135" fmla="*/ 1959793 w 2072429"/>
                  <a:gd name="connsiteY3-4136" fmla="*/ 361648 h 2561350"/>
                  <a:gd name="connsiteX4-4137" fmla="*/ 2067556 w 2072429"/>
                  <a:gd name="connsiteY4-4138" fmla="*/ 961234 h 2561350"/>
                  <a:gd name="connsiteX5-4139" fmla="*/ 1863015 w 2072429"/>
                  <a:gd name="connsiteY5-4140" fmla="*/ 1037347 h 2561350"/>
                  <a:gd name="connsiteX6-4141" fmla="*/ 1847373 w 2072429"/>
                  <a:gd name="connsiteY6-4142" fmla="*/ 1535481 h 2561350"/>
                  <a:gd name="connsiteX7-4143" fmla="*/ 2065070 w 2072429"/>
                  <a:gd name="connsiteY7-4144" fmla="*/ 1597847 h 2561350"/>
                  <a:gd name="connsiteX8-4145" fmla="*/ 1952333 w 2072429"/>
                  <a:gd name="connsiteY8-4146" fmla="*/ 2180265 h 2561350"/>
                  <a:gd name="connsiteX9-4147" fmla="*/ 1223202 w 2072429"/>
                  <a:gd name="connsiteY9-4148" fmla="*/ 2167002 h 2561350"/>
                  <a:gd name="connsiteX10-4149" fmla="*/ 1243075 w 2072429"/>
                  <a:gd name="connsiteY10-4150" fmla="*/ 2275300 h 2561350"/>
                  <a:gd name="connsiteX11-4151" fmla="*/ 793019 w 2072429"/>
                  <a:gd name="connsiteY11-4152" fmla="*/ 2277680 h 2561350"/>
                  <a:gd name="connsiteX12-4153" fmla="*/ 822952 w 2072429"/>
                  <a:gd name="connsiteY12-4154" fmla="*/ 2167002 h 2561350"/>
                  <a:gd name="connsiteX13-4155" fmla="*/ 130027 w 2072429"/>
                  <a:gd name="connsiteY13-4156" fmla="*/ 2200159 h 2561350"/>
                  <a:gd name="connsiteX14-4157" fmla="*/ 1050 w 2072429"/>
                  <a:gd name="connsiteY14-4158" fmla="*/ 1657531 h 2561350"/>
                  <a:gd name="connsiteX15-4159" fmla="*/ 271446 w 2072429"/>
                  <a:gd name="connsiteY15-4160" fmla="*/ 1561668 h 2561350"/>
                  <a:gd name="connsiteX16-4161" fmla="*/ 249172 w 2072429"/>
                  <a:gd name="connsiteY16-4162" fmla="*/ 1045298 h 2561350"/>
                  <a:gd name="connsiteX17-4163" fmla="*/ 8510 w 2072429"/>
                  <a:gd name="connsiteY17-4164" fmla="*/ 1018431 h 2561350"/>
                  <a:gd name="connsiteX18-4165" fmla="*/ 110133 w 2072429"/>
                  <a:gd name="connsiteY18-4166" fmla="*/ 382371 h 2561350"/>
                  <a:gd name="connsiteX19-4167" fmla="*/ 827923 w 2072429"/>
                  <a:gd name="connsiteY19-4168" fmla="*/ 389002 h 2561350"/>
                  <a:gd name="connsiteX20-4169" fmla="*/ 793019 w 2072429"/>
                  <a:gd name="connsiteY20-4170" fmla="*/ 283670 h 2561350"/>
                  <a:gd name="connsiteX21-4171" fmla="*/ 1028762 w 2072429"/>
                  <a:gd name="connsiteY21-4172" fmla="*/ 3 h 2561350"/>
                  <a:gd name="connsiteX0-4173" fmla="*/ 1028762 w 2072429"/>
                  <a:gd name="connsiteY0-4174" fmla="*/ 3 h 2561350"/>
                  <a:gd name="connsiteX1-4175" fmla="*/ 1243075 w 2072429"/>
                  <a:gd name="connsiteY1-4176" fmla="*/ 286050 h 2561350"/>
                  <a:gd name="connsiteX2-4177" fmla="*/ 1220939 w 2072429"/>
                  <a:gd name="connsiteY2-4178" fmla="*/ 389002 h 2561350"/>
                  <a:gd name="connsiteX3-4179" fmla="*/ 1959793 w 2072429"/>
                  <a:gd name="connsiteY3-4180" fmla="*/ 361648 h 2561350"/>
                  <a:gd name="connsiteX4-4181" fmla="*/ 2067556 w 2072429"/>
                  <a:gd name="connsiteY4-4182" fmla="*/ 961234 h 2561350"/>
                  <a:gd name="connsiteX5-4183" fmla="*/ 1863015 w 2072429"/>
                  <a:gd name="connsiteY5-4184" fmla="*/ 1037347 h 2561350"/>
                  <a:gd name="connsiteX6-4185" fmla="*/ 1847373 w 2072429"/>
                  <a:gd name="connsiteY6-4186" fmla="*/ 1535481 h 2561350"/>
                  <a:gd name="connsiteX7-4187" fmla="*/ 2065070 w 2072429"/>
                  <a:gd name="connsiteY7-4188" fmla="*/ 1597847 h 2561350"/>
                  <a:gd name="connsiteX8-4189" fmla="*/ 1952333 w 2072429"/>
                  <a:gd name="connsiteY8-4190" fmla="*/ 2180265 h 2561350"/>
                  <a:gd name="connsiteX9-4191" fmla="*/ 1223202 w 2072429"/>
                  <a:gd name="connsiteY9-4192" fmla="*/ 2167002 h 2561350"/>
                  <a:gd name="connsiteX10-4193" fmla="*/ 1243075 w 2072429"/>
                  <a:gd name="connsiteY10-4194" fmla="*/ 2275300 h 2561350"/>
                  <a:gd name="connsiteX11-4195" fmla="*/ 793019 w 2072429"/>
                  <a:gd name="connsiteY11-4196" fmla="*/ 2277680 h 2561350"/>
                  <a:gd name="connsiteX12-4197" fmla="*/ 822952 w 2072429"/>
                  <a:gd name="connsiteY12-4198" fmla="*/ 2167002 h 2561350"/>
                  <a:gd name="connsiteX13-4199" fmla="*/ 130027 w 2072429"/>
                  <a:gd name="connsiteY13-4200" fmla="*/ 2200159 h 2561350"/>
                  <a:gd name="connsiteX14-4201" fmla="*/ 1050 w 2072429"/>
                  <a:gd name="connsiteY14-4202" fmla="*/ 1657531 h 2561350"/>
                  <a:gd name="connsiteX15-4203" fmla="*/ 271446 w 2072429"/>
                  <a:gd name="connsiteY15-4204" fmla="*/ 1561668 h 2561350"/>
                  <a:gd name="connsiteX16-4205" fmla="*/ 249172 w 2072429"/>
                  <a:gd name="connsiteY16-4206" fmla="*/ 1045298 h 2561350"/>
                  <a:gd name="connsiteX17-4207" fmla="*/ 8510 w 2072429"/>
                  <a:gd name="connsiteY17-4208" fmla="*/ 1018431 h 2561350"/>
                  <a:gd name="connsiteX18-4209" fmla="*/ 110133 w 2072429"/>
                  <a:gd name="connsiteY18-4210" fmla="*/ 382371 h 2561350"/>
                  <a:gd name="connsiteX19-4211" fmla="*/ 827923 w 2072429"/>
                  <a:gd name="connsiteY19-4212" fmla="*/ 389002 h 2561350"/>
                  <a:gd name="connsiteX20-4213" fmla="*/ 793019 w 2072429"/>
                  <a:gd name="connsiteY20-4214" fmla="*/ 283670 h 2561350"/>
                  <a:gd name="connsiteX21-4215" fmla="*/ 1028762 w 2072429"/>
                  <a:gd name="connsiteY21-4216" fmla="*/ 3 h 2561350"/>
                  <a:gd name="connsiteX0-4217" fmla="*/ 1028762 w 2072429"/>
                  <a:gd name="connsiteY0-4218" fmla="*/ 3 h 2561350"/>
                  <a:gd name="connsiteX1-4219" fmla="*/ 1243075 w 2072429"/>
                  <a:gd name="connsiteY1-4220" fmla="*/ 286050 h 2561350"/>
                  <a:gd name="connsiteX2-4221" fmla="*/ 1220939 w 2072429"/>
                  <a:gd name="connsiteY2-4222" fmla="*/ 389002 h 2561350"/>
                  <a:gd name="connsiteX3-4223" fmla="*/ 1959793 w 2072429"/>
                  <a:gd name="connsiteY3-4224" fmla="*/ 361648 h 2561350"/>
                  <a:gd name="connsiteX4-4225" fmla="*/ 2067556 w 2072429"/>
                  <a:gd name="connsiteY4-4226" fmla="*/ 961234 h 2561350"/>
                  <a:gd name="connsiteX5-4227" fmla="*/ 1847373 w 2072429"/>
                  <a:gd name="connsiteY5-4228" fmla="*/ 1535481 h 2561350"/>
                  <a:gd name="connsiteX6-4229" fmla="*/ 2065070 w 2072429"/>
                  <a:gd name="connsiteY6-4230" fmla="*/ 1597847 h 2561350"/>
                  <a:gd name="connsiteX7-4231" fmla="*/ 1952333 w 2072429"/>
                  <a:gd name="connsiteY7-4232" fmla="*/ 2180265 h 2561350"/>
                  <a:gd name="connsiteX8-4233" fmla="*/ 1223202 w 2072429"/>
                  <a:gd name="connsiteY8-4234" fmla="*/ 2167002 h 2561350"/>
                  <a:gd name="connsiteX9-4235" fmla="*/ 1243075 w 2072429"/>
                  <a:gd name="connsiteY9-4236" fmla="*/ 2275300 h 2561350"/>
                  <a:gd name="connsiteX10-4237" fmla="*/ 793019 w 2072429"/>
                  <a:gd name="connsiteY10-4238" fmla="*/ 2277680 h 2561350"/>
                  <a:gd name="connsiteX11-4239" fmla="*/ 822952 w 2072429"/>
                  <a:gd name="connsiteY11-4240" fmla="*/ 2167002 h 2561350"/>
                  <a:gd name="connsiteX12-4241" fmla="*/ 130027 w 2072429"/>
                  <a:gd name="connsiteY12-4242" fmla="*/ 2200159 h 2561350"/>
                  <a:gd name="connsiteX13-4243" fmla="*/ 1050 w 2072429"/>
                  <a:gd name="connsiteY13-4244" fmla="*/ 1657531 h 2561350"/>
                  <a:gd name="connsiteX14-4245" fmla="*/ 271446 w 2072429"/>
                  <a:gd name="connsiteY14-4246" fmla="*/ 1561668 h 2561350"/>
                  <a:gd name="connsiteX15-4247" fmla="*/ 249172 w 2072429"/>
                  <a:gd name="connsiteY15-4248" fmla="*/ 1045298 h 2561350"/>
                  <a:gd name="connsiteX16-4249" fmla="*/ 8510 w 2072429"/>
                  <a:gd name="connsiteY16-4250" fmla="*/ 1018431 h 2561350"/>
                  <a:gd name="connsiteX17-4251" fmla="*/ 110133 w 2072429"/>
                  <a:gd name="connsiteY17-4252" fmla="*/ 382371 h 2561350"/>
                  <a:gd name="connsiteX18-4253" fmla="*/ 827923 w 2072429"/>
                  <a:gd name="connsiteY18-4254" fmla="*/ 389002 h 2561350"/>
                  <a:gd name="connsiteX19-4255" fmla="*/ 793019 w 2072429"/>
                  <a:gd name="connsiteY19-4256" fmla="*/ 283670 h 2561350"/>
                  <a:gd name="connsiteX20-4257" fmla="*/ 1028762 w 2072429"/>
                  <a:gd name="connsiteY20-4258" fmla="*/ 3 h 2561350"/>
                  <a:gd name="connsiteX0-4259" fmla="*/ 1028762 w 2072429"/>
                  <a:gd name="connsiteY0-4260" fmla="*/ 3 h 2561350"/>
                  <a:gd name="connsiteX1-4261" fmla="*/ 1243075 w 2072429"/>
                  <a:gd name="connsiteY1-4262" fmla="*/ 286050 h 2561350"/>
                  <a:gd name="connsiteX2-4263" fmla="*/ 1220939 w 2072429"/>
                  <a:gd name="connsiteY2-4264" fmla="*/ 389002 h 2561350"/>
                  <a:gd name="connsiteX3-4265" fmla="*/ 1959793 w 2072429"/>
                  <a:gd name="connsiteY3-4266" fmla="*/ 361648 h 2561350"/>
                  <a:gd name="connsiteX4-4267" fmla="*/ 2067556 w 2072429"/>
                  <a:gd name="connsiteY4-4268" fmla="*/ 961234 h 2561350"/>
                  <a:gd name="connsiteX5-4269" fmla="*/ 1997927 w 2072429"/>
                  <a:gd name="connsiteY5-4270" fmla="*/ 1180071 h 2561350"/>
                  <a:gd name="connsiteX6-4271" fmla="*/ 1847373 w 2072429"/>
                  <a:gd name="connsiteY6-4272" fmla="*/ 1535481 h 2561350"/>
                  <a:gd name="connsiteX7-4273" fmla="*/ 2065070 w 2072429"/>
                  <a:gd name="connsiteY7-4274" fmla="*/ 1597847 h 2561350"/>
                  <a:gd name="connsiteX8-4275" fmla="*/ 1952333 w 2072429"/>
                  <a:gd name="connsiteY8-4276" fmla="*/ 2180265 h 2561350"/>
                  <a:gd name="connsiteX9-4277" fmla="*/ 1223202 w 2072429"/>
                  <a:gd name="connsiteY9-4278" fmla="*/ 2167002 h 2561350"/>
                  <a:gd name="connsiteX10-4279" fmla="*/ 1243075 w 2072429"/>
                  <a:gd name="connsiteY10-4280" fmla="*/ 2275300 h 2561350"/>
                  <a:gd name="connsiteX11-4281" fmla="*/ 793019 w 2072429"/>
                  <a:gd name="connsiteY11-4282" fmla="*/ 2277680 h 2561350"/>
                  <a:gd name="connsiteX12-4283" fmla="*/ 822952 w 2072429"/>
                  <a:gd name="connsiteY12-4284" fmla="*/ 2167002 h 2561350"/>
                  <a:gd name="connsiteX13-4285" fmla="*/ 130027 w 2072429"/>
                  <a:gd name="connsiteY13-4286" fmla="*/ 2200159 h 2561350"/>
                  <a:gd name="connsiteX14-4287" fmla="*/ 1050 w 2072429"/>
                  <a:gd name="connsiteY14-4288" fmla="*/ 1657531 h 2561350"/>
                  <a:gd name="connsiteX15-4289" fmla="*/ 271446 w 2072429"/>
                  <a:gd name="connsiteY15-4290" fmla="*/ 1561668 h 2561350"/>
                  <a:gd name="connsiteX16-4291" fmla="*/ 249172 w 2072429"/>
                  <a:gd name="connsiteY16-4292" fmla="*/ 1045298 h 2561350"/>
                  <a:gd name="connsiteX17-4293" fmla="*/ 8510 w 2072429"/>
                  <a:gd name="connsiteY17-4294" fmla="*/ 1018431 h 2561350"/>
                  <a:gd name="connsiteX18-4295" fmla="*/ 110133 w 2072429"/>
                  <a:gd name="connsiteY18-4296" fmla="*/ 382371 h 2561350"/>
                  <a:gd name="connsiteX19-4297" fmla="*/ 827923 w 2072429"/>
                  <a:gd name="connsiteY19-4298" fmla="*/ 389002 h 2561350"/>
                  <a:gd name="connsiteX20-4299" fmla="*/ 793019 w 2072429"/>
                  <a:gd name="connsiteY20-4300" fmla="*/ 283670 h 2561350"/>
                  <a:gd name="connsiteX21-4301" fmla="*/ 1028762 w 2072429"/>
                  <a:gd name="connsiteY21-4302" fmla="*/ 3 h 2561350"/>
                  <a:gd name="connsiteX0-4303" fmla="*/ 1028762 w 2072429"/>
                  <a:gd name="connsiteY0-4304" fmla="*/ 3 h 2561350"/>
                  <a:gd name="connsiteX1-4305" fmla="*/ 1243075 w 2072429"/>
                  <a:gd name="connsiteY1-4306" fmla="*/ 286050 h 2561350"/>
                  <a:gd name="connsiteX2-4307" fmla="*/ 1220939 w 2072429"/>
                  <a:gd name="connsiteY2-4308" fmla="*/ 389002 h 2561350"/>
                  <a:gd name="connsiteX3-4309" fmla="*/ 1959793 w 2072429"/>
                  <a:gd name="connsiteY3-4310" fmla="*/ 361648 h 2561350"/>
                  <a:gd name="connsiteX4-4311" fmla="*/ 2067556 w 2072429"/>
                  <a:gd name="connsiteY4-4312" fmla="*/ 961234 h 2561350"/>
                  <a:gd name="connsiteX5-4313" fmla="*/ 1883536 w 2072429"/>
                  <a:gd name="connsiteY5-4314" fmla="*/ 1025891 h 2561350"/>
                  <a:gd name="connsiteX6-4315" fmla="*/ 1847373 w 2072429"/>
                  <a:gd name="connsiteY6-4316" fmla="*/ 1535481 h 2561350"/>
                  <a:gd name="connsiteX7-4317" fmla="*/ 2065070 w 2072429"/>
                  <a:gd name="connsiteY7-4318" fmla="*/ 1597847 h 2561350"/>
                  <a:gd name="connsiteX8-4319" fmla="*/ 1952333 w 2072429"/>
                  <a:gd name="connsiteY8-4320" fmla="*/ 2180265 h 2561350"/>
                  <a:gd name="connsiteX9-4321" fmla="*/ 1223202 w 2072429"/>
                  <a:gd name="connsiteY9-4322" fmla="*/ 2167002 h 2561350"/>
                  <a:gd name="connsiteX10-4323" fmla="*/ 1243075 w 2072429"/>
                  <a:gd name="connsiteY10-4324" fmla="*/ 2275300 h 2561350"/>
                  <a:gd name="connsiteX11-4325" fmla="*/ 793019 w 2072429"/>
                  <a:gd name="connsiteY11-4326" fmla="*/ 2277680 h 2561350"/>
                  <a:gd name="connsiteX12-4327" fmla="*/ 822952 w 2072429"/>
                  <a:gd name="connsiteY12-4328" fmla="*/ 2167002 h 2561350"/>
                  <a:gd name="connsiteX13-4329" fmla="*/ 130027 w 2072429"/>
                  <a:gd name="connsiteY13-4330" fmla="*/ 2200159 h 2561350"/>
                  <a:gd name="connsiteX14-4331" fmla="*/ 1050 w 2072429"/>
                  <a:gd name="connsiteY14-4332" fmla="*/ 1657531 h 2561350"/>
                  <a:gd name="connsiteX15-4333" fmla="*/ 271446 w 2072429"/>
                  <a:gd name="connsiteY15-4334" fmla="*/ 1561668 h 2561350"/>
                  <a:gd name="connsiteX16-4335" fmla="*/ 249172 w 2072429"/>
                  <a:gd name="connsiteY16-4336" fmla="*/ 1045298 h 2561350"/>
                  <a:gd name="connsiteX17-4337" fmla="*/ 8510 w 2072429"/>
                  <a:gd name="connsiteY17-4338" fmla="*/ 1018431 h 2561350"/>
                  <a:gd name="connsiteX18-4339" fmla="*/ 110133 w 2072429"/>
                  <a:gd name="connsiteY18-4340" fmla="*/ 382371 h 2561350"/>
                  <a:gd name="connsiteX19-4341" fmla="*/ 827923 w 2072429"/>
                  <a:gd name="connsiteY19-4342" fmla="*/ 389002 h 2561350"/>
                  <a:gd name="connsiteX20-4343" fmla="*/ 793019 w 2072429"/>
                  <a:gd name="connsiteY20-4344" fmla="*/ 283670 h 2561350"/>
                  <a:gd name="connsiteX21-4345" fmla="*/ 1028762 w 2072429"/>
                  <a:gd name="connsiteY21-4346" fmla="*/ 3 h 2561350"/>
                  <a:gd name="connsiteX0-4347" fmla="*/ 1028762 w 2072429"/>
                  <a:gd name="connsiteY0-4348" fmla="*/ 3 h 2561350"/>
                  <a:gd name="connsiteX1-4349" fmla="*/ 1243075 w 2072429"/>
                  <a:gd name="connsiteY1-4350" fmla="*/ 286050 h 2561350"/>
                  <a:gd name="connsiteX2-4351" fmla="*/ 1220939 w 2072429"/>
                  <a:gd name="connsiteY2-4352" fmla="*/ 389002 h 2561350"/>
                  <a:gd name="connsiteX3-4353" fmla="*/ 1959793 w 2072429"/>
                  <a:gd name="connsiteY3-4354" fmla="*/ 361648 h 2561350"/>
                  <a:gd name="connsiteX4-4355" fmla="*/ 2067556 w 2072429"/>
                  <a:gd name="connsiteY4-4356" fmla="*/ 961234 h 2561350"/>
                  <a:gd name="connsiteX5-4357" fmla="*/ 1883536 w 2072429"/>
                  <a:gd name="connsiteY5-4358" fmla="*/ 1025891 h 2561350"/>
                  <a:gd name="connsiteX6-4359" fmla="*/ 1847373 w 2072429"/>
                  <a:gd name="connsiteY6-4360" fmla="*/ 1535481 h 2561350"/>
                  <a:gd name="connsiteX7-4361" fmla="*/ 2065070 w 2072429"/>
                  <a:gd name="connsiteY7-4362" fmla="*/ 1597847 h 2561350"/>
                  <a:gd name="connsiteX8-4363" fmla="*/ 1952333 w 2072429"/>
                  <a:gd name="connsiteY8-4364" fmla="*/ 2180265 h 2561350"/>
                  <a:gd name="connsiteX9-4365" fmla="*/ 1223202 w 2072429"/>
                  <a:gd name="connsiteY9-4366" fmla="*/ 2167002 h 2561350"/>
                  <a:gd name="connsiteX10-4367" fmla="*/ 1243075 w 2072429"/>
                  <a:gd name="connsiteY10-4368" fmla="*/ 2275300 h 2561350"/>
                  <a:gd name="connsiteX11-4369" fmla="*/ 793019 w 2072429"/>
                  <a:gd name="connsiteY11-4370" fmla="*/ 2277680 h 2561350"/>
                  <a:gd name="connsiteX12-4371" fmla="*/ 822952 w 2072429"/>
                  <a:gd name="connsiteY12-4372" fmla="*/ 2167002 h 2561350"/>
                  <a:gd name="connsiteX13-4373" fmla="*/ 130027 w 2072429"/>
                  <a:gd name="connsiteY13-4374" fmla="*/ 2200159 h 2561350"/>
                  <a:gd name="connsiteX14-4375" fmla="*/ 1050 w 2072429"/>
                  <a:gd name="connsiteY14-4376" fmla="*/ 1657531 h 2561350"/>
                  <a:gd name="connsiteX15-4377" fmla="*/ 271446 w 2072429"/>
                  <a:gd name="connsiteY15-4378" fmla="*/ 1561668 h 2561350"/>
                  <a:gd name="connsiteX16-4379" fmla="*/ 249172 w 2072429"/>
                  <a:gd name="connsiteY16-4380" fmla="*/ 1045298 h 2561350"/>
                  <a:gd name="connsiteX17-4381" fmla="*/ 8510 w 2072429"/>
                  <a:gd name="connsiteY17-4382" fmla="*/ 1018431 h 2561350"/>
                  <a:gd name="connsiteX18-4383" fmla="*/ 110133 w 2072429"/>
                  <a:gd name="connsiteY18-4384" fmla="*/ 382371 h 2561350"/>
                  <a:gd name="connsiteX19-4385" fmla="*/ 827923 w 2072429"/>
                  <a:gd name="connsiteY19-4386" fmla="*/ 389002 h 2561350"/>
                  <a:gd name="connsiteX20-4387" fmla="*/ 793019 w 2072429"/>
                  <a:gd name="connsiteY20-4388" fmla="*/ 283670 h 2561350"/>
                  <a:gd name="connsiteX21-4389" fmla="*/ 1028762 w 2072429"/>
                  <a:gd name="connsiteY21-4390" fmla="*/ 3 h 2561350"/>
                  <a:gd name="connsiteX0-4391" fmla="*/ 1028762 w 2072429"/>
                  <a:gd name="connsiteY0-4392" fmla="*/ 3 h 2561350"/>
                  <a:gd name="connsiteX1-4393" fmla="*/ 1243075 w 2072429"/>
                  <a:gd name="connsiteY1-4394" fmla="*/ 286050 h 2561350"/>
                  <a:gd name="connsiteX2-4395" fmla="*/ 1220939 w 2072429"/>
                  <a:gd name="connsiteY2-4396" fmla="*/ 389002 h 2561350"/>
                  <a:gd name="connsiteX3-4397" fmla="*/ 1959793 w 2072429"/>
                  <a:gd name="connsiteY3-4398" fmla="*/ 361648 h 2561350"/>
                  <a:gd name="connsiteX4-4399" fmla="*/ 2067556 w 2072429"/>
                  <a:gd name="connsiteY4-4400" fmla="*/ 961234 h 2561350"/>
                  <a:gd name="connsiteX5-4401" fmla="*/ 1883536 w 2072429"/>
                  <a:gd name="connsiteY5-4402" fmla="*/ 1025891 h 2561350"/>
                  <a:gd name="connsiteX6-4403" fmla="*/ 1847373 w 2072429"/>
                  <a:gd name="connsiteY6-4404" fmla="*/ 1535481 h 2561350"/>
                  <a:gd name="connsiteX7-4405" fmla="*/ 2065070 w 2072429"/>
                  <a:gd name="connsiteY7-4406" fmla="*/ 1597847 h 2561350"/>
                  <a:gd name="connsiteX8-4407" fmla="*/ 1952333 w 2072429"/>
                  <a:gd name="connsiteY8-4408" fmla="*/ 2180265 h 2561350"/>
                  <a:gd name="connsiteX9-4409" fmla="*/ 1223202 w 2072429"/>
                  <a:gd name="connsiteY9-4410" fmla="*/ 2167002 h 2561350"/>
                  <a:gd name="connsiteX10-4411" fmla="*/ 1243075 w 2072429"/>
                  <a:gd name="connsiteY10-4412" fmla="*/ 2275300 h 2561350"/>
                  <a:gd name="connsiteX11-4413" fmla="*/ 793019 w 2072429"/>
                  <a:gd name="connsiteY11-4414" fmla="*/ 2277680 h 2561350"/>
                  <a:gd name="connsiteX12-4415" fmla="*/ 822952 w 2072429"/>
                  <a:gd name="connsiteY12-4416" fmla="*/ 2167002 h 2561350"/>
                  <a:gd name="connsiteX13-4417" fmla="*/ 130027 w 2072429"/>
                  <a:gd name="connsiteY13-4418" fmla="*/ 2200159 h 2561350"/>
                  <a:gd name="connsiteX14-4419" fmla="*/ 1050 w 2072429"/>
                  <a:gd name="connsiteY14-4420" fmla="*/ 1657531 h 2561350"/>
                  <a:gd name="connsiteX15-4421" fmla="*/ 271446 w 2072429"/>
                  <a:gd name="connsiteY15-4422" fmla="*/ 1561668 h 2561350"/>
                  <a:gd name="connsiteX16-4423" fmla="*/ 249172 w 2072429"/>
                  <a:gd name="connsiteY16-4424" fmla="*/ 1045298 h 2561350"/>
                  <a:gd name="connsiteX17-4425" fmla="*/ 8510 w 2072429"/>
                  <a:gd name="connsiteY17-4426" fmla="*/ 1018431 h 2561350"/>
                  <a:gd name="connsiteX18-4427" fmla="*/ 110133 w 2072429"/>
                  <a:gd name="connsiteY18-4428" fmla="*/ 382371 h 2561350"/>
                  <a:gd name="connsiteX19-4429" fmla="*/ 827923 w 2072429"/>
                  <a:gd name="connsiteY19-4430" fmla="*/ 389002 h 2561350"/>
                  <a:gd name="connsiteX20-4431" fmla="*/ 793019 w 2072429"/>
                  <a:gd name="connsiteY20-4432" fmla="*/ 283670 h 2561350"/>
                  <a:gd name="connsiteX21-4433" fmla="*/ 1028762 w 2072429"/>
                  <a:gd name="connsiteY21-4434" fmla="*/ 3 h 2561350"/>
                  <a:gd name="connsiteX0-4435" fmla="*/ 1028762 w 2072429"/>
                  <a:gd name="connsiteY0-4436" fmla="*/ 3 h 2561350"/>
                  <a:gd name="connsiteX1-4437" fmla="*/ 1243075 w 2072429"/>
                  <a:gd name="connsiteY1-4438" fmla="*/ 286050 h 2561350"/>
                  <a:gd name="connsiteX2-4439" fmla="*/ 1220939 w 2072429"/>
                  <a:gd name="connsiteY2-4440" fmla="*/ 389002 h 2561350"/>
                  <a:gd name="connsiteX3-4441" fmla="*/ 1959793 w 2072429"/>
                  <a:gd name="connsiteY3-4442" fmla="*/ 361648 h 2561350"/>
                  <a:gd name="connsiteX4-4443" fmla="*/ 2067556 w 2072429"/>
                  <a:gd name="connsiteY4-4444" fmla="*/ 961234 h 2561350"/>
                  <a:gd name="connsiteX5-4445" fmla="*/ 1883536 w 2072429"/>
                  <a:gd name="connsiteY5-4446" fmla="*/ 1025891 h 2561350"/>
                  <a:gd name="connsiteX6-4447" fmla="*/ 1847373 w 2072429"/>
                  <a:gd name="connsiteY6-4448" fmla="*/ 1535481 h 2561350"/>
                  <a:gd name="connsiteX7-4449" fmla="*/ 2065070 w 2072429"/>
                  <a:gd name="connsiteY7-4450" fmla="*/ 1597847 h 2561350"/>
                  <a:gd name="connsiteX8-4451" fmla="*/ 1952333 w 2072429"/>
                  <a:gd name="connsiteY8-4452" fmla="*/ 2180265 h 2561350"/>
                  <a:gd name="connsiteX9-4453" fmla="*/ 1223202 w 2072429"/>
                  <a:gd name="connsiteY9-4454" fmla="*/ 2167002 h 2561350"/>
                  <a:gd name="connsiteX10-4455" fmla="*/ 1243075 w 2072429"/>
                  <a:gd name="connsiteY10-4456" fmla="*/ 2275300 h 2561350"/>
                  <a:gd name="connsiteX11-4457" fmla="*/ 793019 w 2072429"/>
                  <a:gd name="connsiteY11-4458" fmla="*/ 2277680 h 2561350"/>
                  <a:gd name="connsiteX12-4459" fmla="*/ 822952 w 2072429"/>
                  <a:gd name="connsiteY12-4460" fmla="*/ 2167002 h 2561350"/>
                  <a:gd name="connsiteX13-4461" fmla="*/ 130027 w 2072429"/>
                  <a:gd name="connsiteY13-4462" fmla="*/ 2200159 h 2561350"/>
                  <a:gd name="connsiteX14-4463" fmla="*/ 1050 w 2072429"/>
                  <a:gd name="connsiteY14-4464" fmla="*/ 1657531 h 2561350"/>
                  <a:gd name="connsiteX15-4465" fmla="*/ 271446 w 2072429"/>
                  <a:gd name="connsiteY15-4466" fmla="*/ 1561668 h 2561350"/>
                  <a:gd name="connsiteX16-4467" fmla="*/ 249172 w 2072429"/>
                  <a:gd name="connsiteY16-4468" fmla="*/ 1045298 h 2561350"/>
                  <a:gd name="connsiteX17-4469" fmla="*/ 8510 w 2072429"/>
                  <a:gd name="connsiteY17-4470" fmla="*/ 1018431 h 2561350"/>
                  <a:gd name="connsiteX18-4471" fmla="*/ 110133 w 2072429"/>
                  <a:gd name="connsiteY18-4472" fmla="*/ 382371 h 2561350"/>
                  <a:gd name="connsiteX19-4473" fmla="*/ 827923 w 2072429"/>
                  <a:gd name="connsiteY19-4474" fmla="*/ 389002 h 2561350"/>
                  <a:gd name="connsiteX20-4475" fmla="*/ 793019 w 2072429"/>
                  <a:gd name="connsiteY20-4476" fmla="*/ 283670 h 2561350"/>
                  <a:gd name="connsiteX21-4477" fmla="*/ 1028762 w 2072429"/>
                  <a:gd name="connsiteY21-4478" fmla="*/ 3 h 2561350"/>
                  <a:gd name="connsiteX0-4479" fmla="*/ 1028762 w 2072429"/>
                  <a:gd name="connsiteY0-4480" fmla="*/ 3 h 2561350"/>
                  <a:gd name="connsiteX1-4481" fmla="*/ 1243075 w 2072429"/>
                  <a:gd name="connsiteY1-4482" fmla="*/ 286050 h 2561350"/>
                  <a:gd name="connsiteX2-4483" fmla="*/ 1220939 w 2072429"/>
                  <a:gd name="connsiteY2-4484" fmla="*/ 389002 h 2561350"/>
                  <a:gd name="connsiteX3-4485" fmla="*/ 1959793 w 2072429"/>
                  <a:gd name="connsiteY3-4486" fmla="*/ 361648 h 2561350"/>
                  <a:gd name="connsiteX4-4487" fmla="*/ 2067556 w 2072429"/>
                  <a:gd name="connsiteY4-4488" fmla="*/ 961234 h 2561350"/>
                  <a:gd name="connsiteX5-4489" fmla="*/ 1883536 w 2072429"/>
                  <a:gd name="connsiteY5-4490" fmla="*/ 1025891 h 2561350"/>
                  <a:gd name="connsiteX6-4491" fmla="*/ 1847373 w 2072429"/>
                  <a:gd name="connsiteY6-4492" fmla="*/ 1535481 h 2561350"/>
                  <a:gd name="connsiteX7-4493" fmla="*/ 2065070 w 2072429"/>
                  <a:gd name="connsiteY7-4494" fmla="*/ 1597847 h 2561350"/>
                  <a:gd name="connsiteX8-4495" fmla="*/ 1952333 w 2072429"/>
                  <a:gd name="connsiteY8-4496" fmla="*/ 2180265 h 2561350"/>
                  <a:gd name="connsiteX9-4497" fmla="*/ 1223202 w 2072429"/>
                  <a:gd name="connsiteY9-4498" fmla="*/ 2167002 h 2561350"/>
                  <a:gd name="connsiteX10-4499" fmla="*/ 1243075 w 2072429"/>
                  <a:gd name="connsiteY10-4500" fmla="*/ 2275300 h 2561350"/>
                  <a:gd name="connsiteX11-4501" fmla="*/ 793019 w 2072429"/>
                  <a:gd name="connsiteY11-4502" fmla="*/ 2277680 h 2561350"/>
                  <a:gd name="connsiteX12-4503" fmla="*/ 822952 w 2072429"/>
                  <a:gd name="connsiteY12-4504" fmla="*/ 2167002 h 2561350"/>
                  <a:gd name="connsiteX13-4505" fmla="*/ 130027 w 2072429"/>
                  <a:gd name="connsiteY13-4506" fmla="*/ 2200159 h 2561350"/>
                  <a:gd name="connsiteX14-4507" fmla="*/ 1050 w 2072429"/>
                  <a:gd name="connsiteY14-4508" fmla="*/ 1657531 h 2561350"/>
                  <a:gd name="connsiteX15-4509" fmla="*/ 271446 w 2072429"/>
                  <a:gd name="connsiteY15-4510" fmla="*/ 1561668 h 2561350"/>
                  <a:gd name="connsiteX16-4511" fmla="*/ 249172 w 2072429"/>
                  <a:gd name="connsiteY16-4512" fmla="*/ 1045298 h 2561350"/>
                  <a:gd name="connsiteX17-4513" fmla="*/ 8510 w 2072429"/>
                  <a:gd name="connsiteY17-4514" fmla="*/ 1018431 h 2561350"/>
                  <a:gd name="connsiteX18-4515" fmla="*/ 110133 w 2072429"/>
                  <a:gd name="connsiteY18-4516" fmla="*/ 382371 h 2561350"/>
                  <a:gd name="connsiteX19-4517" fmla="*/ 827923 w 2072429"/>
                  <a:gd name="connsiteY19-4518" fmla="*/ 389002 h 2561350"/>
                  <a:gd name="connsiteX20-4519" fmla="*/ 793019 w 2072429"/>
                  <a:gd name="connsiteY20-4520" fmla="*/ 283670 h 2561350"/>
                  <a:gd name="connsiteX21-4521" fmla="*/ 1028762 w 2072429"/>
                  <a:gd name="connsiteY21-4522" fmla="*/ 3 h 2561350"/>
                  <a:gd name="connsiteX0-4523" fmla="*/ 1028762 w 2072429"/>
                  <a:gd name="connsiteY0-4524" fmla="*/ 3 h 2561350"/>
                  <a:gd name="connsiteX1-4525" fmla="*/ 1243075 w 2072429"/>
                  <a:gd name="connsiteY1-4526" fmla="*/ 286050 h 2561350"/>
                  <a:gd name="connsiteX2-4527" fmla="*/ 1220939 w 2072429"/>
                  <a:gd name="connsiteY2-4528" fmla="*/ 389002 h 2561350"/>
                  <a:gd name="connsiteX3-4529" fmla="*/ 1959793 w 2072429"/>
                  <a:gd name="connsiteY3-4530" fmla="*/ 361648 h 2561350"/>
                  <a:gd name="connsiteX4-4531" fmla="*/ 2067556 w 2072429"/>
                  <a:gd name="connsiteY4-4532" fmla="*/ 961234 h 2561350"/>
                  <a:gd name="connsiteX5-4533" fmla="*/ 1883536 w 2072429"/>
                  <a:gd name="connsiteY5-4534" fmla="*/ 1025891 h 2561350"/>
                  <a:gd name="connsiteX6-4535" fmla="*/ 1847373 w 2072429"/>
                  <a:gd name="connsiteY6-4536" fmla="*/ 1535481 h 2561350"/>
                  <a:gd name="connsiteX7-4537" fmla="*/ 2065070 w 2072429"/>
                  <a:gd name="connsiteY7-4538" fmla="*/ 1597847 h 2561350"/>
                  <a:gd name="connsiteX8-4539" fmla="*/ 1952333 w 2072429"/>
                  <a:gd name="connsiteY8-4540" fmla="*/ 2180265 h 2561350"/>
                  <a:gd name="connsiteX9-4541" fmla="*/ 1223202 w 2072429"/>
                  <a:gd name="connsiteY9-4542" fmla="*/ 2167002 h 2561350"/>
                  <a:gd name="connsiteX10-4543" fmla="*/ 1243075 w 2072429"/>
                  <a:gd name="connsiteY10-4544" fmla="*/ 2275300 h 2561350"/>
                  <a:gd name="connsiteX11-4545" fmla="*/ 793019 w 2072429"/>
                  <a:gd name="connsiteY11-4546" fmla="*/ 2277680 h 2561350"/>
                  <a:gd name="connsiteX12-4547" fmla="*/ 822952 w 2072429"/>
                  <a:gd name="connsiteY12-4548" fmla="*/ 2167002 h 2561350"/>
                  <a:gd name="connsiteX13-4549" fmla="*/ 130027 w 2072429"/>
                  <a:gd name="connsiteY13-4550" fmla="*/ 2200159 h 2561350"/>
                  <a:gd name="connsiteX14-4551" fmla="*/ 1050 w 2072429"/>
                  <a:gd name="connsiteY14-4552" fmla="*/ 1657531 h 2561350"/>
                  <a:gd name="connsiteX15-4553" fmla="*/ 271446 w 2072429"/>
                  <a:gd name="connsiteY15-4554" fmla="*/ 1561668 h 2561350"/>
                  <a:gd name="connsiteX16-4555" fmla="*/ 249172 w 2072429"/>
                  <a:gd name="connsiteY16-4556" fmla="*/ 1045298 h 2561350"/>
                  <a:gd name="connsiteX17-4557" fmla="*/ 8510 w 2072429"/>
                  <a:gd name="connsiteY17-4558" fmla="*/ 1018431 h 2561350"/>
                  <a:gd name="connsiteX18-4559" fmla="*/ 110133 w 2072429"/>
                  <a:gd name="connsiteY18-4560" fmla="*/ 382371 h 2561350"/>
                  <a:gd name="connsiteX19-4561" fmla="*/ 827923 w 2072429"/>
                  <a:gd name="connsiteY19-4562" fmla="*/ 389002 h 2561350"/>
                  <a:gd name="connsiteX20-4563" fmla="*/ 793019 w 2072429"/>
                  <a:gd name="connsiteY20-4564" fmla="*/ 283670 h 2561350"/>
                  <a:gd name="connsiteX21-4565" fmla="*/ 1028762 w 2072429"/>
                  <a:gd name="connsiteY21-4566" fmla="*/ 3 h 2561350"/>
                  <a:gd name="connsiteX0-4567" fmla="*/ 1028762 w 2072429"/>
                  <a:gd name="connsiteY0-4568" fmla="*/ 3 h 2561350"/>
                  <a:gd name="connsiteX1-4569" fmla="*/ 1243075 w 2072429"/>
                  <a:gd name="connsiteY1-4570" fmla="*/ 286050 h 2561350"/>
                  <a:gd name="connsiteX2-4571" fmla="*/ 1220939 w 2072429"/>
                  <a:gd name="connsiteY2-4572" fmla="*/ 389002 h 2561350"/>
                  <a:gd name="connsiteX3-4573" fmla="*/ 1959793 w 2072429"/>
                  <a:gd name="connsiteY3-4574" fmla="*/ 361648 h 2561350"/>
                  <a:gd name="connsiteX4-4575" fmla="*/ 2067556 w 2072429"/>
                  <a:gd name="connsiteY4-4576" fmla="*/ 961234 h 2561350"/>
                  <a:gd name="connsiteX5-4577" fmla="*/ 1883536 w 2072429"/>
                  <a:gd name="connsiteY5-4578" fmla="*/ 1025891 h 2561350"/>
                  <a:gd name="connsiteX6-4579" fmla="*/ 1847373 w 2072429"/>
                  <a:gd name="connsiteY6-4580" fmla="*/ 1535481 h 2561350"/>
                  <a:gd name="connsiteX7-4581" fmla="*/ 2065070 w 2072429"/>
                  <a:gd name="connsiteY7-4582" fmla="*/ 1597847 h 2561350"/>
                  <a:gd name="connsiteX8-4583" fmla="*/ 1952333 w 2072429"/>
                  <a:gd name="connsiteY8-4584" fmla="*/ 2180265 h 2561350"/>
                  <a:gd name="connsiteX9-4585" fmla="*/ 1223202 w 2072429"/>
                  <a:gd name="connsiteY9-4586" fmla="*/ 2167002 h 2561350"/>
                  <a:gd name="connsiteX10-4587" fmla="*/ 1243075 w 2072429"/>
                  <a:gd name="connsiteY10-4588" fmla="*/ 2275300 h 2561350"/>
                  <a:gd name="connsiteX11-4589" fmla="*/ 793019 w 2072429"/>
                  <a:gd name="connsiteY11-4590" fmla="*/ 2277680 h 2561350"/>
                  <a:gd name="connsiteX12-4591" fmla="*/ 822952 w 2072429"/>
                  <a:gd name="connsiteY12-4592" fmla="*/ 2167002 h 2561350"/>
                  <a:gd name="connsiteX13-4593" fmla="*/ 130027 w 2072429"/>
                  <a:gd name="connsiteY13-4594" fmla="*/ 2200159 h 2561350"/>
                  <a:gd name="connsiteX14-4595" fmla="*/ 1050 w 2072429"/>
                  <a:gd name="connsiteY14-4596" fmla="*/ 1657531 h 2561350"/>
                  <a:gd name="connsiteX15-4597" fmla="*/ 271446 w 2072429"/>
                  <a:gd name="connsiteY15-4598" fmla="*/ 1561668 h 2561350"/>
                  <a:gd name="connsiteX16-4599" fmla="*/ 249172 w 2072429"/>
                  <a:gd name="connsiteY16-4600" fmla="*/ 1045298 h 2561350"/>
                  <a:gd name="connsiteX17-4601" fmla="*/ 8510 w 2072429"/>
                  <a:gd name="connsiteY17-4602" fmla="*/ 1018431 h 2561350"/>
                  <a:gd name="connsiteX18-4603" fmla="*/ 110133 w 2072429"/>
                  <a:gd name="connsiteY18-4604" fmla="*/ 382371 h 2561350"/>
                  <a:gd name="connsiteX19-4605" fmla="*/ 827923 w 2072429"/>
                  <a:gd name="connsiteY19-4606" fmla="*/ 389002 h 2561350"/>
                  <a:gd name="connsiteX20-4607" fmla="*/ 793019 w 2072429"/>
                  <a:gd name="connsiteY20-4608" fmla="*/ 283670 h 2561350"/>
                  <a:gd name="connsiteX21-4609" fmla="*/ 1028762 w 2072429"/>
                  <a:gd name="connsiteY21-4610" fmla="*/ 3 h 2561350"/>
                  <a:gd name="connsiteX0-4611" fmla="*/ 1028762 w 2072429"/>
                  <a:gd name="connsiteY0-4612" fmla="*/ 3 h 2561350"/>
                  <a:gd name="connsiteX1-4613" fmla="*/ 1243075 w 2072429"/>
                  <a:gd name="connsiteY1-4614" fmla="*/ 286050 h 2561350"/>
                  <a:gd name="connsiteX2-4615" fmla="*/ 1220939 w 2072429"/>
                  <a:gd name="connsiteY2-4616" fmla="*/ 389002 h 2561350"/>
                  <a:gd name="connsiteX3-4617" fmla="*/ 1959793 w 2072429"/>
                  <a:gd name="connsiteY3-4618" fmla="*/ 361648 h 2561350"/>
                  <a:gd name="connsiteX4-4619" fmla="*/ 2067556 w 2072429"/>
                  <a:gd name="connsiteY4-4620" fmla="*/ 961234 h 2561350"/>
                  <a:gd name="connsiteX5-4621" fmla="*/ 1883536 w 2072429"/>
                  <a:gd name="connsiteY5-4622" fmla="*/ 1025891 h 2561350"/>
                  <a:gd name="connsiteX6-4623" fmla="*/ 1847373 w 2072429"/>
                  <a:gd name="connsiteY6-4624" fmla="*/ 1535481 h 2561350"/>
                  <a:gd name="connsiteX7-4625" fmla="*/ 2065070 w 2072429"/>
                  <a:gd name="connsiteY7-4626" fmla="*/ 1597847 h 2561350"/>
                  <a:gd name="connsiteX8-4627" fmla="*/ 1952333 w 2072429"/>
                  <a:gd name="connsiteY8-4628" fmla="*/ 2180265 h 2561350"/>
                  <a:gd name="connsiteX9-4629" fmla="*/ 1223202 w 2072429"/>
                  <a:gd name="connsiteY9-4630" fmla="*/ 2167002 h 2561350"/>
                  <a:gd name="connsiteX10-4631" fmla="*/ 1243075 w 2072429"/>
                  <a:gd name="connsiteY10-4632" fmla="*/ 2275300 h 2561350"/>
                  <a:gd name="connsiteX11-4633" fmla="*/ 793019 w 2072429"/>
                  <a:gd name="connsiteY11-4634" fmla="*/ 2277680 h 2561350"/>
                  <a:gd name="connsiteX12-4635" fmla="*/ 822952 w 2072429"/>
                  <a:gd name="connsiteY12-4636" fmla="*/ 2167002 h 2561350"/>
                  <a:gd name="connsiteX13-4637" fmla="*/ 130027 w 2072429"/>
                  <a:gd name="connsiteY13-4638" fmla="*/ 2200159 h 2561350"/>
                  <a:gd name="connsiteX14-4639" fmla="*/ 1050 w 2072429"/>
                  <a:gd name="connsiteY14-4640" fmla="*/ 1657531 h 2561350"/>
                  <a:gd name="connsiteX15-4641" fmla="*/ 271446 w 2072429"/>
                  <a:gd name="connsiteY15-4642" fmla="*/ 1561668 h 2561350"/>
                  <a:gd name="connsiteX16-4643" fmla="*/ 249172 w 2072429"/>
                  <a:gd name="connsiteY16-4644" fmla="*/ 1045298 h 2561350"/>
                  <a:gd name="connsiteX17-4645" fmla="*/ 8510 w 2072429"/>
                  <a:gd name="connsiteY17-4646" fmla="*/ 1018431 h 2561350"/>
                  <a:gd name="connsiteX18-4647" fmla="*/ 110133 w 2072429"/>
                  <a:gd name="connsiteY18-4648" fmla="*/ 382371 h 2561350"/>
                  <a:gd name="connsiteX19-4649" fmla="*/ 827923 w 2072429"/>
                  <a:gd name="connsiteY19-4650" fmla="*/ 389002 h 2561350"/>
                  <a:gd name="connsiteX20-4651" fmla="*/ 793019 w 2072429"/>
                  <a:gd name="connsiteY20-4652" fmla="*/ 283670 h 2561350"/>
                  <a:gd name="connsiteX21-4653" fmla="*/ 1028762 w 2072429"/>
                  <a:gd name="connsiteY21-4654" fmla="*/ 3 h 2561350"/>
                  <a:gd name="connsiteX0-4655" fmla="*/ 1028762 w 2072429"/>
                  <a:gd name="connsiteY0-4656" fmla="*/ 3 h 2561350"/>
                  <a:gd name="connsiteX1-4657" fmla="*/ 1243075 w 2072429"/>
                  <a:gd name="connsiteY1-4658" fmla="*/ 286050 h 2561350"/>
                  <a:gd name="connsiteX2-4659" fmla="*/ 1220939 w 2072429"/>
                  <a:gd name="connsiteY2-4660" fmla="*/ 389002 h 2561350"/>
                  <a:gd name="connsiteX3-4661" fmla="*/ 1959793 w 2072429"/>
                  <a:gd name="connsiteY3-4662" fmla="*/ 361648 h 2561350"/>
                  <a:gd name="connsiteX4-4663" fmla="*/ 2067556 w 2072429"/>
                  <a:gd name="connsiteY4-4664" fmla="*/ 961234 h 2561350"/>
                  <a:gd name="connsiteX5-4665" fmla="*/ 1883536 w 2072429"/>
                  <a:gd name="connsiteY5-4666" fmla="*/ 1025891 h 2561350"/>
                  <a:gd name="connsiteX6-4667" fmla="*/ 1847373 w 2072429"/>
                  <a:gd name="connsiteY6-4668" fmla="*/ 1535481 h 2561350"/>
                  <a:gd name="connsiteX7-4669" fmla="*/ 2065070 w 2072429"/>
                  <a:gd name="connsiteY7-4670" fmla="*/ 1597847 h 2561350"/>
                  <a:gd name="connsiteX8-4671" fmla="*/ 1952333 w 2072429"/>
                  <a:gd name="connsiteY8-4672" fmla="*/ 2180265 h 2561350"/>
                  <a:gd name="connsiteX9-4673" fmla="*/ 1223202 w 2072429"/>
                  <a:gd name="connsiteY9-4674" fmla="*/ 2167002 h 2561350"/>
                  <a:gd name="connsiteX10-4675" fmla="*/ 1243075 w 2072429"/>
                  <a:gd name="connsiteY10-4676" fmla="*/ 2275300 h 2561350"/>
                  <a:gd name="connsiteX11-4677" fmla="*/ 793019 w 2072429"/>
                  <a:gd name="connsiteY11-4678" fmla="*/ 2277680 h 2561350"/>
                  <a:gd name="connsiteX12-4679" fmla="*/ 822952 w 2072429"/>
                  <a:gd name="connsiteY12-4680" fmla="*/ 2167002 h 2561350"/>
                  <a:gd name="connsiteX13-4681" fmla="*/ 130027 w 2072429"/>
                  <a:gd name="connsiteY13-4682" fmla="*/ 2200159 h 2561350"/>
                  <a:gd name="connsiteX14-4683" fmla="*/ 1050 w 2072429"/>
                  <a:gd name="connsiteY14-4684" fmla="*/ 1657531 h 2561350"/>
                  <a:gd name="connsiteX15-4685" fmla="*/ 271446 w 2072429"/>
                  <a:gd name="connsiteY15-4686" fmla="*/ 1561668 h 2561350"/>
                  <a:gd name="connsiteX16-4687" fmla="*/ 249172 w 2072429"/>
                  <a:gd name="connsiteY16-4688" fmla="*/ 1045298 h 2561350"/>
                  <a:gd name="connsiteX17-4689" fmla="*/ 8510 w 2072429"/>
                  <a:gd name="connsiteY17-4690" fmla="*/ 1018431 h 2561350"/>
                  <a:gd name="connsiteX18-4691" fmla="*/ 110133 w 2072429"/>
                  <a:gd name="connsiteY18-4692" fmla="*/ 382371 h 2561350"/>
                  <a:gd name="connsiteX19-4693" fmla="*/ 827923 w 2072429"/>
                  <a:gd name="connsiteY19-4694" fmla="*/ 389002 h 2561350"/>
                  <a:gd name="connsiteX20-4695" fmla="*/ 793019 w 2072429"/>
                  <a:gd name="connsiteY20-4696" fmla="*/ 283670 h 2561350"/>
                  <a:gd name="connsiteX21-4697" fmla="*/ 1028762 w 2072429"/>
                  <a:gd name="connsiteY21-4698" fmla="*/ 3 h 2561350"/>
                  <a:gd name="connsiteX0-4699" fmla="*/ 1028762 w 2072429"/>
                  <a:gd name="connsiteY0-4700" fmla="*/ 3 h 2561350"/>
                  <a:gd name="connsiteX1-4701" fmla="*/ 1243075 w 2072429"/>
                  <a:gd name="connsiteY1-4702" fmla="*/ 286050 h 2561350"/>
                  <a:gd name="connsiteX2-4703" fmla="*/ 1220939 w 2072429"/>
                  <a:gd name="connsiteY2-4704" fmla="*/ 389002 h 2561350"/>
                  <a:gd name="connsiteX3-4705" fmla="*/ 1959793 w 2072429"/>
                  <a:gd name="connsiteY3-4706" fmla="*/ 361648 h 2561350"/>
                  <a:gd name="connsiteX4-4707" fmla="*/ 2067556 w 2072429"/>
                  <a:gd name="connsiteY4-4708" fmla="*/ 961234 h 2561350"/>
                  <a:gd name="connsiteX5-4709" fmla="*/ 1883536 w 2072429"/>
                  <a:gd name="connsiteY5-4710" fmla="*/ 1025891 h 2561350"/>
                  <a:gd name="connsiteX6-4711" fmla="*/ 1847373 w 2072429"/>
                  <a:gd name="connsiteY6-4712" fmla="*/ 1535481 h 2561350"/>
                  <a:gd name="connsiteX7-4713" fmla="*/ 2065070 w 2072429"/>
                  <a:gd name="connsiteY7-4714" fmla="*/ 1597847 h 2561350"/>
                  <a:gd name="connsiteX8-4715" fmla="*/ 1952333 w 2072429"/>
                  <a:gd name="connsiteY8-4716" fmla="*/ 2180265 h 2561350"/>
                  <a:gd name="connsiteX9-4717" fmla="*/ 1223202 w 2072429"/>
                  <a:gd name="connsiteY9-4718" fmla="*/ 2167002 h 2561350"/>
                  <a:gd name="connsiteX10-4719" fmla="*/ 1243075 w 2072429"/>
                  <a:gd name="connsiteY10-4720" fmla="*/ 2275300 h 2561350"/>
                  <a:gd name="connsiteX11-4721" fmla="*/ 793019 w 2072429"/>
                  <a:gd name="connsiteY11-4722" fmla="*/ 2277680 h 2561350"/>
                  <a:gd name="connsiteX12-4723" fmla="*/ 822952 w 2072429"/>
                  <a:gd name="connsiteY12-4724" fmla="*/ 2167002 h 2561350"/>
                  <a:gd name="connsiteX13-4725" fmla="*/ 130027 w 2072429"/>
                  <a:gd name="connsiteY13-4726" fmla="*/ 2200159 h 2561350"/>
                  <a:gd name="connsiteX14-4727" fmla="*/ 1050 w 2072429"/>
                  <a:gd name="connsiteY14-4728" fmla="*/ 1657531 h 2561350"/>
                  <a:gd name="connsiteX15-4729" fmla="*/ 271446 w 2072429"/>
                  <a:gd name="connsiteY15-4730" fmla="*/ 1561668 h 2561350"/>
                  <a:gd name="connsiteX16-4731" fmla="*/ 249172 w 2072429"/>
                  <a:gd name="connsiteY16-4732" fmla="*/ 1045298 h 2561350"/>
                  <a:gd name="connsiteX17-4733" fmla="*/ 8510 w 2072429"/>
                  <a:gd name="connsiteY17-4734" fmla="*/ 1018431 h 2561350"/>
                  <a:gd name="connsiteX18-4735" fmla="*/ 110133 w 2072429"/>
                  <a:gd name="connsiteY18-4736" fmla="*/ 382371 h 2561350"/>
                  <a:gd name="connsiteX19-4737" fmla="*/ 827923 w 2072429"/>
                  <a:gd name="connsiteY19-4738" fmla="*/ 389002 h 2561350"/>
                  <a:gd name="connsiteX20-4739" fmla="*/ 793019 w 2072429"/>
                  <a:gd name="connsiteY20-4740" fmla="*/ 283670 h 2561350"/>
                  <a:gd name="connsiteX21-4741" fmla="*/ 1028762 w 2072429"/>
                  <a:gd name="connsiteY21-4742" fmla="*/ 3 h 2561350"/>
                  <a:gd name="connsiteX0-4743" fmla="*/ 1028762 w 2072429"/>
                  <a:gd name="connsiteY0-4744" fmla="*/ 3 h 2561350"/>
                  <a:gd name="connsiteX1-4745" fmla="*/ 1243075 w 2072429"/>
                  <a:gd name="connsiteY1-4746" fmla="*/ 286050 h 2561350"/>
                  <a:gd name="connsiteX2-4747" fmla="*/ 1220939 w 2072429"/>
                  <a:gd name="connsiteY2-4748" fmla="*/ 389002 h 2561350"/>
                  <a:gd name="connsiteX3-4749" fmla="*/ 1959793 w 2072429"/>
                  <a:gd name="connsiteY3-4750" fmla="*/ 361648 h 2561350"/>
                  <a:gd name="connsiteX4-4751" fmla="*/ 2067556 w 2072429"/>
                  <a:gd name="connsiteY4-4752" fmla="*/ 961234 h 2561350"/>
                  <a:gd name="connsiteX5-4753" fmla="*/ 1883536 w 2072429"/>
                  <a:gd name="connsiteY5-4754" fmla="*/ 1025891 h 2561350"/>
                  <a:gd name="connsiteX6-4755" fmla="*/ 1847373 w 2072429"/>
                  <a:gd name="connsiteY6-4756" fmla="*/ 1535481 h 2561350"/>
                  <a:gd name="connsiteX7-4757" fmla="*/ 2065070 w 2072429"/>
                  <a:gd name="connsiteY7-4758" fmla="*/ 1597847 h 2561350"/>
                  <a:gd name="connsiteX8-4759" fmla="*/ 1952333 w 2072429"/>
                  <a:gd name="connsiteY8-4760" fmla="*/ 2180265 h 2561350"/>
                  <a:gd name="connsiteX9-4761" fmla="*/ 1223202 w 2072429"/>
                  <a:gd name="connsiteY9-4762" fmla="*/ 2167002 h 2561350"/>
                  <a:gd name="connsiteX10-4763" fmla="*/ 1243075 w 2072429"/>
                  <a:gd name="connsiteY10-4764" fmla="*/ 2275300 h 2561350"/>
                  <a:gd name="connsiteX11-4765" fmla="*/ 793019 w 2072429"/>
                  <a:gd name="connsiteY11-4766" fmla="*/ 2277680 h 2561350"/>
                  <a:gd name="connsiteX12-4767" fmla="*/ 822952 w 2072429"/>
                  <a:gd name="connsiteY12-4768" fmla="*/ 2167002 h 2561350"/>
                  <a:gd name="connsiteX13-4769" fmla="*/ 130027 w 2072429"/>
                  <a:gd name="connsiteY13-4770" fmla="*/ 2200159 h 2561350"/>
                  <a:gd name="connsiteX14-4771" fmla="*/ 1050 w 2072429"/>
                  <a:gd name="connsiteY14-4772" fmla="*/ 1657531 h 2561350"/>
                  <a:gd name="connsiteX15-4773" fmla="*/ 271446 w 2072429"/>
                  <a:gd name="connsiteY15-4774" fmla="*/ 1561668 h 2561350"/>
                  <a:gd name="connsiteX16-4775" fmla="*/ 249172 w 2072429"/>
                  <a:gd name="connsiteY16-4776" fmla="*/ 1045298 h 2561350"/>
                  <a:gd name="connsiteX17-4777" fmla="*/ 8510 w 2072429"/>
                  <a:gd name="connsiteY17-4778" fmla="*/ 1018431 h 2561350"/>
                  <a:gd name="connsiteX18-4779" fmla="*/ 110133 w 2072429"/>
                  <a:gd name="connsiteY18-4780" fmla="*/ 382371 h 2561350"/>
                  <a:gd name="connsiteX19-4781" fmla="*/ 827923 w 2072429"/>
                  <a:gd name="connsiteY19-4782" fmla="*/ 389002 h 2561350"/>
                  <a:gd name="connsiteX20-4783" fmla="*/ 793019 w 2072429"/>
                  <a:gd name="connsiteY20-4784" fmla="*/ 283670 h 2561350"/>
                  <a:gd name="connsiteX21-4785" fmla="*/ 1028762 w 2072429"/>
                  <a:gd name="connsiteY21-4786" fmla="*/ 3 h 2561350"/>
                  <a:gd name="connsiteX0-4787" fmla="*/ 1028762 w 2072429"/>
                  <a:gd name="connsiteY0-4788" fmla="*/ 3 h 2561350"/>
                  <a:gd name="connsiteX1-4789" fmla="*/ 1243075 w 2072429"/>
                  <a:gd name="connsiteY1-4790" fmla="*/ 286050 h 2561350"/>
                  <a:gd name="connsiteX2-4791" fmla="*/ 1220939 w 2072429"/>
                  <a:gd name="connsiteY2-4792" fmla="*/ 389002 h 2561350"/>
                  <a:gd name="connsiteX3-4793" fmla="*/ 1959793 w 2072429"/>
                  <a:gd name="connsiteY3-4794" fmla="*/ 361648 h 2561350"/>
                  <a:gd name="connsiteX4-4795" fmla="*/ 2067556 w 2072429"/>
                  <a:gd name="connsiteY4-4796" fmla="*/ 961234 h 2561350"/>
                  <a:gd name="connsiteX5-4797" fmla="*/ 1883536 w 2072429"/>
                  <a:gd name="connsiteY5-4798" fmla="*/ 1025891 h 2561350"/>
                  <a:gd name="connsiteX6-4799" fmla="*/ 1847373 w 2072429"/>
                  <a:gd name="connsiteY6-4800" fmla="*/ 1535481 h 2561350"/>
                  <a:gd name="connsiteX7-4801" fmla="*/ 2065070 w 2072429"/>
                  <a:gd name="connsiteY7-4802" fmla="*/ 1597847 h 2561350"/>
                  <a:gd name="connsiteX8-4803" fmla="*/ 1952333 w 2072429"/>
                  <a:gd name="connsiteY8-4804" fmla="*/ 2180265 h 2561350"/>
                  <a:gd name="connsiteX9-4805" fmla="*/ 1223202 w 2072429"/>
                  <a:gd name="connsiteY9-4806" fmla="*/ 2167002 h 2561350"/>
                  <a:gd name="connsiteX10-4807" fmla="*/ 1243075 w 2072429"/>
                  <a:gd name="connsiteY10-4808" fmla="*/ 2275300 h 2561350"/>
                  <a:gd name="connsiteX11-4809" fmla="*/ 793019 w 2072429"/>
                  <a:gd name="connsiteY11-4810" fmla="*/ 2277680 h 2561350"/>
                  <a:gd name="connsiteX12-4811" fmla="*/ 822952 w 2072429"/>
                  <a:gd name="connsiteY12-4812" fmla="*/ 2167002 h 2561350"/>
                  <a:gd name="connsiteX13-4813" fmla="*/ 130027 w 2072429"/>
                  <a:gd name="connsiteY13-4814" fmla="*/ 2200159 h 2561350"/>
                  <a:gd name="connsiteX14-4815" fmla="*/ 1050 w 2072429"/>
                  <a:gd name="connsiteY14-4816" fmla="*/ 1657531 h 2561350"/>
                  <a:gd name="connsiteX15-4817" fmla="*/ 271446 w 2072429"/>
                  <a:gd name="connsiteY15-4818" fmla="*/ 1561668 h 2561350"/>
                  <a:gd name="connsiteX16-4819" fmla="*/ 249172 w 2072429"/>
                  <a:gd name="connsiteY16-4820" fmla="*/ 1045298 h 2561350"/>
                  <a:gd name="connsiteX17-4821" fmla="*/ 8510 w 2072429"/>
                  <a:gd name="connsiteY17-4822" fmla="*/ 1018431 h 2561350"/>
                  <a:gd name="connsiteX18-4823" fmla="*/ 110133 w 2072429"/>
                  <a:gd name="connsiteY18-4824" fmla="*/ 382371 h 2561350"/>
                  <a:gd name="connsiteX19-4825" fmla="*/ 827923 w 2072429"/>
                  <a:gd name="connsiteY19-4826" fmla="*/ 389002 h 2561350"/>
                  <a:gd name="connsiteX20-4827" fmla="*/ 793019 w 2072429"/>
                  <a:gd name="connsiteY20-4828" fmla="*/ 283670 h 2561350"/>
                  <a:gd name="connsiteX21-4829" fmla="*/ 1028762 w 2072429"/>
                  <a:gd name="connsiteY21-4830" fmla="*/ 3 h 2561350"/>
                  <a:gd name="connsiteX0-4831" fmla="*/ 1028762 w 2072429"/>
                  <a:gd name="connsiteY0-4832" fmla="*/ 3 h 2561350"/>
                  <a:gd name="connsiteX1-4833" fmla="*/ 1243075 w 2072429"/>
                  <a:gd name="connsiteY1-4834" fmla="*/ 286050 h 2561350"/>
                  <a:gd name="connsiteX2-4835" fmla="*/ 1220939 w 2072429"/>
                  <a:gd name="connsiteY2-4836" fmla="*/ 389002 h 2561350"/>
                  <a:gd name="connsiteX3-4837" fmla="*/ 1959793 w 2072429"/>
                  <a:gd name="connsiteY3-4838" fmla="*/ 361648 h 2561350"/>
                  <a:gd name="connsiteX4-4839" fmla="*/ 2067556 w 2072429"/>
                  <a:gd name="connsiteY4-4840" fmla="*/ 961234 h 2561350"/>
                  <a:gd name="connsiteX5-4841" fmla="*/ 1881048 w 2072429"/>
                  <a:gd name="connsiteY5-4842" fmla="*/ 1030865 h 2561350"/>
                  <a:gd name="connsiteX6-4843" fmla="*/ 1847373 w 2072429"/>
                  <a:gd name="connsiteY6-4844" fmla="*/ 1535481 h 2561350"/>
                  <a:gd name="connsiteX7-4845" fmla="*/ 2065070 w 2072429"/>
                  <a:gd name="connsiteY7-4846" fmla="*/ 1597847 h 2561350"/>
                  <a:gd name="connsiteX8-4847" fmla="*/ 1952333 w 2072429"/>
                  <a:gd name="connsiteY8-4848" fmla="*/ 2180265 h 2561350"/>
                  <a:gd name="connsiteX9-4849" fmla="*/ 1223202 w 2072429"/>
                  <a:gd name="connsiteY9-4850" fmla="*/ 2167002 h 2561350"/>
                  <a:gd name="connsiteX10-4851" fmla="*/ 1243075 w 2072429"/>
                  <a:gd name="connsiteY10-4852" fmla="*/ 2275300 h 2561350"/>
                  <a:gd name="connsiteX11-4853" fmla="*/ 793019 w 2072429"/>
                  <a:gd name="connsiteY11-4854" fmla="*/ 2277680 h 2561350"/>
                  <a:gd name="connsiteX12-4855" fmla="*/ 822952 w 2072429"/>
                  <a:gd name="connsiteY12-4856" fmla="*/ 2167002 h 2561350"/>
                  <a:gd name="connsiteX13-4857" fmla="*/ 130027 w 2072429"/>
                  <a:gd name="connsiteY13-4858" fmla="*/ 2200159 h 2561350"/>
                  <a:gd name="connsiteX14-4859" fmla="*/ 1050 w 2072429"/>
                  <a:gd name="connsiteY14-4860" fmla="*/ 1657531 h 2561350"/>
                  <a:gd name="connsiteX15-4861" fmla="*/ 271446 w 2072429"/>
                  <a:gd name="connsiteY15-4862" fmla="*/ 1561668 h 2561350"/>
                  <a:gd name="connsiteX16-4863" fmla="*/ 249172 w 2072429"/>
                  <a:gd name="connsiteY16-4864" fmla="*/ 1045298 h 2561350"/>
                  <a:gd name="connsiteX17-4865" fmla="*/ 8510 w 2072429"/>
                  <a:gd name="connsiteY17-4866" fmla="*/ 1018431 h 2561350"/>
                  <a:gd name="connsiteX18-4867" fmla="*/ 110133 w 2072429"/>
                  <a:gd name="connsiteY18-4868" fmla="*/ 382371 h 2561350"/>
                  <a:gd name="connsiteX19-4869" fmla="*/ 827923 w 2072429"/>
                  <a:gd name="connsiteY19-4870" fmla="*/ 389002 h 2561350"/>
                  <a:gd name="connsiteX20-4871" fmla="*/ 793019 w 2072429"/>
                  <a:gd name="connsiteY20-4872" fmla="*/ 283670 h 2561350"/>
                  <a:gd name="connsiteX21-4873" fmla="*/ 1028762 w 2072429"/>
                  <a:gd name="connsiteY21-4874" fmla="*/ 3 h 2561350"/>
                  <a:gd name="connsiteX0-4875" fmla="*/ 1028762 w 2072429"/>
                  <a:gd name="connsiteY0-4876" fmla="*/ 3 h 2561350"/>
                  <a:gd name="connsiteX1-4877" fmla="*/ 1243075 w 2072429"/>
                  <a:gd name="connsiteY1-4878" fmla="*/ 286050 h 2561350"/>
                  <a:gd name="connsiteX2-4879" fmla="*/ 1220939 w 2072429"/>
                  <a:gd name="connsiteY2-4880" fmla="*/ 389002 h 2561350"/>
                  <a:gd name="connsiteX3-4881" fmla="*/ 1959793 w 2072429"/>
                  <a:gd name="connsiteY3-4882" fmla="*/ 361648 h 2561350"/>
                  <a:gd name="connsiteX4-4883" fmla="*/ 2067556 w 2072429"/>
                  <a:gd name="connsiteY4-4884" fmla="*/ 961234 h 2561350"/>
                  <a:gd name="connsiteX5-4885" fmla="*/ 1881048 w 2072429"/>
                  <a:gd name="connsiteY5-4886" fmla="*/ 1030865 h 2561350"/>
                  <a:gd name="connsiteX6-4887" fmla="*/ 1847373 w 2072429"/>
                  <a:gd name="connsiteY6-4888" fmla="*/ 1535481 h 2561350"/>
                  <a:gd name="connsiteX7-4889" fmla="*/ 2065070 w 2072429"/>
                  <a:gd name="connsiteY7-4890" fmla="*/ 1597847 h 2561350"/>
                  <a:gd name="connsiteX8-4891" fmla="*/ 1952333 w 2072429"/>
                  <a:gd name="connsiteY8-4892" fmla="*/ 2180265 h 2561350"/>
                  <a:gd name="connsiteX9-4893" fmla="*/ 1223202 w 2072429"/>
                  <a:gd name="connsiteY9-4894" fmla="*/ 2167002 h 2561350"/>
                  <a:gd name="connsiteX10-4895" fmla="*/ 1243075 w 2072429"/>
                  <a:gd name="connsiteY10-4896" fmla="*/ 2275300 h 2561350"/>
                  <a:gd name="connsiteX11-4897" fmla="*/ 793019 w 2072429"/>
                  <a:gd name="connsiteY11-4898" fmla="*/ 2277680 h 2561350"/>
                  <a:gd name="connsiteX12-4899" fmla="*/ 822952 w 2072429"/>
                  <a:gd name="connsiteY12-4900" fmla="*/ 2167002 h 2561350"/>
                  <a:gd name="connsiteX13-4901" fmla="*/ 130027 w 2072429"/>
                  <a:gd name="connsiteY13-4902" fmla="*/ 2200159 h 2561350"/>
                  <a:gd name="connsiteX14-4903" fmla="*/ 1050 w 2072429"/>
                  <a:gd name="connsiteY14-4904" fmla="*/ 1657531 h 2561350"/>
                  <a:gd name="connsiteX15-4905" fmla="*/ 271446 w 2072429"/>
                  <a:gd name="connsiteY15-4906" fmla="*/ 1561668 h 2561350"/>
                  <a:gd name="connsiteX16-4907" fmla="*/ 249172 w 2072429"/>
                  <a:gd name="connsiteY16-4908" fmla="*/ 1045298 h 2561350"/>
                  <a:gd name="connsiteX17-4909" fmla="*/ 8510 w 2072429"/>
                  <a:gd name="connsiteY17-4910" fmla="*/ 1018431 h 2561350"/>
                  <a:gd name="connsiteX18-4911" fmla="*/ 110133 w 2072429"/>
                  <a:gd name="connsiteY18-4912" fmla="*/ 382371 h 2561350"/>
                  <a:gd name="connsiteX19-4913" fmla="*/ 827923 w 2072429"/>
                  <a:gd name="connsiteY19-4914" fmla="*/ 389002 h 2561350"/>
                  <a:gd name="connsiteX20-4915" fmla="*/ 793019 w 2072429"/>
                  <a:gd name="connsiteY20-4916" fmla="*/ 283670 h 2561350"/>
                  <a:gd name="connsiteX21-4917" fmla="*/ 1028762 w 2072429"/>
                  <a:gd name="connsiteY21-4918" fmla="*/ 3 h 2561350"/>
                  <a:gd name="connsiteX0-4919" fmla="*/ 1028762 w 2069564"/>
                  <a:gd name="connsiteY0-4920" fmla="*/ 3 h 2561350"/>
                  <a:gd name="connsiteX1-4921" fmla="*/ 1243075 w 2069564"/>
                  <a:gd name="connsiteY1-4922" fmla="*/ 286050 h 2561350"/>
                  <a:gd name="connsiteX2-4923" fmla="*/ 1220939 w 2069564"/>
                  <a:gd name="connsiteY2-4924" fmla="*/ 389002 h 2561350"/>
                  <a:gd name="connsiteX3-4925" fmla="*/ 1959793 w 2069564"/>
                  <a:gd name="connsiteY3-4926" fmla="*/ 361648 h 2561350"/>
                  <a:gd name="connsiteX4-4927" fmla="*/ 2067556 w 2069564"/>
                  <a:gd name="connsiteY4-4928" fmla="*/ 961234 h 2561350"/>
                  <a:gd name="connsiteX5-4929" fmla="*/ 1881048 w 2069564"/>
                  <a:gd name="connsiteY5-4930" fmla="*/ 1030865 h 2561350"/>
                  <a:gd name="connsiteX6-4931" fmla="*/ 1847373 w 2069564"/>
                  <a:gd name="connsiteY6-4932" fmla="*/ 1535481 h 2561350"/>
                  <a:gd name="connsiteX7-4933" fmla="*/ 2065070 w 2069564"/>
                  <a:gd name="connsiteY7-4934" fmla="*/ 1597847 h 2561350"/>
                  <a:gd name="connsiteX8-4935" fmla="*/ 1952333 w 2069564"/>
                  <a:gd name="connsiteY8-4936" fmla="*/ 2180265 h 2561350"/>
                  <a:gd name="connsiteX9-4937" fmla="*/ 1223202 w 2069564"/>
                  <a:gd name="connsiteY9-4938" fmla="*/ 2167002 h 2561350"/>
                  <a:gd name="connsiteX10-4939" fmla="*/ 1243075 w 2069564"/>
                  <a:gd name="connsiteY10-4940" fmla="*/ 2275300 h 2561350"/>
                  <a:gd name="connsiteX11-4941" fmla="*/ 793019 w 2069564"/>
                  <a:gd name="connsiteY11-4942" fmla="*/ 2277680 h 2561350"/>
                  <a:gd name="connsiteX12-4943" fmla="*/ 822952 w 2069564"/>
                  <a:gd name="connsiteY12-4944" fmla="*/ 2167002 h 2561350"/>
                  <a:gd name="connsiteX13-4945" fmla="*/ 130027 w 2069564"/>
                  <a:gd name="connsiteY13-4946" fmla="*/ 2200159 h 2561350"/>
                  <a:gd name="connsiteX14-4947" fmla="*/ 1050 w 2069564"/>
                  <a:gd name="connsiteY14-4948" fmla="*/ 1657531 h 2561350"/>
                  <a:gd name="connsiteX15-4949" fmla="*/ 271446 w 2069564"/>
                  <a:gd name="connsiteY15-4950" fmla="*/ 1561668 h 2561350"/>
                  <a:gd name="connsiteX16-4951" fmla="*/ 249172 w 2069564"/>
                  <a:gd name="connsiteY16-4952" fmla="*/ 1045298 h 2561350"/>
                  <a:gd name="connsiteX17-4953" fmla="*/ 8510 w 2069564"/>
                  <a:gd name="connsiteY17-4954" fmla="*/ 1018431 h 2561350"/>
                  <a:gd name="connsiteX18-4955" fmla="*/ 110133 w 2069564"/>
                  <a:gd name="connsiteY18-4956" fmla="*/ 382371 h 2561350"/>
                  <a:gd name="connsiteX19-4957" fmla="*/ 827923 w 2069564"/>
                  <a:gd name="connsiteY19-4958" fmla="*/ 389002 h 2561350"/>
                  <a:gd name="connsiteX20-4959" fmla="*/ 793019 w 2069564"/>
                  <a:gd name="connsiteY20-4960" fmla="*/ 283670 h 2561350"/>
                  <a:gd name="connsiteX21-4961" fmla="*/ 1028762 w 2069564"/>
                  <a:gd name="connsiteY21-4962" fmla="*/ 3 h 2561350"/>
                  <a:gd name="connsiteX0-4963" fmla="*/ 1028762 w 2069564"/>
                  <a:gd name="connsiteY0-4964" fmla="*/ 3 h 2561350"/>
                  <a:gd name="connsiteX1-4965" fmla="*/ 1243075 w 2069564"/>
                  <a:gd name="connsiteY1-4966" fmla="*/ 286050 h 2561350"/>
                  <a:gd name="connsiteX2-4967" fmla="*/ 1220939 w 2069564"/>
                  <a:gd name="connsiteY2-4968" fmla="*/ 389002 h 2561350"/>
                  <a:gd name="connsiteX3-4969" fmla="*/ 1959793 w 2069564"/>
                  <a:gd name="connsiteY3-4970" fmla="*/ 361648 h 2561350"/>
                  <a:gd name="connsiteX4-4971" fmla="*/ 2067556 w 2069564"/>
                  <a:gd name="connsiteY4-4972" fmla="*/ 961234 h 2561350"/>
                  <a:gd name="connsiteX5-4973" fmla="*/ 1881048 w 2069564"/>
                  <a:gd name="connsiteY5-4974" fmla="*/ 1030865 h 2561350"/>
                  <a:gd name="connsiteX6-4975" fmla="*/ 1847373 w 2069564"/>
                  <a:gd name="connsiteY6-4976" fmla="*/ 1535481 h 2561350"/>
                  <a:gd name="connsiteX7-4977" fmla="*/ 2065070 w 2069564"/>
                  <a:gd name="connsiteY7-4978" fmla="*/ 1597847 h 2561350"/>
                  <a:gd name="connsiteX8-4979" fmla="*/ 1952333 w 2069564"/>
                  <a:gd name="connsiteY8-4980" fmla="*/ 2180265 h 2561350"/>
                  <a:gd name="connsiteX9-4981" fmla="*/ 1223202 w 2069564"/>
                  <a:gd name="connsiteY9-4982" fmla="*/ 2167002 h 2561350"/>
                  <a:gd name="connsiteX10-4983" fmla="*/ 1243075 w 2069564"/>
                  <a:gd name="connsiteY10-4984" fmla="*/ 2275300 h 2561350"/>
                  <a:gd name="connsiteX11-4985" fmla="*/ 793019 w 2069564"/>
                  <a:gd name="connsiteY11-4986" fmla="*/ 2277680 h 2561350"/>
                  <a:gd name="connsiteX12-4987" fmla="*/ 822952 w 2069564"/>
                  <a:gd name="connsiteY12-4988" fmla="*/ 2167002 h 2561350"/>
                  <a:gd name="connsiteX13-4989" fmla="*/ 130027 w 2069564"/>
                  <a:gd name="connsiteY13-4990" fmla="*/ 2200159 h 2561350"/>
                  <a:gd name="connsiteX14-4991" fmla="*/ 1050 w 2069564"/>
                  <a:gd name="connsiteY14-4992" fmla="*/ 1657531 h 2561350"/>
                  <a:gd name="connsiteX15-4993" fmla="*/ 271446 w 2069564"/>
                  <a:gd name="connsiteY15-4994" fmla="*/ 1561668 h 2561350"/>
                  <a:gd name="connsiteX16-4995" fmla="*/ 249172 w 2069564"/>
                  <a:gd name="connsiteY16-4996" fmla="*/ 1045298 h 2561350"/>
                  <a:gd name="connsiteX17-4997" fmla="*/ 8510 w 2069564"/>
                  <a:gd name="connsiteY17-4998" fmla="*/ 1018431 h 2561350"/>
                  <a:gd name="connsiteX18-4999" fmla="*/ 110133 w 2069564"/>
                  <a:gd name="connsiteY18-5000" fmla="*/ 382371 h 2561350"/>
                  <a:gd name="connsiteX19-5001" fmla="*/ 827923 w 2069564"/>
                  <a:gd name="connsiteY19-5002" fmla="*/ 389002 h 2561350"/>
                  <a:gd name="connsiteX20-5003" fmla="*/ 793019 w 2069564"/>
                  <a:gd name="connsiteY20-5004" fmla="*/ 283670 h 2561350"/>
                  <a:gd name="connsiteX21-5005" fmla="*/ 1028762 w 2069564"/>
                  <a:gd name="connsiteY21-5006" fmla="*/ 3 h 2561350"/>
                  <a:gd name="connsiteX0-5007" fmla="*/ 1028762 w 2069564"/>
                  <a:gd name="connsiteY0-5008" fmla="*/ 3 h 2561350"/>
                  <a:gd name="connsiteX1-5009" fmla="*/ 1243075 w 2069564"/>
                  <a:gd name="connsiteY1-5010" fmla="*/ 286050 h 2561350"/>
                  <a:gd name="connsiteX2-5011" fmla="*/ 1220939 w 2069564"/>
                  <a:gd name="connsiteY2-5012" fmla="*/ 389002 h 2561350"/>
                  <a:gd name="connsiteX3-5013" fmla="*/ 1959793 w 2069564"/>
                  <a:gd name="connsiteY3-5014" fmla="*/ 361648 h 2561350"/>
                  <a:gd name="connsiteX4-5015" fmla="*/ 2067556 w 2069564"/>
                  <a:gd name="connsiteY4-5016" fmla="*/ 961234 h 2561350"/>
                  <a:gd name="connsiteX5-5017" fmla="*/ 1881048 w 2069564"/>
                  <a:gd name="connsiteY5-5018" fmla="*/ 1030865 h 2561350"/>
                  <a:gd name="connsiteX6-5019" fmla="*/ 1847373 w 2069564"/>
                  <a:gd name="connsiteY6-5020" fmla="*/ 1535481 h 2561350"/>
                  <a:gd name="connsiteX7-5021" fmla="*/ 2065070 w 2069564"/>
                  <a:gd name="connsiteY7-5022" fmla="*/ 1597847 h 2561350"/>
                  <a:gd name="connsiteX8-5023" fmla="*/ 1952333 w 2069564"/>
                  <a:gd name="connsiteY8-5024" fmla="*/ 2180265 h 2561350"/>
                  <a:gd name="connsiteX9-5025" fmla="*/ 1223202 w 2069564"/>
                  <a:gd name="connsiteY9-5026" fmla="*/ 2167002 h 2561350"/>
                  <a:gd name="connsiteX10-5027" fmla="*/ 1243075 w 2069564"/>
                  <a:gd name="connsiteY10-5028" fmla="*/ 2275300 h 2561350"/>
                  <a:gd name="connsiteX11-5029" fmla="*/ 793019 w 2069564"/>
                  <a:gd name="connsiteY11-5030" fmla="*/ 2277680 h 2561350"/>
                  <a:gd name="connsiteX12-5031" fmla="*/ 822952 w 2069564"/>
                  <a:gd name="connsiteY12-5032" fmla="*/ 2167002 h 2561350"/>
                  <a:gd name="connsiteX13-5033" fmla="*/ 130027 w 2069564"/>
                  <a:gd name="connsiteY13-5034" fmla="*/ 2200159 h 2561350"/>
                  <a:gd name="connsiteX14-5035" fmla="*/ 1050 w 2069564"/>
                  <a:gd name="connsiteY14-5036" fmla="*/ 1657531 h 2561350"/>
                  <a:gd name="connsiteX15-5037" fmla="*/ 271446 w 2069564"/>
                  <a:gd name="connsiteY15-5038" fmla="*/ 1561668 h 2561350"/>
                  <a:gd name="connsiteX16-5039" fmla="*/ 249172 w 2069564"/>
                  <a:gd name="connsiteY16-5040" fmla="*/ 1045298 h 2561350"/>
                  <a:gd name="connsiteX17-5041" fmla="*/ 8510 w 2069564"/>
                  <a:gd name="connsiteY17-5042" fmla="*/ 1018431 h 2561350"/>
                  <a:gd name="connsiteX18-5043" fmla="*/ 110133 w 2069564"/>
                  <a:gd name="connsiteY18-5044" fmla="*/ 382371 h 2561350"/>
                  <a:gd name="connsiteX19-5045" fmla="*/ 827923 w 2069564"/>
                  <a:gd name="connsiteY19-5046" fmla="*/ 389002 h 2561350"/>
                  <a:gd name="connsiteX20-5047" fmla="*/ 793019 w 2069564"/>
                  <a:gd name="connsiteY20-5048" fmla="*/ 283670 h 2561350"/>
                  <a:gd name="connsiteX21-5049" fmla="*/ 1028762 w 2069564"/>
                  <a:gd name="connsiteY21-5050" fmla="*/ 3 h 2561350"/>
                  <a:gd name="connsiteX0-5051" fmla="*/ 1028762 w 2069564"/>
                  <a:gd name="connsiteY0-5052" fmla="*/ 3 h 2561350"/>
                  <a:gd name="connsiteX1-5053" fmla="*/ 1243075 w 2069564"/>
                  <a:gd name="connsiteY1-5054" fmla="*/ 286050 h 2561350"/>
                  <a:gd name="connsiteX2-5055" fmla="*/ 1220939 w 2069564"/>
                  <a:gd name="connsiteY2-5056" fmla="*/ 389002 h 2561350"/>
                  <a:gd name="connsiteX3-5057" fmla="*/ 1959793 w 2069564"/>
                  <a:gd name="connsiteY3-5058" fmla="*/ 361648 h 2561350"/>
                  <a:gd name="connsiteX4-5059" fmla="*/ 2067556 w 2069564"/>
                  <a:gd name="connsiteY4-5060" fmla="*/ 961234 h 2561350"/>
                  <a:gd name="connsiteX5-5061" fmla="*/ 1881048 w 2069564"/>
                  <a:gd name="connsiteY5-5062" fmla="*/ 1030865 h 2561350"/>
                  <a:gd name="connsiteX6-5063" fmla="*/ 1847373 w 2069564"/>
                  <a:gd name="connsiteY6-5064" fmla="*/ 1535481 h 2561350"/>
                  <a:gd name="connsiteX7-5065" fmla="*/ 2065070 w 2069564"/>
                  <a:gd name="connsiteY7-5066" fmla="*/ 1597847 h 2561350"/>
                  <a:gd name="connsiteX8-5067" fmla="*/ 1952333 w 2069564"/>
                  <a:gd name="connsiteY8-5068" fmla="*/ 2180265 h 2561350"/>
                  <a:gd name="connsiteX9-5069" fmla="*/ 1223202 w 2069564"/>
                  <a:gd name="connsiteY9-5070" fmla="*/ 2167002 h 2561350"/>
                  <a:gd name="connsiteX10-5071" fmla="*/ 1243075 w 2069564"/>
                  <a:gd name="connsiteY10-5072" fmla="*/ 2275300 h 2561350"/>
                  <a:gd name="connsiteX11-5073" fmla="*/ 793019 w 2069564"/>
                  <a:gd name="connsiteY11-5074" fmla="*/ 2277680 h 2561350"/>
                  <a:gd name="connsiteX12-5075" fmla="*/ 822952 w 2069564"/>
                  <a:gd name="connsiteY12-5076" fmla="*/ 2167002 h 2561350"/>
                  <a:gd name="connsiteX13-5077" fmla="*/ 130027 w 2069564"/>
                  <a:gd name="connsiteY13-5078" fmla="*/ 2200159 h 2561350"/>
                  <a:gd name="connsiteX14-5079" fmla="*/ 1050 w 2069564"/>
                  <a:gd name="connsiteY14-5080" fmla="*/ 1657531 h 2561350"/>
                  <a:gd name="connsiteX15-5081" fmla="*/ 271446 w 2069564"/>
                  <a:gd name="connsiteY15-5082" fmla="*/ 1561668 h 2561350"/>
                  <a:gd name="connsiteX16-5083" fmla="*/ 249172 w 2069564"/>
                  <a:gd name="connsiteY16-5084" fmla="*/ 1045298 h 2561350"/>
                  <a:gd name="connsiteX17-5085" fmla="*/ 8510 w 2069564"/>
                  <a:gd name="connsiteY17-5086" fmla="*/ 1018431 h 2561350"/>
                  <a:gd name="connsiteX18-5087" fmla="*/ 110133 w 2069564"/>
                  <a:gd name="connsiteY18-5088" fmla="*/ 382371 h 2561350"/>
                  <a:gd name="connsiteX19-5089" fmla="*/ 827923 w 2069564"/>
                  <a:gd name="connsiteY19-5090" fmla="*/ 389002 h 2561350"/>
                  <a:gd name="connsiteX20-5091" fmla="*/ 793019 w 2069564"/>
                  <a:gd name="connsiteY20-5092" fmla="*/ 283670 h 2561350"/>
                  <a:gd name="connsiteX21-5093" fmla="*/ 1028762 w 2069564"/>
                  <a:gd name="connsiteY21-5094" fmla="*/ 3 h 2561350"/>
                  <a:gd name="connsiteX0-5095" fmla="*/ 1028762 w 2069564"/>
                  <a:gd name="connsiteY0-5096" fmla="*/ 3 h 2561350"/>
                  <a:gd name="connsiteX1-5097" fmla="*/ 1243075 w 2069564"/>
                  <a:gd name="connsiteY1-5098" fmla="*/ 286050 h 2561350"/>
                  <a:gd name="connsiteX2-5099" fmla="*/ 1220939 w 2069564"/>
                  <a:gd name="connsiteY2-5100" fmla="*/ 389002 h 2561350"/>
                  <a:gd name="connsiteX3-5101" fmla="*/ 1959793 w 2069564"/>
                  <a:gd name="connsiteY3-5102" fmla="*/ 361648 h 2561350"/>
                  <a:gd name="connsiteX4-5103" fmla="*/ 2067556 w 2069564"/>
                  <a:gd name="connsiteY4-5104" fmla="*/ 961234 h 2561350"/>
                  <a:gd name="connsiteX5-5105" fmla="*/ 1881048 w 2069564"/>
                  <a:gd name="connsiteY5-5106" fmla="*/ 1030865 h 2561350"/>
                  <a:gd name="connsiteX6-5107" fmla="*/ 1847373 w 2069564"/>
                  <a:gd name="connsiteY6-5108" fmla="*/ 1535481 h 2561350"/>
                  <a:gd name="connsiteX7-5109" fmla="*/ 2065070 w 2069564"/>
                  <a:gd name="connsiteY7-5110" fmla="*/ 1597847 h 2561350"/>
                  <a:gd name="connsiteX8-5111" fmla="*/ 1952333 w 2069564"/>
                  <a:gd name="connsiteY8-5112" fmla="*/ 2180265 h 2561350"/>
                  <a:gd name="connsiteX9-5113" fmla="*/ 1223202 w 2069564"/>
                  <a:gd name="connsiteY9-5114" fmla="*/ 2167002 h 2561350"/>
                  <a:gd name="connsiteX10-5115" fmla="*/ 1243075 w 2069564"/>
                  <a:gd name="connsiteY10-5116" fmla="*/ 2275300 h 2561350"/>
                  <a:gd name="connsiteX11-5117" fmla="*/ 793019 w 2069564"/>
                  <a:gd name="connsiteY11-5118" fmla="*/ 2277680 h 2561350"/>
                  <a:gd name="connsiteX12-5119" fmla="*/ 822952 w 2069564"/>
                  <a:gd name="connsiteY12-5120" fmla="*/ 2167002 h 2561350"/>
                  <a:gd name="connsiteX13-5121" fmla="*/ 130027 w 2069564"/>
                  <a:gd name="connsiteY13-5122" fmla="*/ 2200159 h 2561350"/>
                  <a:gd name="connsiteX14-5123" fmla="*/ 1050 w 2069564"/>
                  <a:gd name="connsiteY14-5124" fmla="*/ 1657531 h 2561350"/>
                  <a:gd name="connsiteX15-5125" fmla="*/ 271446 w 2069564"/>
                  <a:gd name="connsiteY15-5126" fmla="*/ 1561668 h 2561350"/>
                  <a:gd name="connsiteX16-5127" fmla="*/ 249172 w 2069564"/>
                  <a:gd name="connsiteY16-5128" fmla="*/ 1045298 h 2561350"/>
                  <a:gd name="connsiteX17-5129" fmla="*/ 8510 w 2069564"/>
                  <a:gd name="connsiteY17-5130" fmla="*/ 1018431 h 2561350"/>
                  <a:gd name="connsiteX18-5131" fmla="*/ 110133 w 2069564"/>
                  <a:gd name="connsiteY18-5132" fmla="*/ 382371 h 2561350"/>
                  <a:gd name="connsiteX19-5133" fmla="*/ 827923 w 2069564"/>
                  <a:gd name="connsiteY19-5134" fmla="*/ 389002 h 2561350"/>
                  <a:gd name="connsiteX20-5135" fmla="*/ 793019 w 2069564"/>
                  <a:gd name="connsiteY20-5136" fmla="*/ 283670 h 2561350"/>
                  <a:gd name="connsiteX21-5137" fmla="*/ 1028762 w 2069564"/>
                  <a:gd name="connsiteY21-5138" fmla="*/ 3 h 2561350"/>
                  <a:gd name="connsiteX0-5139" fmla="*/ 1028762 w 2069564"/>
                  <a:gd name="connsiteY0-5140" fmla="*/ 3 h 2561350"/>
                  <a:gd name="connsiteX1-5141" fmla="*/ 1243075 w 2069564"/>
                  <a:gd name="connsiteY1-5142" fmla="*/ 286050 h 2561350"/>
                  <a:gd name="connsiteX2-5143" fmla="*/ 1220939 w 2069564"/>
                  <a:gd name="connsiteY2-5144" fmla="*/ 389002 h 2561350"/>
                  <a:gd name="connsiteX3-5145" fmla="*/ 1959793 w 2069564"/>
                  <a:gd name="connsiteY3-5146" fmla="*/ 361648 h 2561350"/>
                  <a:gd name="connsiteX4-5147" fmla="*/ 2067556 w 2069564"/>
                  <a:gd name="connsiteY4-5148" fmla="*/ 961234 h 2561350"/>
                  <a:gd name="connsiteX5-5149" fmla="*/ 1881048 w 2069564"/>
                  <a:gd name="connsiteY5-5150" fmla="*/ 1030865 h 2561350"/>
                  <a:gd name="connsiteX6-5151" fmla="*/ 1847373 w 2069564"/>
                  <a:gd name="connsiteY6-5152" fmla="*/ 1535481 h 2561350"/>
                  <a:gd name="connsiteX7-5153" fmla="*/ 2065070 w 2069564"/>
                  <a:gd name="connsiteY7-5154" fmla="*/ 1597847 h 2561350"/>
                  <a:gd name="connsiteX8-5155" fmla="*/ 1952333 w 2069564"/>
                  <a:gd name="connsiteY8-5156" fmla="*/ 2180265 h 2561350"/>
                  <a:gd name="connsiteX9-5157" fmla="*/ 1223202 w 2069564"/>
                  <a:gd name="connsiteY9-5158" fmla="*/ 2167002 h 2561350"/>
                  <a:gd name="connsiteX10-5159" fmla="*/ 1243075 w 2069564"/>
                  <a:gd name="connsiteY10-5160" fmla="*/ 2275300 h 2561350"/>
                  <a:gd name="connsiteX11-5161" fmla="*/ 793019 w 2069564"/>
                  <a:gd name="connsiteY11-5162" fmla="*/ 2277680 h 2561350"/>
                  <a:gd name="connsiteX12-5163" fmla="*/ 822952 w 2069564"/>
                  <a:gd name="connsiteY12-5164" fmla="*/ 2167002 h 2561350"/>
                  <a:gd name="connsiteX13-5165" fmla="*/ 130027 w 2069564"/>
                  <a:gd name="connsiteY13-5166" fmla="*/ 2200159 h 2561350"/>
                  <a:gd name="connsiteX14-5167" fmla="*/ 1050 w 2069564"/>
                  <a:gd name="connsiteY14-5168" fmla="*/ 1657531 h 2561350"/>
                  <a:gd name="connsiteX15-5169" fmla="*/ 271446 w 2069564"/>
                  <a:gd name="connsiteY15-5170" fmla="*/ 1561668 h 2561350"/>
                  <a:gd name="connsiteX16-5171" fmla="*/ 249172 w 2069564"/>
                  <a:gd name="connsiteY16-5172" fmla="*/ 1045298 h 2561350"/>
                  <a:gd name="connsiteX17-5173" fmla="*/ 8510 w 2069564"/>
                  <a:gd name="connsiteY17-5174" fmla="*/ 1018431 h 2561350"/>
                  <a:gd name="connsiteX18-5175" fmla="*/ 110133 w 2069564"/>
                  <a:gd name="connsiteY18-5176" fmla="*/ 382371 h 2561350"/>
                  <a:gd name="connsiteX19-5177" fmla="*/ 827923 w 2069564"/>
                  <a:gd name="connsiteY19-5178" fmla="*/ 389002 h 2561350"/>
                  <a:gd name="connsiteX20-5179" fmla="*/ 793019 w 2069564"/>
                  <a:gd name="connsiteY20-5180" fmla="*/ 283670 h 2561350"/>
                  <a:gd name="connsiteX21-5181" fmla="*/ 1028762 w 2069564"/>
                  <a:gd name="connsiteY21-5182" fmla="*/ 3 h 2561350"/>
                  <a:gd name="connsiteX0-5183" fmla="*/ 1028762 w 2069564"/>
                  <a:gd name="connsiteY0-5184" fmla="*/ 3 h 2561350"/>
                  <a:gd name="connsiteX1-5185" fmla="*/ 1243075 w 2069564"/>
                  <a:gd name="connsiteY1-5186" fmla="*/ 286050 h 2561350"/>
                  <a:gd name="connsiteX2-5187" fmla="*/ 1220939 w 2069564"/>
                  <a:gd name="connsiteY2-5188" fmla="*/ 389002 h 2561350"/>
                  <a:gd name="connsiteX3-5189" fmla="*/ 1959793 w 2069564"/>
                  <a:gd name="connsiteY3-5190" fmla="*/ 361648 h 2561350"/>
                  <a:gd name="connsiteX4-5191" fmla="*/ 2067556 w 2069564"/>
                  <a:gd name="connsiteY4-5192" fmla="*/ 961234 h 2561350"/>
                  <a:gd name="connsiteX5-5193" fmla="*/ 1881048 w 2069564"/>
                  <a:gd name="connsiteY5-5194" fmla="*/ 1030865 h 2561350"/>
                  <a:gd name="connsiteX6-5195" fmla="*/ 1847373 w 2069564"/>
                  <a:gd name="connsiteY6-5196" fmla="*/ 1535481 h 2561350"/>
                  <a:gd name="connsiteX7-5197" fmla="*/ 2065070 w 2069564"/>
                  <a:gd name="connsiteY7-5198" fmla="*/ 1597847 h 2561350"/>
                  <a:gd name="connsiteX8-5199" fmla="*/ 1952333 w 2069564"/>
                  <a:gd name="connsiteY8-5200" fmla="*/ 2180265 h 2561350"/>
                  <a:gd name="connsiteX9-5201" fmla="*/ 1223202 w 2069564"/>
                  <a:gd name="connsiteY9-5202" fmla="*/ 2167002 h 2561350"/>
                  <a:gd name="connsiteX10-5203" fmla="*/ 1243075 w 2069564"/>
                  <a:gd name="connsiteY10-5204" fmla="*/ 2275300 h 2561350"/>
                  <a:gd name="connsiteX11-5205" fmla="*/ 793019 w 2069564"/>
                  <a:gd name="connsiteY11-5206" fmla="*/ 2277680 h 2561350"/>
                  <a:gd name="connsiteX12-5207" fmla="*/ 822952 w 2069564"/>
                  <a:gd name="connsiteY12-5208" fmla="*/ 2167002 h 2561350"/>
                  <a:gd name="connsiteX13-5209" fmla="*/ 130027 w 2069564"/>
                  <a:gd name="connsiteY13-5210" fmla="*/ 2200159 h 2561350"/>
                  <a:gd name="connsiteX14-5211" fmla="*/ 1050 w 2069564"/>
                  <a:gd name="connsiteY14-5212" fmla="*/ 1657531 h 2561350"/>
                  <a:gd name="connsiteX15-5213" fmla="*/ 271446 w 2069564"/>
                  <a:gd name="connsiteY15-5214" fmla="*/ 1561668 h 2561350"/>
                  <a:gd name="connsiteX16-5215" fmla="*/ 249172 w 2069564"/>
                  <a:gd name="connsiteY16-5216" fmla="*/ 1045298 h 2561350"/>
                  <a:gd name="connsiteX17-5217" fmla="*/ 8510 w 2069564"/>
                  <a:gd name="connsiteY17-5218" fmla="*/ 1018431 h 2561350"/>
                  <a:gd name="connsiteX18-5219" fmla="*/ 110133 w 2069564"/>
                  <a:gd name="connsiteY18-5220" fmla="*/ 382371 h 2561350"/>
                  <a:gd name="connsiteX19-5221" fmla="*/ 827923 w 2069564"/>
                  <a:gd name="connsiteY19-5222" fmla="*/ 389002 h 2561350"/>
                  <a:gd name="connsiteX20-5223" fmla="*/ 793019 w 2069564"/>
                  <a:gd name="connsiteY20-5224" fmla="*/ 283670 h 2561350"/>
                  <a:gd name="connsiteX21-5225" fmla="*/ 1028762 w 2069564"/>
                  <a:gd name="connsiteY21-5226" fmla="*/ 3 h 2561350"/>
                  <a:gd name="connsiteX0-5227" fmla="*/ 1028762 w 2069564"/>
                  <a:gd name="connsiteY0-5228" fmla="*/ 3 h 2561350"/>
                  <a:gd name="connsiteX1-5229" fmla="*/ 1243075 w 2069564"/>
                  <a:gd name="connsiteY1-5230" fmla="*/ 286050 h 2561350"/>
                  <a:gd name="connsiteX2-5231" fmla="*/ 1220939 w 2069564"/>
                  <a:gd name="connsiteY2-5232" fmla="*/ 389002 h 2561350"/>
                  <a:gd name="connsiteX3-5233" fmla="*/ 1959793 w 2069564"/>
                  <a:gd name="connsiteY3-5234" fmla="*/ 361648 h 2561350"/>
                  <a:gd name="connsiteX4-5235" fmla="*/ 2067556 w 2069564"/>
                  <a:gd name="connsiteY4-5236" fmla="*/ 961234 h 2561350"/>
                  <a:gd name="connsiteX5-5237" fmla="*/ 1881048 w 2069564"/>
                  <a:gd name="connsiteY5-5238" fmla="*/ 1030865 h 2561350"/>
                  <a:gd name="connsiteX6-5239" fmla="*/ 1847373 w 2069564"/>
                  <a:gd name="connsiteY6-5240" fmla="*/ 1535481 h 2561350"/>
                  <a:gd name="connsiteX7-5241" fmla="*/ 2065070 w 2069564"/>
                  <a:gd name="connsiteY7-5242" fmla="*/ 1597847 h 2561350"/>
                  <a:gd name="connsiteX8-5243" fmla="*/ 1952333 w 2069564"/>
                  <a:gd name="connsiteY8-5244" fmla="*/ 2180265 h 2561350"/>
                  <a:gd name="connsiteX9-5245" fmla="*/ 1223202 w 2069564"/>
                  <a:gd name="connsiteY9-5246" fmla="*/ 2167002 h 2561350"/>
                  <a:gd name="connsiteX10-5247" fmla="*/ 1243075 w 2069564"/>
                  <a:gd name="connsiteY10-5248" fmla="*/ 2275300 h 2561350"/>
                  <a:gd name="connsiteX11-5249" fmla="*/ 793019 w 2069564"/>
                  <a:gd name="connsiteY11-5250" fmla="*/ 2277680 h 2561350"/>
                  <a:gd name="connsiteX12-5251" fmla="*/ 822952 w 2069564"/>
                  <a:gd name="connsiteY12-5252" fmla="*/ 2167002 h 2561350"/>
                  <a:gd name="connsiteX13-5253" fmla="*/ 130027 w 2069564"/>
                  <a:gd name="connsiteY13-5254" fmla="*/ 2200159 h 2561350"/>
                  <a:gd name="connsiteX14-5255" fmla="*/ 1050 w 2069564"/>
                  <a:gd name="connsiteY14-5256" fmla="*/ 1657531 h 2561350"/>
                  <a:gd name="connsiteX15-5257" fmla="*/ 271446 w 2069564"/>
                  <a:gd name="connsiteY15-5258" fmla="*/ 1561668 h 2561350"/>
                  <a:gd name="connsiteX16-5259" fmla="*/ 249172 w 2069564"/>
                  <a:gd name="connsiteY16-5260" fmla="*/ 1045298 h 2561350"/>
                  <a:gd name="connsiteX17-5261" fmla="*/ 8510 w 2069564"/>
                  <a:gd name="connsiteY17-5262" fmla="*/ 1018431 h 2561350"/>
                  <a:gd name="connsiteX18-5263" fmla="*/ 110133 w 2069564"/>
                  <a:gd name="connsiteY18-5264" fmla="*/ 382371 h 2561350"/>
                  <a:gd name="connsiteX19-5265" fmla="*/ 827923 w 2069564"/>
                  <a:gd name="connsiteY19-5266" fmla="*/ 389002 h 2561350"/>
                  <a:gd name="connsiteX20-5267" fmla="*/ 793019 w 2069564"/>
                  <a:gd name="connsiteY20-5268" fmla="*/ 283670 h 2561350"/>
                  <a:gd name="connsiteX21-5269" fmla="*/ 1028762 w 2069564"/>
                  <a:gd name="connsiteY21-5270" fmla="*/ 3 h 2561350"/>
                  <a:gd name="connsiteX0-5271" fmla="*/ 1028762 w 2069564"/>
                  <a:gd name="connsiteY0-5272" fmla="*/ 3 h 2561350"/>
                  <a:gd name="connsiteX1-5273" fmla="*/ 1243075 w 2069564"/>
                  <a:gd name="connsiteY1-5274" fmla="*/ 286050 h 2561350"/>
                  <a:gd name="connsiteX2-5275" fmla="*/ 1220939 w 2069564"/>
                  <a:gd name="connsiteY2-5276" fmla="*/ 389002 h 2561350"/>
                  <a:gd name="connsiteX3-5277" fmla="*/ 1959793 w 2069564"/>
                  <a:gd name="connsiteY3-5278" fmla="*/ 361648 h 2561350"/>
                  <a:gd name="connsiteX4-5279" fmla="*/ 2067556 w 2069564"/>
                  <a:gd name="connsiteY4-5280" fmla="*/ 961234 h 2561350"/>
                  <a:gd name="connsiteX5-5281" fmla="*/ 1881048 w 2069564"/>
                  <a:gd name="connsiteY5-5282" fmla="*/ 1030865 h 2561350"/>
                  <a:gd name="connsiteX6-5283" fmla="*/ 1847373 w 2069564"/>
                  <a:gd name="connsiteY6-5284" fmla="*/ 1535481 h 2561350"/>
                  <a:gd name="connsiteX7-5285" fmla="*/ 2065070 w 2069564"/>
                  <a:gd name="connsiteY7-5286" fmla="*/ 1597847 h 2561350"/>
                  <a:gd name="connsiteX8-5287" fmla="*/ 1952333 w 2069564"/>
                  <a:gd name="connsiteY8-5288" fmla="*/ 2180265 h 2561350"/>
                  <a:gd name="connsiteX9-5289" fmla="*/ 1223202 w 2069564"/>
                  <a:gd name="connsiteY9-5290" fmla="*/ 2167002 h 2561350"/>
                  <a:gd name="connsiteX10-5291" fmla="*/ 1243075 w 2069564"/>
                  <a:gd name="connsiteY10-5292" fmla="*/ 2275300 h 2561350"/>
                  <a:gd name="connsiteX11-5293" fmla="*/ 793019 w 2069564"/>
                  <a:gd name="connsiteY11-5294" fmla="*/ 2277680 h 2561350"/>
                  <a:gd name="connsiteX12-5295" fmla="*/ 822952 w 2069564"/>
                  <a:gd name="connsiteY12-5296" fmla="*/ 2167002 h 2561350"/>
                  <a:gd name="connsiteX13-5297" fmla="*/ 130027 w 2069564"/>
                  <a:gd name="connsiteY13-5298" fmla="*/ 2200159 h 2561350"/>
                  <a:gd name="connsiteX14-5299" fmla="*/ 1050 w 2069564"/>
                  <a:gd name="connsiteY14-5300" fmla="*/ 1657531 h 2561350"/>
                  <a:gd name="connsiteX15-5301" fmla="*/ 271446 w 2069564"/>
                  <a:gd name="connsiteY15-5302" fmla="*/ 1561668 h 2561350"/>
                  <a:gd name="connsiteX16-5303" fmla="*/ 249172 w 2069564"/>
                  <a:gd name="connsiteY16-5304" fmla="*/ 1045298 h 2561350"/>
                  <a:gd name="connsiteX17-5305" fmla="*/ 8510 w 2069564"/>
                  <a:gd name="connsiteY17-5306" fmla="*/ 1018431 h 2561350"/>
                  <a:gd name="connsiteX18-5307" fmla="*/ 110133 w 2069564"/>
                  <a:gd name="connsiteY18-5308" fmla="*/ 382371 h 2561350"/>
                  <a:gd name="connsiteX19-5309" fmla="*/ 827923 w 2069564"/>
                  <a:gd name="connsiteY19-5310" fmla="*/ 389002 h 2561350"/>
                  <a:gd name="connsiteX20-5311" fmla="*/ 793019 w 2069564"/>
                  <a:gd name="connsiteY20-5312" fmla="*/ 283670 h 2561350"/>
                  <a:gd name="connsiteX21-5313" fmla="*/ 1028762 w 2069564"/>
                  <a:gd name="connsiteY21-5314" fmla="*/ 3 h 2561350"/>
                  <a:gd name="connsiteX0-5315" fmla="*/ 1028762 w 2069564"/>
                  <a:gd name="connsiteY0-5316" fmla="*/ 3 h 2561350"/>
                  <a:gd name="connsiteX1-5317" fmla="*/ 1243075 w 2069564"/>
                  <a:gd name="connsiteY1-5318" fmla="*/ 286050 h 2561350"/>
                  <a:gd name="connsiteX2-5319" fmla="*/ 1220939 w 2069564"/>
                  <a:gd name="connsiteY2-5320" fmla="*/ 389002 h 2561350"/>
                  <a:gd name="connsiteX3-5321" fmla="*/ 1959793 w 2069564"/>
                  <a:gd name="connsiteY3-5322" fmla="*/ 361648 h 2561350"/>
                  <a:gd name="connsiteX4-5323" fmla="*/ 2067556 w 2069564"/>
                  <a:gd name="connsiteY4-5324" fmla="*/ 961234 h 2561350"/>
                  <a:gd name="connsiteX5-5325" fmla="*/ 1881048 w 2069564"/>
                  <a:gd name="connsiteY5-5326" fmla="*/ 1030865 h 2561350"/>
                  <a:gd name="connsiteX6-5327" fmla="*/ 1847373 w 2069564"/>
                  <a:gd name="connsiteY6-5328" fmla="*/ 1535481 h 2561350"/>
                  <a:gd name="connsiteX7-5329" fmla="*/ 2065070 w 2069564"/>
                  <a:gd name="connsiteY7-5330" fmla="*/ 1597847 h 2561350"/>
                  <a:gd name="connsiteX8-5331" fmla="*/ 1952333 w 2069564"/>
                  <a:gd name="connsiteY8-5332" fmla="*/ 2180265 h 2561350"/>
                  <a:gd name="connsiteX9-5333" fmla="*/ 1223202 w 2069564"/>
                  <a:gd name="connsiteY9-5334" fmla="*/ 2167002 h 2561350"/>
                  <a:gd name="connsiteX10-5335" fmla="*/ 1243075 w 2069564"/>
                  <a:gd name="connsiteY10-5336" fmla="*/ 2275300 h 2561350"/>
                  <a:gd name="connsiteX11-5337" fmla="*/ 793019 w 2069564"/>
                  <a:gd name="connsiteY11-5338" fmla="*/ 2277680 h 2561350"/>
                  <a:gd name="connsiteX12-5339" fmla="*/ 822952 w 2069564"/>
                  <a:gd name="connsiteY12-5340" fmla="*/ 2167002 h 2561350"/>
                  <a:gd name="connsiteX13-5341" fmla="*/ 130027 w 2069564"/>
                  <a:gd name="connsiteY13-5342" fmla="*/ 2200159 h 2561350"/>
                  <a:gd name="connsiteX14-5343" fmla="*/ 1050 w 2069564"/>
                  <a:gd name="connsiteY14-5344" fmla="*/ 1657531 h 2561350"/>
                  <a:gd name="connsiteX15-5345" fmla="*/ 271446 w 2069564"/>
                  <a:gd name="connsiteY15-5346" fmla="*/ 1561668 h 2561350"/>
                  <a:gd name="connsiteX16-5347" fmla="*/ 249172 w 2069564"/>
                  <a:gd name="connsiteY16-5348" fmla="*/ 1045298 h 2561350"/>
                  <a:gd name="connsiteX17-5349" fmla="*/ 8510 w 2069564"/>
                  <a:gd name="connsiteY17-5350" fmla="*/ 1018431 h 2561350"/>
                  <a:gd name="connsiteX18-5351" fmla="*/ 110133 w 2069564"/>
                  <a:gd name="connsiteY18-5352" fmla="*/ 382371 h 2561350"/>
                  <a:gd name="connsiteX19-5353" fmla="*/ 827923 w 2069564"/>
                  <a:gd name="connsiteY19-5354" fmla="*/ 389002 h 2561350"/>
                  <a:gd name="connsiteX20-5355" fmla="*/ 793019 w 2069564"/>
                  <a:gd name="connsiteY20-5356" fmla="*/ 283670 h 2561350"/>
                  <a:gd name="connsiteX21-5357" fmla="*/ 1028762 w 2069564"/>
                  <a:gd name="connsiteY21-5358" fmla="*/ 3 h 2561350"/>
                  <a:gd name="connsiteX0-5359" fmla="*/ 1029052 w 2069854"/>
                  <a:gd name="connsiteY0-5360" fmla="*/ 3 h 2561350"/>
                  <a:gd name="connsiteX1-5361" fmla="*/ 1243365 w 2069854"/>
                  <a:gd name="connsiteY1-5362" fmla="*/ 286050 h 2561350"/>
                  <a:gd name="connsiteX2-5363" fmla="*/ 1221229 w 2069854"/>
                  <a:gd name="connsiteY2-5364" fmla="*/ 389002 h 2561350"/>
                  <a:gd name="connsiteX3-5365" fmla="*/ 1960083 w 2069854"/>
                  <a:gd name="connsiteY3-5366" fmla="*/ 361648 h 2561350"/>
                  <a:gd name="connsiteX4-5367" fmla="*/ 2067846 w 2069854"/>
                  <a:gd name="connsiteY4-5368" fmla="*/ 961234 h 2561350"/>
                  <a:gd name="connsiteX5-5369" fmla="*/ 1881338 w 2069854"/>
                  <a:gd name="connsiteY5-5370" fmla="*/ 1030865 h 2561350"/>
                  <a:gd name="connsiteX6-5371" fmla="*/ 1847663 w 2069854"/>
                  <a:gd name="connsiteY6-5372" fmla="*/ 1535481 h 2561350"/>
                  <a:gd name="connsiteX7-5373" fmla="*/ 2065360 w 2069854"/>
                  <a:gd name="connsiteY7-5374" fmla="*/ 1597847 h 2561350"/>
                  <a:gd name="connsiteX8-5375" fmla="*/ 1952623 w 2069854"/>
                  <a:gd name="connsiteY8-5376" fmla="*/ 2180265 h 2561350"/>
                  <a:gd name="connsiteX9-5377" fmla="*/ 1223492 w 2069854"/>
                  <a:gd name="connsiteY9-5378" fmla="*/ 2167002 h 2561350"/>
                  <a:gd name="connsiteX10-5379" fmla="*/ 1243365 w 2069854"/>
                  <a:gd name="connsiteY10-5380" fmla="*/ 2275300 h 2561350"/>
                  <a:gd name="connsiteX11-5381" fmla="*/ 793309 w 2069854"/>
                  <a:gd name="connsiteY11-5382" fmla="*/ 2277680 h 2561350"/>
                  <a:gd name="connsiteX12-5383" fmla="*/ 823242 w 2069854"/>
                  <a:gd name="connsiteY12-5384" fmla="*/ 2167002 h 2561350"/>
                  <a:gd name="connsiteX13-5385" fmla="*/ 117884 w 2069854"/>
                  <a:gd name="connsiteY13-5386" fmla="*/ 2215080 h 2561350"/>
                  <a:gd name="connsiteX14-5387" fmla="*/ 1340 w 2069854"/>
                  <a:gd name="connsiteY14-5388" fmla="*/ 1657531 h 2561350"/>
                  <a:gd name="connsiteX15-5389" fmla="*/ 271736 w 2069854"/>
                  <a:gd name="connsiteY15-5390" fmla="*/ 1561668 h 2561350"/>
                  <a:gd name="connsiteX16-5391" fmla="*/ 249462 w 2069854"/>
                  <a:gd name="connsiteY16-5392" fmla="*/ 1045298 h 2561350"/>
                  <a:gd name="connsiteX17-5393" fmla="*/ 8800 w 2069854"/>
                  <a:gd name="connsiteY17-5394" fmla="*/ 1018431 h 2561350"/>
                  <a:gd name="connsiteX18-5395" fmla="*/ 110423 w 2069854"/>
                  <a:gd name="connsiteY18-5396" fmla="*/ 382371 h 2561350"/>
                  <a:gd name="connsiteX19-5397" fmla="*/ 828213 w 2069854"/>
                  <a:gd name="connsiteY19-5398" fmla="*/ 389002 h 2561350"/>
                  <a:gd name="connsiteX20-5399" fmla="*/ 793309 w 2069854"/>
                  <a:gd name="connsiteY20-5400" fmla="*/ 283670 h 2561350"/>
                  <a:gd name="connsiteX21-5401" fmla="*/ 1029052 w 2069854"/>
                  <a:gd name="connsiteY21-5402" fmla="*/ 3 h 2561350"/>
                  <a:gd name="connsiteX0-5403" fmla="*/ 1029052 w 2069854"/>
                  <a:gd name="connsiteY0-5404" fmla="*/ 3 h 2561350"/>
                  <a:gd name="connsiteX1-5405" fmla="*/ 1243365 w 2069854"/>
                  <a:gd name="connsiteY1-5406" fmla="*/ 286050 h 2561350"/>
                  <a:gd name="connsiteX2-5407" fmla="*/ 1221229 w 2069854"/>
                  <a:gd name="connsiteY2-5408" fmla="*/ 389002 h 2561350"/>
                  <a:gd name="connsiteX3-5409" fmla="*/ 1960083 w 2069854"/>
                  <a:gd name="connsiteY3-5410" fmla="*/ 361648 h 2561350"/>
                  <a:gd name="connsiteX4-5411" fmla="*/ 2067846 w 2069854"/>
                  <a:gd name="connsiteY4-5412" fmla="*/ 961234 h 2561350"/>
                  <a:gd name="connsiteX5-5413" fmla="*/ 1881338 w 2069854"/>
                  <a:gd name="connsiteY5-5414" fmla="*/ 1030865 h 2561350"/>
                  <a:gd name="connsiteX6-5415" fmla="*/ 1847663 w 2069854"/>
                  <a:gd name="connsiteY6-5416" fmla="*/ 1535481 h 2561350"/>
                  <a:gd name="connsiteX7-5417" fmla="*/ 2065360 w 2069854"/>
                  <a:gd name="connsiteY7-5418" fmla="*/ 1597847 h 2561350"/>
                  <a:gd name="connsiteX8-5419" fmla="*/ 1952623 w 2069854"/>
                  <a:gd name="connsiteY8-5420" fmla="*/ 2180265 h 2561350"/>
                  <a:gd name="connsiteX9-5421" fmla="*/ 1223492 w 2069854"/>
                  <a:gd name="connsiteY9-5422" fmla="*/ 2167002 h 2561350"/>
                  <a:gd name="connsiteX10-5423" fmla="*/ 1243365 w 2069854"/>
                  <a:gd name="connsiteY10-5424" fmla="*/ 2275300 h 2561350"/>
                  <a:gd name="connsiteX11-5425" fmla="*/ 793309 w 2069854"/>
                  <a:gd name="connsiteY11-5426" fmla="*/ 2277680 h 2561350"/>
                  <a:gd name="connsiteX12-5427" fmla="*/ 823242 w 2069854"/>
                  <a:gd name="connsiteY12-5428" fmla="*/ 2167002 h 2561350"/>
                  <a:gd name="connsiteX13-5429" fmla="*/ 117884 w 2069854"/>
                  <a:gd name="connsiteY13-5430" fmla="*/ 2215080 h 2561350"/>
                  <a:gd name="connsiteX14-5431" fmla="*/ 1340 w 2069854"/>
                  <a:gd name="connsiteY14-5432" fmla="*/ 1657531 h 2561350"/>
                  <a:gd name="connsiteX15-5433" fmla="*/ 271736 w 2069854"/>
                  <a:gd name="connsiteY15-5434" fmla="*/ 1561668 h 2561350"/>
                  <a:gd name="connsiteX16-5435" fmla="*/ 249462 w 2069854"/>
                  <a:gd name="connsiteY16-5436" fmla="*/ 1045298 h 2561350"/>
                  <a:gd name="connsiteX17-5437" fmla="*/ 8800 w 2069854"/>
                  <a:gd name="connsiteY17-5438" fmla="*/ 1018431 h 2561350"/>
                  <a:gd name="connsiteX18-5439" fmla="*/ 110423 w 2069854"/>
                  <a:gd name="connsiteY18-5440" fmla="*/ 382371 h 2561350"/>
                  <a:gd name="connsiteX19-5441" fmla="*/ 828213 w 2069854"/>
                  <a:gd name="connsiteY19-5442" fmla="*/ 389002 h 2561350"/>
                  <a:gd name="connsiteX20-5443" fmla="*/ 793309 w 2069854"/>
                  <a:gd name="connsiteY20-5444" fmla="*/ 283670 h 2561350"/>
                  <a:gd name="connsiteX21-5445" fmla="*/ 1029052 w 2069854"/>
                  <a:gd name="connsiteY21-5446" fmla="*/ 3 h 2561350"/>
                  <a:gd name="connsiteX0-5447" fmla="*/ 1029052 w 2069854"/>
                  <a:gd name="connsiteY0-5448" fmla="*/ 3 h 2561350"/>
                  <a:gd name="connsiteX1-5449" fmla="*/ 1243365 w 2069854"/>
                  <a:gd name="connsiteY1-5450" fmla="*/ 286050 h 2561350"/>
                  <a:gd name="connsiteX2-5451" fmla="*/ 1221229 w 2069854"/>
                  <a:gd name="connsiteY2-5452" fmla="*/ 389002 h 2561350"/>
                  <a:gd name="connsiteX3-5453" fmla="*/ 1960083 w 2069854"/>
                  <a:gd name="connsiteY3-5454" fmla="*/ 361648 h 2561350"/>
                  <a:gd name="connsiteX4-5455" fmla="*/ 2067846 w 2069854"/>
                  <a:gd name="connsiteY4-5456" fmla="*/ 961234 h 2561350"/>
                  <a:gd name="connsiteX5-5457" fmla="*/ 1881338 w 2069854"/>
                  <a:gd name="connsiteY5-5458" fmla="*/ 1030865 h 2561350"/>
                  <a:gd name="connsiteX6-5459" fmla="*/ 1847663 w 2069854"/>
                  <a:gd name="connsiteY6-5460" fmla="*/ 1535481 h 2561350"/>
                  <a:gd name="connsiteX7-5461" fmla="*/ 2065360 w 2069854"/>
                  <a:gd name="connsiteY7-5462" fmla="*/ 1597847 h 2561350"/>
                  <a:gd name="connsiteX8-5463" fmla="*/ 1952623 w 2069854"/>
                  <a:gd name="connsiteY8-5464" fmla="*/ 2180265 h 2561350"/>
                  <a:gd name="connsiteX9-5465" fmla="*/ 1223492 w 2069854"/>
                  <a:gd name="connsiteY9-5466" fmla="*/ 2167002 h 2561350"/>
                  <a:gd name="connsiteX10-5467" fmla="*/ 1243365 w 2069854"/>
                  <a:gd name="connsiteY10-5468" fmla="*/ 2275300 h 2561350"/>
                  <a:gd name="connsiteX11-5469" fmla="*/ 793309 w 2069854"/>
                  <a:gd name="connsiteY11-5470" fmla="*/ 2277680 h 2561350"/>
                  <a:gd name="connsiteX12-5471" fmla="*/ 723771 w 2069854"/>
                  <a:gd name="connsiteY12-5472" fmla="*/ 2109806 h 2561350"/>
                  <a:gd name="connsiteX13-5473" fmla="*/ 117884 w 2069854"/>
                  <a:gd name="connsiteY13-5474" fmla="*/ 2215080 h 2561350"/>
                  <a:gd name="connsiteX14-5475" fmla="*/ 1340 w 2069854"/>
                  <a:gd name="connsiteY14-5476" fmla="*/ 1657531 h 2561350"/>
                  <a:gd name="connsiteX15-5477" fmla="*/ 271736 w 2069854"/>
                  <a:gd name="connsiteY15-5478" fmla="*/ 1561668 h 2561350"/>
                  <a:gd name="connsiteX16-5479" fmla="*/ 249462 w 2069854"/>
                  <a:gd name="connsiteY16-5480" fmla="*/ 1045298 h 2561350"/>
                  <a:gd name="connsiteX17-5481" fmla="*/ 8800 w 2069854"/>
                  <a:gd name="connsiteY17-5482" fmla="*/ 1018431 h 2561350"/>
                  <a:gd name="connsiteX18-5483" fmla="*/ 110423 w 2069854"/>
                  <a:gd name="connsiteY18-5484" fmla="*/ 382371 h 2561350"/>
                  <a:gd name="connsiteX19-5485" fmla="*/ 828213 w 2069854"/>
                  <a:gd name="connsiteY19-5486" fmla="*/ 389002 h 2561350"/>
                  <a:gd name="connsiteX20-5487" fmla="*/ 793309 w 2069854"/>
                  <a:gd name="connsiteY20-5488" fmla="*/ 283670 h 2561350"/>
                  <a:gd name="connsiteX21-5489" fmla="*/ 1029052 w 2069854"/>
                  <a:gd name="connsiteY21-5490" fmla="*/ 3 h 2561350"/>
                  <a:gd name="connsiteX0-5491" fmla="*/ 1029052 w 2069854"/>
                  <a:gd name="connsiteY0-5492" fmla="*/ 3 h 2561350"/>
                  <a:gd name="connsiteX1-5493" fmla="*/ 1243365 w 2069854"/>
                  <a:gd name="connsiteY1-5494" fmla="*/ 286050 h 2561350"/>
                  <a:gd name="connsiteX2-5495" fmla="*/ 1221229 w 2069854"/>
                  <a:gd name="connsiteY2-5496" fmla="*/ 389002 h 2561350"/>
                  <a:gd name="connsiteX3-5497" fmla="*/ 1960083 w 2069854"/>
                  <a:gd name="connsiteY3-5498" fmla="*/ 361648 h 2561350"/>
                  <a:gd name="connsiteX4-5499" fmla="*/ 2067846 w 2069854"/>
                  <a:gd name="connsiteY4-5500" fmla="*/ 961234 h 2561350"/>
                  <a:gd name="connsiteX5-5501" fmla="*/ 1881338 w 2069854"/>
                  <a:gd name="connsiteY5-5502" fmla="*/ 1030865 h 2561350"/>
                  <a:gd name="connsiteX6-5503" fmla="*/ 1847663 w 2069854"/>
                  <a:gd name="connsiteY6-5504" fmla="*/ 1535481 h 2561350"/>
                  <a:gd name="connsiteX7-5505" fmla="*/ 2065360 w 2069854"/>
                  <a:gd name="connsiteY7-5506" fmla="*/ 1597847 h 2561350"/>
                  <a:gd name="connsiteX8-5507" fmla="*/ 1952623 w 2069854"/>
                  <a:gd name="connsiteY8-5508" fmla="*/ 2180265 h 2561350"/>
                  <a:gd name="connsiteX9-5509" fmla="*/ 1223492 w 2069854"/>
                  <a:gd name="connsiteY9-5510" fmla="*/ 2167002 h 2561350"/>
                  <a:gd name="connsiteX10-5511" fmla="*/ 1243365 w 2069854"/>
                  <a:gd name="connsiteY10-5512" fmla="*/ 2275300 h 2561350"/>
                  <a:gd name="connsiteX11-5513" fmla="*/ 793309 w 2069854"/>
                  <a:gd name="connsiteY11-5514" fmla="*/ 2277680 h 2561350"/>
                  <a:gd name="connsiteX12-5515" fmla="*/ 723771 w 2069854"/>
                  <a:gd name="connsiteY12-5516" fmla="*/ 2109806 h 2561350"/>
                  <a:gd name="connsiteX13-5517" fmla="*/ 117884 w 2069854"/>
                  <a:gd name="connsiteY13-5518" fmla="*/ 2215080 h 2561350"/>
                  <a:gd name="connsiteX14-5519" fmla="*/ 1340 w 2069854"/>
                  <a:gd name="connsiteY14-5520" fmla="*/ 1657531 h 2561350"/>
                  <a:gd name="connsiteX15-5521" fmla="*/ 271736 w 2069854"/>
                  <a:gd name="connsiteY15-5522" fmla="*/ 1561668 h 2561350"/>
                  <a:gd name="connsiteX16-5523" fmla="*/ 249462 w 2069854"/>
                  <a:gd name="connsiteY16-5524" fmla="*/ 1045298 h 2561350"/>
                  <a:gd name="connsiteX17-5525" fmla="*/ 8800 w 2069854"/>
                  <a:gd name="connsiteY17-5526" fmla="*/ 1018431 h 2561350"/>
                  <a:gd name="connsiteX18-5527" fmla="*/ 110423 w 2069854"/>
                  <a:gd name="connsiteY18-5528" fmla="*/ 382371 h 2561350"/>
                  <a:gd name="connsiteX19-5529" fmla="*/ 828213 w 2069854"/>
                  <a:gd name="connsiteY19-5530" fmla="*/ 389002 h 2561350"/>
                  <a:gd name="connsiteX20-5531" fmla="*/ 793309 w 2069854"/>
                  <a:gd name="connsiteY20-5532" fmla="*/ 283670 h 2561350"/>
                  <a:gd name="connsiteX21-5533" fmla="*/ 1029052 w 2069854"/>
                  <a:gd name="connsiteY21-5534" fmla="*/ 3 h 2561350"/>
                  <a:gd name="connsiteX0-5535" fmla="*/ 1029052 w 2069854"/>
                  <a:gd name="connsiteY0-5536" fmla="*/ 3 h 2561350"/>
                  <a:gd name="connsiteX1-5537" fmla="*/ 1243365 w 2069854"/>
                  <a:gd name="connsiteY1-5538" fmla="*/ 286050 h 2561350"/>
                  <a:gd name="connsiteX2-5539" fmla="*/ 1221229 w 2069854"/>
                  <a:gd name="connsiteY2-5540" fmla="*/ 389002 h 2561350"/>
                  <a:gd name="connsiteX3-5541" fmla="*/ 1960083 w 2069854"/>
                  <a:gd name="connsiteY3-5542" fmla="*/ 361648 h 2561350"/>
                  <a:gd name="connsiteX4-5543" fmla="*/ 2067846 w 2069854"/>
                  <a:gd name="connsiteY4-5544" fmla="*/ 961234 h 2561350"/>
                  <a:gd name="connsiteX5-5545" fmla="*/ 1881338 w 2069854"/>
                  <a:gd name="connsiteY5-5546" fmla="*/ 1030865 h 2561350"/>
                  <a:gd name="connsiteX6-5547" fmla="*/ 1847663 w 2069854"/>
                  <a:gd name="connsiteY6-5548" fmla="*/ 1535481 h 2561350"/>
                  <a:gd name="connsiteX7-5549" fmla="*/ 2065360 w 2069854"/>
                  <a:gd name="connsiteY7-5550" fmla="*/ 1597847 h 2561350"/>
                  <a:gd name="connsiteX8-5551" fmla="*/ 1952623 w 2069854"/>
                  <a:gd name="connsiteY8-5552" fmla="*/ 2180265 h 2561350"/>
                  <a:gd name="connsiteX9-5553" fmla="*/ 1223492 w 2069854"/>
                  <a:gd name="connsiteY9-5554" fmla="*/ 2167002 h 2561350"/>
                  <a:gd name="connsiteX10-5555" fmla="*/ 1243365 w 2069854"/>
                  <a:gd name="connsiteY10-5556" fmla="*/ 2275300 h 2561350"/>
                  <a:gd name="connsiteX11-5557" fmla="*/ 793309 w 2069854"/>
                  <a:gd name="connsiteY11-5558" fmla="*/ 2277680 h 2561350"/>
                  <a:gd name="connsiteX12-5559" fmla="*/ 723771 w 2069854"/>
                  <a:gd name="connsiteY12-5560" fmla="*/ 2109806 h 2561350"/>
                  <a:gd name="connsiteX13-5561" fmla="*/ 117884 w 2069854"/>
                  <a:gd name="connsiteY13-5562" fmla="*/ 2215080 h 2561350"/>
                  <a:gd name="connsiteX14-5563" fmla="*/ 1340 w 2069854"/>
                  <a:gd name="connsiteY14-5564" fmla="*/ 1657531 h 2561350"/>
                  <a:gd name="connsiteX15-5565" fmla="*/ 271736 w 2069854"/>
                  <a:gd name="connsiteY15-5566" fmla="*/ 1561668 h 2561350"/>
                  <a:gd name="connsiteX16-5567" fmla="*/ 249462 w 2069854"/>
                  <a:gd name="connsiteY16-5568" fmla="*/ 1045298 h 2561350"/>
                  <a:gd name="connsiteX17-5569" fmla="*/ 8800 w 2069854"/>
                  <a:gd name="connsiteY17-5570" fmla="*/ 1018431 h 2561350"/>
                  <a:gd name="connsiteX18-5571" fmla="*/ 110423 w 2069854"/>
                  <a:gd name="connsiteY18-5572" fmla="*/ 382371 h 2561350"/>
                  <a:gd name="connsiteX19-5573" fmla="*/ 828213 w 2069854"/>
                  <a:gd name="connsiteY19-5574" fmla="*/ 389002 h 2561350"/>
                  <a:gd name="connsiteX20-5575" fmla="*/ 793309 w 2069854"/>
                  <a:gd name="connsiteY20-5576" fmla="*/ 283670 h 2561350"/>
                  <a:gd name="connsiteX21-5577" fmla="*/ 1029052 w 2069854"/>
                  <a:gd name="connsiteY21-5578" fmla="*/ 3 h 2561350"/>
                  <a:gd name="connsiteX0-5579" fmla="*/ 1029052 w 2069854"/>
                  <a:gd name="connsiteY0-5580" fmla="*/ 3 h 2561350"/>
                  <a:gd name="connsiteX1-5581" fmla="*/ 1243365 w 2069854"/>
                  <a:gd name="connsiteY1-5582" fmla="*/ 286050 h 2561350"/>
                  <a:gd name="connsiteX2-5583" fmla="*/ 1221229 w 2069854"/>
                  <a:gd name="connsiteY2-5584" fmla="*/ 389002 h 2561350"/>
                  <a:gd name="connsiteX3-5585" fmla="*/ 1960083 w 2069854"/>
                  <a:gd name="connsiteY3-5586" fmla="*/ 361648 h 2561350"/>
                  <a:gd name="connsiteX4-5587" fmla="*/ 2067846 w 2069854"/>
                  <a:gd name="connsiteY4-5588" fmla="*/ 961234 h 2561350"/>
                  <a:gd name="connsiteX5-5589" fmla="*/ 1881338 w 2069854"/>
                  <a:gd name="connsiteY5-5590" fmla="*/ 1030865 h 2561350"/>
                  <a:gd name="connsiteX6-5591" fmla="*/ 1847663 w 2069854"/>
                  <a:gd name="connsiteY6-5592" fmla="*/ 1535481 h 2561350"/>
                  <a:gd name="connsiteX7-5593" fmla="*/ 2065360 w 2069854"/>
                  <a:gd name="connsiteY7-5594" fmla="*/ 1597847 h 2561350"/>
                  <a:gd name="connsiteX8-5595" fmla="*/ 1952623 w 2069854"/>
                  <a:gd name="connsiteY8-5596" fmla="*/ 2180265 h 2561350"/>
                  <a:gd name="connsiteX9-5597" fmla="*/ 1223492 w 2069854"/>
                  <a:gd name="connsiteY9-5598" fmla="*/ 2167002 h 2561350"/>
                  <a:gd name="connsiteX10-5599" fmla="*/ 1243365 w 2069854"/>
                  <a:gd name="connsiteY10-5600" fmla="*/ 2275300 h 2561350"/>
                  <a:gd name="connsiteX11-5601" fmla="*/ 793309 w 2069854"/>
                  <a:gd name="connsiteY11-5602" fmla="*/ 2277680 h 2561350"/>
                  <a:gd name="connsiteX12-5603" fmla="*/ 723771 w 2069854"/>
                  <a:gd name="connsiteY12-5604" fmla="*/ 2109806 h 2561350"/>
                  <a:gd name="connsiteX13-5605" fmla="*/ 117884 w 2069854"/>
                  <a:gd name="connsiteY13-5606" fmla="*/ 2215080 h 2561350"/>
                  <a:gd name="connsiteX14-5607" fmla="*/ 1340 w 2069854"/>
                  <a:gd name="connsiteY14-5608" fmla="*/ 1657531 h 2561350"/>
                  <a:gd name="connsiteX15-5609" fmla="*/ 271736 w 2069854"/>
                  <a:gd name="connsiteY15-5610" fmla="*/ 1561668 h 2561350"/>
                  <a:gd name="connsiteX16-5611" fmla="*/ 249462 w 2069854"/>
                  <a:gd name="connsiteY16-5612" fmla="*/ 1045298 h 2561350"/>
                  <a:gd name="connsiteX17-5613" fmla="*/ 8800 w 2069854"/>
                  <a:gd name="connsiteY17-5614" fmla="*/ 1018431 h 2561350"/>
                  <a:gd name="connsiteX18-5615" fmla="*/ 110423 w 2069854"/>
                  <a:gd name="connsiteY18-5616" fmla="*/ 382371 h 2561350"/>
                  <a:gd name="connsiteX19-5617" fmla="*/ 828213 w 2069854"/>
                  <a:gd name="connsiteY19-5618" fmla="*/ 389002 h 2561350"/>
                  <a:gd name="connsiteX20-5619" fmla="*/ 793309 w 2069854"/>
                  <a:gd name="connsiteY20-5620" fmla="*/ 283670 h 2561350"/>
                  <a:gd name="connsiteX21-5621" fmla="*/ 1029052 w 2069854"/>
                  <a:gd name="connsiteY21-5622" fmla="*/ 3 h 2561350"/>
                  <a:gd name="connsiteX0-5623" fmla="*/ 1029052 w 2069854"/>
                  <a:gd name="connsiteY0-5624" fmla="*/ 3 h 2561350"/>
                  <a:gd name="connsiteX1-5625" fmla="*/ 1243365 w 2069854"/>
                  <a:gd name="connsiteY1-5626" fmla="*/ 286050 h 2561350"/>
                  <a:gd name="connsiteX2-5627" fmla="*/ 1221229 w 2069854"/>
                  <a:gd name="connsiteY2-5628" fmla="*/ 389002 h 2561350"/>
                  <a:gd name="connsiteX3-5629" fmla="*/ 1960083 w 2069854"/>
                  <a:gd name="connsiteY3-5630" fmla="*/ 361648 h 2561350"/>
                  <a:gd name="connsiteX4-5631" fmla="*/ 2067846 w 2069854"/>
                  <a:gd name="connsiteY4-5632" fmla="*/ 961234 h 2561350"/>
                  <a:gd name="connsiteX5-5633" fmla="*/ 1881338 w 2069854"/>
                  <a:gd name="connsiteY5-5634" fmla="*/ 1030865 h 2561350"/>
                  <a:gd name="connsiteX6-5635" fmla="*/ 1847663 w 2069854"/>
                  <a:gd name="connsiteY6-5636" fmla="*/ 1535481 h 2561350"/>
                  <a:gd name="connsiteX7-5637" fmla="*/ 2065360 w 2069854"/>
                  <a:gd name="connsiteY7-5638" fmla="*/ 1597847 h 2561350"/>
                  <a:gd name="connsiteX8-5639" fmla="*/ 1952623 w 2069854"/>
                  <a:gd name="connsiteY8-5640" fmla="*/ 2180265 h 2561350"/>
                  <a:gd name="connsiteX9-5641" fmla="*/ 1223492 w 2069854"/>
                  <a:gd name="connsiteY9-5642" fmla="*/ 2167002 h 2561350"/>
                  <a:gd name="connsiteX10-5643" fmla="*/ 1243365 w 2069854"/>
                  <a:gd name="connsiteY10-5644" fmla="*/ 2275300 h 2561350"/>
                  <a:gd name="connsiteX11-5645" fmla="*/ 793309 w 2069854"/>
                  <a:gd name="connsiteY11-5646" fmla="*/ 2277680 h 2561350"/>
                  <a:gd name="connsiteX12-5647" fmla="*/ 723771 w 2069854"/>
                  <a:gd name="connsiteY12-5648" fmla="*/ 2109806 h 2561350"/>
                  <a:gd name="connsiteX13-5649" fmla="*/ 117884 w 2069854"/>
                  <a:gd name="connsiteY13-5650" fmla="*/ 2215080 h 2561350"/>
                  <a:gd name="connsiteX14-5651" fmla="*/ 1340 w 2069854"/>
                  <a:gd name="connsiteY14-5652" fmla="*/ 1657531 h 2561350"/>
                  <a:gd name="connsiteX15-5653" fmla="*/ 271736 w 2069854"/>
                  <a:gd name="connsiteY15-5654" fmla="*/ 1561668 h 2561350"/>
                  <a:gd name="connsiteX16-5655" fmla="*/ 249462 w 2069854"/>
                  <a:gd name="connsiteY16-5656" fmla="*/ 1045298 h 2561350"/>
                  <a:gd name="connsiteX17-5657" fmla="*/ 8800 w 2069854"/>
                  <a:gd name="connsiteY17-5658" fmla="*/ 1018431 h 2561350"/>
                  <a:gd name="connsiteX18-5659" fmla="*/ 110423 w 2069854"/>
                  <a:gd name="connsiteY18-5660" fmla="*/ 382371 h 2561350"/>
                  <a:gd name="connsiteX19-5661" fmla="*/ 828213 w 2069854"/>
                  <a:gd name="connsiteY19-5662" fmla="*/ 389002 h 2561350"/>
                  <a:gd name="connsiteX20-5663" fmla="*/ 793309 w 2069854"/>
                  <a:gd name="connsiteY20-5664" fmla="*/ 283670 h 2561350"/>
                  <a:gd name="connsiteX21-5665" fmla="*/ 1029052 w 2069854"/>
                  <a:gd name="connsiteY21-5666" fmla="*/ 3 h 2561350"/>
                  <a:gd name="connsiteX0-5667" fmla="*/ 1029052 w 2069854"/>
                  <a:gd name="connsiteY0-5668" fmla="*/ 3 h 2561350"/>
                  <a:gd name="connsiteX1-5669" fmla="*/ 1243365 w 2069854"/>
                  <a:gd name="connsiteY1-5670" fmla="*/ 286050 h 2561350"/>
                  <a:gd name="connsiteX2-5671" fmla="*/ 1221229 w 2069854"/>
                  <a:gd name="connsiteY2-5672" fmla="*/ 389002 h 2561350"/>
                  <a:gd name="connsiteX3-5673" fmla="*/ 1960083 w 2069854"/>
                  <a:gd name="connsiteY3-5674" fmla="*/ 361648 h 2561350"/>
                  <a:gd name="connsiteX4-5675" fmla="*/ 2067846 w 2069854"/>
                  <a:gd name="connsiteY4-5676" fmla="*/ 961234 h 2561350"/>
                  <a:gd name="connsiteX5-5677" fmla="*/ 1881338 w 2069854"/>
                  <a:gd name="connsiteY5-5678" fmla="*/ 1030865 h 2561350"/>
                  <a:gd name="connsiteX6-5679" fmla="*/ 1847663 w 2069854"/>
                  <a:gd name="connsiteY6-5680" fmla="*/ 1535481 h 2561350"/>
                  <a:gd name="connsiteX7-5681" fmla="*/ 2065360 w 2069854"/>
                  <a:gd name="connsiteY7-5682" fmla="*/ 1597847 h 2561350"/>
                  <a:gd name="connsiteX8-5683" fmla="*/ 1952623 w 2069854"/>
                  <a:gd name="connsiteY8-5684" fmla="*/ 2180265 h 2561350"/>
                  <a:gd name="connsiteX9-5685" fmla="*/ 1223492 w 2069854"/>
                  <a:gd name="connsiteY9-5686" fmla="*/ 2167002 h 2561350"/>
                  <a:gd name="connsiteX10-5687" fmla="*/ 1243365 w 2069854"/>
                  <a:gd name="connsiteY10-5688" fmla="*/ 2275300 h 2561350"/>
                  <a:gd name="connsiteX11-5689" fmla="*/ 803256 w 2069854"/>
                  <a:gd name="connsiteY11-5690" fmla="*/ 2277680 h 2561350"/>
                  <a:gd name="connsiteX12-5691" fmla="*/ 723771 w 2069854"/>
                  <a:gd name="connsiteY12-5692" fmla="*/ 2109806 h 2561350"/>
                  <a:gd name="connsiteX13-5693" fmla="*/ 117884 w 2069854"/>
                  <a:gd name="connsiteY13-5694" fmla="*/ 2215080 h 2561350"/>
                  <a:gd name="connsiteX14-5695" fmla="*/ 1340 w 2069854"/>
                  <a:gd name="connsiteY14-5696" fmla="*/ 1657531 h 2561350"/>
                  <a:gd name="connsiteX15-5697" fmla="*/ 271736 w 2069854"/>
                  <a:gd name="connsiteY15-5698" fmla="*/ 1561668 h 2561350"/>
                  <a:gd name="connsiteX16-5699" fmla="*/ 249462 w 2069854"/>
                  <a:gd name="connsiteY16-5700" fmla="*/ 1045298 h 2561350"/>
                  <a:gd name="connsiteX17-5701" fmla="*/ 8800 w 2069854"/>
                  <a:gd name="connsiteY17-5702" fmla="*/ 1018431 h 2561350"/>
                  <a:gd name="connsiteX18-5703" fmla="*/ 110423 w 2069854"/>
                  <a:gd name="connsiteY18-5704" fmla="*/ 382371 h 2561350"/>
                  <a:gd name="connsiteX19-5705" fmla="*/ 828213 w 2069854"/>
                  <a:gd name="connsiteY19-5706" fmla="*/ 389002 h 2561350"/>
                  <a:gd name="connsiteX20-5707" fmla="*/ 793309 w 2069854"/>
                  <a:gd name="connsiteY20-5708" fmla="*/ 283670 h 2561350"/>
                  <a:gd name="connsiteX21-5709" fmla="*/ 1029052 w 2069854"/>
                  <a:gd name="connsiteY21-5710" fmla="*/ 3 h 2561350"/>
                  <a:gd name="connsiteX0-5711" fmla="*/ 1029052 w 2069854"/>
                  <a:gd name="connsiteY0-5712" fmla="*/ 3 h 2561350"/>
                  <a:gd name="connsiteX1-5713" fmla="*/ 1243365 w 2069854"/>
                  <a:gd name="connsiteY1-5714" fmla="*/ 286050 h 2561350"/>
                  <a:gd name="connsiteX2-5715" fmla="*/ 1221229 w 2069854"/>
                  <a:gd name="connsiteY2-5716" fmla="*/ 389002 h 2561350"/>
                  <a:gd name="connsiteX3-5717" fmla="*/ 1960083 w 2069854"/>
                  <a:gd name="connsiteY3-5718" fmla="*/ 361648 h 2561350"/>
                  <a:gd name="connsiteX4-5719" fmla="*/ 2067846 w 2069854"/>
                  <a:gd name="connsiteY4-5720" fmla="*/ 961234 h 2561350"/>
                  <a:gd name="connsiteX5-5721" fmla="*/ 1881338 w 2069854"/>
                  <a:gd name="connsiteY5-5722" fmla="*/ 1030865 h 2561350"/>
                  <a:gd name="connsiteX6-5723" fmla="*/ 1847663 w 2069854"/>
                  <a:gd name="connsiteY6-5724" fmla="*/ 1535481 h 2561350"/>
                  <a:gd name="connsiteX7-5725" fmla="*/ 2065360 w 2069854"/>
                  <a:gd name="connsiteY7-5726" fmla="*/ 1597847 h 2561350"/>
                  <a:gd name="connsiteX8-5727" fmla="*/ 1952623 w 2069854"/>
                  <a:gd name="connsiteY8-5728" fmla="*/ 2180265 h 2561350"/>
                  <a:gd name="connsiteX9-5729" fmla="*/ 1223492 w 2069854"/>
                  <a:gd name="connsiteY9-5730" fmla="*/ 2167002 h 2561350"/>
                  <a:gd name="connsiteX10-5731" fmla="*/ 1243365 w 2069854"/>
                  <a:gd name="connsiteY10-5732" fmla="*/ 2275300 h 2561350"/>
                  <a:gd name="connsiteX11-5733" fmla="*/ 803256 w 2069854"/>
                  <a:gd name="connsiteY11-5734" fmla="*/ 2277680 h 2561350"/>
                  <a:gd name="connsiteX12-5735" fmla="*/ 723771 w 2069854"/>
                  <a:gd name="connsiteY12-5736" fmla="*/ 2109806 h 2561350"/>
                  <a:gd name="connsiteX13-5737" fmla="*/ 117884 w 2069854"/>
                  <a:gd name="connsiteY13-5738" fmla="*/ 2215080 h 2561350"/>
                  <a:gd name="connsiteX14-5739" fmla="*/ 1340 w 2069854"/>
                  <a:gd name="connsiteY14-5740" fmla="*/ 1657531 h 2561350"/>
                  <a:gd name="connsiteX15-5741" fmla="*/ 271736 w 2069854"/>
                  <a:gd name="connsiteY15-5742" fmla="*/ 1561668 h 2561350"/>
                  <a:gd name="connsiteX16-5743" fmla="*/ 249462 w 2069854"/>
                  <a:gd name="connsiteY16-5744" fmla="*/ 1045298 h 2561350"/>
                  <a:gd name="connsiteX17-5745" fmla="*/ 8800 w 2069854"/>
                  <a:gd name="connsiteY17-5746" fmla="*/ 1018431 h 2561350"/>
                  <a:gd name="connsiteX18-5747" fmla="*/ 110423 w 2069854"/>
                  <a:gd name="connsiteY18-5748" fmla="*/ 382371 h 2561350"/>
                  <a:gd name="connsiteX19-5749" fmla="*/ 828213 w 2069854"/>
                  <a:gd name="connsiteY19-5750" fmla="*/ 389002 h 2561350"/>
                  <a:gd name="connsiteX20-5751" fmla="*/ 793309 w 2069854"/>
                  <a:gd name="connsiteY20-5752" fmla="*/ 283670 h 2561350"/>
                  <a:gd name="connsiteX21-5753" fmla="*/ 1029052 w 2069854"/>
                  <a:gd name="connsiteY21-5754" fmla="*/ 3 h 2561350"/>
                  <a:gd name="connsiteX0-5755" fmla="*/ 1029052 w 2069854"/>
                  <a:gd name="connsiteY0-5756" fmla="*/ 3 h 2561350"/>
                  <a:gd name="connsiteX1-5757" fmla="*/ 1243365 w 2069854"/>
                  <a:gd name="connsiteY1-5758" fmla="*/ 286050 h 2561350"/>
                  <a:gd name="connsiteX2-5759" fmla="*/ 1221229 w 2069854"/>
                  <a:gd name="connsiteY2-5760" fmla="*/ 389002 h 2561350"/>
                  <a:gd name="connsiteX3-5761" fmla="*/ 1960083 w 2069854"/>
                  <a:gd name="connsiteY3-5762" fmla="*/ 361648 h 2561350"/>
                  <a:gd name="connsiteX4-5763" fmla="*/ 2067846 w 2069854"/>
                  <a:gd name="connsiteY4-5764" fmla="*/ 961234 h 2561350"/>
                  <a:gd name="connsiteX5-5765" fmla="*/ 1881338 w 2069854"/>
                  <a:gd name="connsiteY5-5766" fmla="*/ 1030865 h 2561350"/>
                  <a:gd name="connsiteX6-5767" fmla="*/ 1847663 w 2069854"/>
                  <a:gd name="connsiteY6-5768" fmla="*/ 1535481 h 2561350"/>
                  <a:gd name="connsiteX7-5769" fmla="*/ 2065360 w 2069854"/>
                  <a:gd name="connsiteY7-5770" fmla="*/ 1597847 h 2561350"/>
                  <a:gd name="connsiteX8-5771" fmla="*/ 1952623 w 2069854"/>
                  <a:gd name="connsiteY8-5772" fmla="*/ 2180265 h 2561350"/>
                  <a:gd name="connsiteX9-5773" fmla="*/ 1223492 w 2069854"/>
                  <a:gd name="connsiteY9-5774" fmla="*/ 2167002 h 2561350"/>
                  <a:gd name="connsiteX10-5775" fmla="*/ 1243365 w 2069854"/>
                  <a:gd name="connsiteY10-5776" fmla="*/ 2275300 h 2561350"/>
                  <a:gd name="connsiteX11-5777" fmla="*/ 803256 w 2069854"/>
                  <a:gd name="connsiteY11-5778" fmla="*/ 2277680 h 2561350"/>
                  <a:gd name="connsiteX12-5779" fmla="*/ 723771 w 2069854"/>
                  <a:gd name="connsiteY12-5780" fmla="*/ 2109806 h 2561350"/>
                  <a:gd name="connsiteX13-5781" fmla="*/ 117884 w 2069854"/>
                  <a:gd name="connsiteY13-5782" fmla="*/ 2215080 h 2561350"/>
                  <a:gd name="connsiteX14-5783" fmla="*/ 1340 w 2069854"/>
                  <a:gd name="connsiteY14-5784" fmla="*/ 1657531 h 2561350"/>
                  <a:gd name="connsiteX15-5785" fmla="*/ 271736 w 2069854"/>
                  <a:gd name="connsiteY15-5786" fmla="*/ 1561668 h 2561350"/>
                  <a:gd name="connsiteX16-5787" fmla="*/ 249462 w 2069854"/>
                  <a:gd name="connsiteY16-5788" fmla="*/ 1045298 h 2561350"/>
                  <a:gd name="connsiteX17-5789" fmla="*/ 8800 w 2069854"/>
                  <a:gd name="connsiteY17-5790" fmla="*/ 1018431 h 2561350"/>
                  <a:gd name="connsiteX18-5791" fmla="*/ 110423 w 2069854"/>
                  <a:gd name="connsiteY18-5792" fmla="*/ 382371 h 2561350"/>
                  <a:gd name="connsiteX19-5793" fmla="*/ 828213 w 2069854"/>
                  <a:gd name="connsiteY19-5794" fmla="*/ 389002 h 2561350"/>
                  <a:gd name="connsiteX20-5795" fmla="*/ 793309 w 2069854"/>
                  <a:gd name="connsiteY20-5796" fmla="*/ 283670 h 2561350"/>
                  <a:gd name="connsiteX21-5797" fmla="*/ 1029052 w 2069854"/>
                  <a:gd name="connsiteY21-5798" fmla="*/ 3 h 2561350"/>
                  <a:gd name="connsiteX0-5799" fmla="*/ 1029052 w 2069854"/>
                  <a:gd name="connsiteY0-5800" fmla="*/ 3 h 2561350"/>
                  <a:gd name="connsiteX1-5801" fmla="*/ 1243365 w 2069854"/>
                  <a:gd name="connsiteY1-5802" fmla="*/ 286050 h 2561350"/>
                  <a:gd name="connsiteX2-5803" fmla="*/ 1221229 w 2069854"/>
                  <a:gd name="connsiteY2-5804" fmla="*/ 389002 h 2561350"/>
                  <a:gd name="connsiteX3-5805" fmla="*/ 1960083 w 2069854"/>
                  <a:gd name="connsiteY3-5806" fmla="*/ 361648 h 2561350"/>
                  <a:gd name="connsiteX4-5807" fmla="*/ 2067846 w 2069854"/>
                  <a:gd name="connsiteY4-5808" fmla="*/ 961234 h 2561350"/>
                  <a:gd name="connsiteX5-5809" fmla="*/ 1881338 w 2069854"/>
                  <a:gd name="connsiteY5-5810" fmla="*/ 1030865 h 2561350"/>
                  <a:gd name="connsiteX6-5811" fmla="*/ 1847663 w 2069854"/>
                  <a:gd name="connsiteY6-5812" fmla="*/ 1535481 h 2561350"/>
                  <a:gd name="connsiteX7-5813" fmla="*/ 2065360 w 2069854"/>
                  <a:gd name="connsiteY7-5814" fmla="*/ 1597847 h 2561350"/>
                  <a:gd name="connsiteX8-5815" fmla="*/ 1952623 w 2069854"/>
                  <a:gd name="connsiteY8-5816" fmla="*/ 2187725 h 2561350"/>
                  <a:gd name="connsiteX9-5817" fmla="*/ 1223492 w 2069854"/>
                  <a:gd name="connsiteY9-5818" fmla="*/ 2167002 h 2561350"/>
                  <a:gd name="connsiteX10-5819" fmla="*/ 1243365 w 2069854"/>
                  <a:gd name="connsiteY10-5820" fmla="*/ 2275300 h 2561350"/>
                  <a:gd name="connsiteX11-5821" fmla="*/ 803256 w 2069854"/>
                  <a:gd name="connsiteY11-5822" fmla="*/ 2277680 h 2561350"/>
                  <a:gd name="connsiteX12-5823" fmla="*/ 723771 w 2069854"/>
                  <a:gd name="connsiteY12-5824" fmla="*/ 2109806 h 2561350"/>
                  <a:gd name="connsiteX13-5825" fmla="*/ 117884 w 2069854"/>
                  <a:gd name="connsiteY13-5826" fmla="*/ 2215080 h 2561350"/>
                  <a:gd name="connsiteX14-5827" fmla="*/ 1340 w 2069854"/>
                  <a:gd name="connsiteY14-5828" fmla="*/ 1657531 h 2561350"/>
                  <a:gd name="connsiteX15-5829" fmla="*/ 271736 w 2069854"/>
                  <a:gd name="connsiteY15-5830" fmla="*/ 1561668 h 2561350"/>
                  <a:gd name="connsiteX16-5831" fmla="*/ 249462 w 2069854"/>
                  <a:gd name="connsiteY16-5832" fmla="*/ 1045298 h 2561350"/>
                  <a:gd name="connsiteX17-5833" fmla="*/ 8800 w 2069854"/>
                  <a:gd name="connsiteY17-5834" fmla="*/ 1018431 h 2561350"/>
                  <a:gd name="connsiteX18-5835" fmla="*/ 110423 w 2069854"/>
                  <a:gd name="connsiteY18-5836" fmla="*/ 382371 h 2561350"/>
                  <a:gd name="connsiteX19-5837" fmla="*/ 828213 w 2069854"/>
                  <a:gd name="connsiteY19-5838" fmla="*/ 389002 h 2561350"/>
                  <a:gd name="connsiteX20-5839" fmla="*/ 793309 w 2069854"/>
                  <a:gd name="connsiteY20-5840" fmla="*/ 283670 h 2561350"/>
                  <a:gd name="connsiteX21-5841" fmla="*/ 1029052 w 2069854"/>
                  <a:gd name="connsiteY21-5842" fmla="*/ 3 h 2561350"/>
                  <a:gd name="connsiteX0-5843" fmla="*/ 1029052 w 2069223"/>
                  <a:gd name="connsiteY0-5844" fmla="*/ 3 h 2561350"/>
                  <a:gd name="connsiteX1-5845" fmla="*/ 1243365 w 2069223"/>
                  <a:gd name="connsiteY1-5846" fmla="*/ 286050 h 2561350"/>
                  <a:gd name="connsiteX2-5847" fmla="*/ 1221229 w 2069223"/>
                  <a:gd name="connsiteY2-5848" fmla="*/ 389002 h 2561350"/>
                  <a:gd name="connsiteX3-5849" fmla="*/ 1960083 w 2069223"/>
                  <a:gd name="connsiteY3-5850" fmla="*/ 361648 h 2561350"/>
                  <a:gd name="connsiteX4-5851" fmla="*/ 2067846 w 2069223"/>
                  <a:gd name="connsiteY4-5852" fmla="*/ 961234 h 2561350"/>
                  <a:gd name="connsiteX5-5853" fmla="*/ 1881338 w 2069223"/>
                  <a:gd name="connsiteY5-5854" fmla="*/ 1030865 h 2561350"/>
                  <a:gd name="connsiteX6-5855" fmla="*/ 1847663 w 2069223"/>
                  <a:gd name="connsiteY6-5856" fmla="*/ 1535481 h 2561350"/>
                  <a:gd name="connsiteX7-5857" fmla="*/ 2065360 w 2069223"/>
                  <a:gd name="connsiteY7-5858" fmla="*/ 1597847 h 2561350"/>
                  <a:gd name="connsiteX8-5859" fmla="*/ 1945162 w 2069223"/>
                  <a:gd name="connsiteY8-5860" fmla="*/ 2187725 h 2561350"/>
                  <a:gd name="connsiteX9-5861" fmla="*/ 1223492 w 2069223"/>
                  <a:gd name="connsiteY9-5862" fmla="*/ 2167002 h 2561350"/>
                  <a:gd name="connsiteX10-5863" fmla="*/ 1243365 w 2069223"/>
                  <a:gd name="connsiteY10-5864" fmla="*/ 2275300 h 2561350"/>
                  <a:gd name="connsiteX11-5865" fmla="*/ 803256 w 2069223"/>
                  <a:gd name="connsiteY11-5866" fmla="*/ 2277680 h 2561350"/>
                  <a:gd name="connsiteX12-5867" fmla="*/ 723771 w 2069223"/>
                  <a:gd name="connsiteY12-5868" fmla="*/ 2109806 h 2561350"/>
                  <a:gd name="connsiteX13-5869" fmla="*/ 117884 w 2069223"/>
                  <a:gd name="connsiteY13-5870" fmla="*/ 2215080 h 2561350"/>
                  <a:gd name="connsiteX14-5871" fmla="*/ 1340 w 2069223"/>
                  <a:gd name="connsiteY14-5872" fmla="*/ 1657531 h 2561350"/>
                  <a:gd name="connsiteX15-5873" fmla="*/ 271736 w 2069223"/>
                  <a:gd name="connsiteY15-5874" fmla="*/ 1561668 h 2561350"/>
                  <a:gd name="connsiteX16-5875" fmla="*/ 249462 w 2069223"/>
                  <a:gd name="connsiteY16-5876" fmla="*/ 1045298 h 2561350"/>
                  <a:gd name="connsiteX17-5877" fmla="*/ 8800 w 2069223"/>
                  <a:gd name="connsiteY17-5878" fmla="*/ 1018431 h 2561350"/>
                  <a:gd name="connsiteX18-5879" fmla="*/ 110423 w 2069223"/>
                  <a:gd name="connsiteY18-5880" fmla="*/ 382371 h 2561350"/>
                  <a:gd name="connsiteX19-5881" fmla="*/ 828213 w 2069223"/>
                  <a:gd name="connsiteY19-5882" fmla="*/ 389002 h 2561350"/>
                  <a:gd name="connsiteX20-5883" fmla="*/ 793309 w 2069223"/>
                  <a:gd name="connsiteY20-5884" fmla="*/ 283670 h 2561350"/>
                  <a:gd name="connsiteX21-5885" fmla="*/ 1029052 w 2069223"/>
                  <a:gd name="connsiteY21-5886" fmla="*/ 3 h 2561350"/>
                  <a:gd name="connsiteX0-5887" fmla="*/ 1029052 w 2069223"/>
                  <a:gd name="connsiteY0-5888" fmla="*/ 3 h 2561350"/>
                  <a:gd name="connsiteX1-5889" fmla="*/ 1243365 w 2069223"/>
                  <a:gd name="connsiteY1-5890" fmla="*/ 286050 h 2561350"/>
                  <a:gd name="connsiteX2-5891" fmla="*/ 1221229 w 2069223"/>
                  <a:gd name="connsiteY2-5892" fmla="*/ 389002 h 2561350"/>
                  <a:gd name="connsiteX3-5893" fmla="*/ 1960083 w 2069223"/>
                  <a:gd name="connsiteY3-5894" fmla="*/ 361648 h 2561350"/>
                  <a:gd name="connsiteX4-5895" fmla="*/ 2067846 w 2069223"/>
                  <a:gd name="connsiteY4-5896" fmla="*/ 961234 h 2561350"/>
                  <a:gd name="connsiteX5-5897" fmla="*/ 1881338 w 2069223"/>
                  <a:gd name="connsiteY5-5898" fmla="*/ 1030865 h 2561350"/>
                  <a:gd name="connsiteX6-5899" fmla="*/ 1847663 w 2069223"/>
                  <a:gd name="connsiteY6-5900" fmla="*/ 1535481 h 2561350"/>
                  <a:gd name="connsiteX7-5901" fmla="*/ 2065360 w 2069223"/>
                  <a:gd name="connsiteY7-5902" fmla="*/ 1597847 h 2561350"/>
                  <a:gd name="connsiteX8-5903" fmla="*/ 1945162 w 2069223"/>
                  <a:gd name="connsiteY8-5904" fmla="*/ 2187725 h 2561350"/>
                  <a:gd name="connsiteX9-5905" fmla="*/ 1223492 w 2069223"/>
                  <a:gd name="connsiteY9-5906" fmla="*/ 2167002 h 2561350"/>
                  <a:gd name="connsiteX10-5907" fmla="*/ 1243365 w 2069223"/>
                  <a:gd name="connsiteY10-5908" fmla="*/ 2275300 h 2561350"/>
                  <a:gd name="connsiteX11-5909" fmla="*/ 803256 w 2069223"/>
                  <a:gd name="connsiteY11-5910" fmla="*/ 2277680 h 2561350"/>
                  <a:gd name="connsiteX12-5911" fmla="*/ 723771 w 2069223"/>
                  <a:gd name="connsiteY12-5912" fmla="*/ 2109806 h 2561350"/>
                  <a:gd name="connsiteX13-5913" fmla="*/ 117884 w 2069223"/>
                  <a:gd name="connsiteY13-5914" fmla="*/ 2215080 h 2561350"/>
                  <a:gd name="connsiteX14-5915" fmla="*/ 1340 w 2069223"/>
                  <a:gd name="connsiteY14-5916" fmla="*/ 1657531 h 2561350"/>
                  <a:gd name="connsiteX15-5917" fmla="*/ 271736 w 2069223"/>
                  <a:gd name="connsiteY15-5918" fmla="*/ 1561668 h 2561350"/>
                  <a:gd name="connsiteX16-5919" fmla="*/ 249462 w 2069223"/>
                  <a:gd name="connsiteY16-5920" fmla="*/ 1045298 h 2561350"/>
                  <a:gd name="connsiteX17-5921" fmla="*/ 8800 w 2069223"/>
                  <a:gd name="connsiteY17-5922" fmla="*/ 1018431 h 2561350"/>
                  <a:gd name="connsiteX18-5923" fmla="*/ 110423 w 2069223"/>
                  <a:gd name="connsiteY18-5924" fmla="*/ 382371 h 2561350"/>
                  <a:gd name="connsiteX19-5925" fmla="*/ 828213 w 2069223"/>
                  <a:gd name="connsiteY19-5926" fmla="*/ 389002 h 2561350"/>
                  <a:gd name="connsiteX20-5927" fmla="*/ 793309 w 2069223"/>
                  <a:gd name="connsiteY20-5928" fmla="*/ 283670 h 2561350"/>
                  <a:gd name="connsiteX21-5929" fmla="*/ 1029052 w 2069223"/>
                  <a:gd name="connsiteY21-5930" fmla="*/ 3 h 2561350"/>
                  <a:gd name="connsiteX0-5931" fmla="*/ 1029052 w 2069223"/>
                  <a:gd name="connsiteY0-5932" fmla="*/ 3 h 2561350"/>
                  <a:gd name="connsiteX1-5933" fmla="*/ 1243365 w 2069223"/>
                  <a:gd name="connsiteY1-5934" fmla="*/ 286050 h 2561350"/>
                  <a:gd name="connsiteX2-5935" fmla="*/ 1221229 w 2069223"/>
                  <a:gd name="connsiteY2-5936" fmla="*/ 389002 h 2561350"/>
                  <a:gd name="connsiteX3-5937" fmla="*/ 1960083 w 2069223"/>
                  <a:gd name="connsiteY3-5938" fmla="*/ 361648 h 2561350"/>
                  <a:gd name="connsiteX4-5939" fmla="*/ 2067846 w 2069223"/>
                  <a:gd name="connsiteY4-5940" fmla="*/ 961234 h 2561350"/>
                  <a:gd name="connsiteX5-5941" fmla="*/ 1881338 w 2069223"/>
                  <a:gd name="connsiteY5-5942" fmla="*/ 1030865 h 2561350"/>
                  <a:gd name="connsiteX6-5943" fmla="*/ 1847663 w 2069223"/>
                  <a:gd name="connsiteY6-5944" fmla="*/ 1535481 h 2561350"/>
                  <a:gd name="connsiteX7-5945" fmla="*/ 2065360 w 2069223"/>
                  <a:gd name="connsiteY7-5946" fmla="*/ 1597847 h 2561350"/>
                  <a:gd name="connsiteX8-5947" fmla="*/ 1945162 w 2069223"/>
                  <a:gd name="connsiteY8-5948" fmla="*/ 2187725 h 2561350"/>
                  <a:gd name="connsiteX9-5949" fmla="*/ 1223492 w 2069223"/>
                  <a:gd name="connsiteY9-5950" fmla="*/ 2167002 h 2561350"/>
                  <a:gd name="connsiteX10-5951" fmla="*/ 1243365 w 2069223"/>
                  <a:gd name="connsiteY10-5952" fmla="*/ 2275300 h 2561350"/>
                  <a:gd name="connsiteX11-5953" fmla="*/ 803256 w 2069223"/>
                  <a:gd name="connsiteY11-5954" fmla="*/ 2277680 h 2561350"/>
                  <a:gd name="connsiteX12-5955" fmla="*/ 723771 w 2069223"/>
                  <a:gd name="connsiteY12-5956" fmla="*/ 2109806 h 2561350"/>
                  <a:gd name="connsiteX13-5957" fmla="*/ 117884 w 2069223"/>
                  <a:gd name="connsiteY13-5958" fmla="*/ 2215080 h 2561350"/>
                  <a:gd name="connsiteX14-5959" fmla="*/ 1340 w 2069223"/>
                  <a:gd name="connsiteY14-5960" fmla="*/ 1657531 h 2561350"/>
                  <a:gd name="connsiteX15-5961" fmla="*/ 271736 w 2069223"/>
                  <a:gd name="connsiteY15-5962" fmla="*/ 1561668 h 2561350"/>
                  <a:gd name="connsiteX16-5963" fmla="*/ 249462 w 2069223"/>
                  <a:gd name="connsiteY16-5964" fmla="*/ 1045298 h 2561350"/>
                  <a:gd name="connsiteX17-5965" fmla="*/ 8800 w 2069223"/>
                  <a:gd name="connsiteY17-5966" fmla="*/ 1018431 h 2561350"/>
                  <a:gd name="connsiteX18-5967" fmla="*/ 110423 w 2069223"/>
                  <a:gd name="connsiteY18-5968" fmla="*/ 382371 h 2561350"/>
                  <a:gd name="connsiteX19-5969" fmla="*/ 828213 w 2069223"/>
                  <a:gd name="connsiteY19-5970" fmla="*/ 389002 h 2561350"/>
                  <a:gd name="connsiteX20-5971" fmla="*/ 793309 w 2069223"/>
                  <a:gd name="connsiteY20-5972" fmla="*/ 283670 h 2561350"/>
                  <a:gd name="connsiteX21-5973" fmla="*/ 1029052 w 2069223"/>
                  <a:gd name="connsiteY21-5974" fmla="*/ 3 h 2561350"/>
                  <a:gd name="connsiteX0-5975" fmla="*/ 1029052 w 2069223"/>
                  <a:gd name="connsiteY0-5976" fmla="*/ 3 h 2561350"/>
                  <a:gd name="connsiteX1-5977" fmla="*/ 1243365 w 2069223"/>
                  <a:gd name="connsiteY1-5978" fmla="*/ 286050 h 2561350"/>
                  <a:gd name="connsiteX2-5979" fmla="*/ 1221229 w 2069223"/>
                  <a:gd name="connsiteY2-5980" fmla="*/ 389002 h 2561350"/>
                  <a:gd name="connsiteX3-5981" fmla="*/ 1960083 w 2069223"/>
                  <a:gd name="connsiteY3-5982" fmla="*/ 361648 h 2561350"/>
                  <a:gd name="connsiteX4-5983" fmla="*/ 2067846 w 2069223"/>
                  <a:gd name="connsiteY4-5984" fmla="*/ 961234 h 2561350"/>
                  <a:gd name="connsiteX5-5985" fmla="*/ 1881338 w 2069223"/>
                  <a:gd name="connsiteY5-5986" fmla="*/ 1030865 h 2561350"/>
                  <a:gd name="connsiteX6-5987" fmla="*/ 1847663 w 2069223"/>
                  <a:gd name="connsiteY6-5988" fmla="*/ 1535481 h 2561350"/>
                  <a:gd name="connsiteX7-5989" fmla="*/ 2065360 w 2069223"/>
                  <a:gd name="connsiteY7-5990" fmla="*/ 1597847 h 2561350"/>
                  <a:gd name="connsiteX8-5991" fmla="*/ 1945162 w 2069223"/>
                  <a:gd name="connsiteY8-5992" fmla="*/ 2187725 h 2561350"/>
                  <a:gd name="connsiteX9-5993" fmla="*/ 1223492 w 2069223"/>
                  <a:gd name="connsiteY9-5994" fmla="*/ 2167002 h 2561350"/>
                  <a:gd name="connsiteX10-5995" fmla="*/ 1243365 w 2069223"/>
                  <a:gd name="connsiteY10-5996" fmla="*/ 2275300 h 2561350"/>
                  <a:gd name="connsiteX11-5997" fmla="*/ 803256 w 2069223"/>
                  <a:gd name="connsiteY11-5998" fmla="*/ 2277680 h 2561350"/>
                  <a:gd name="connsiteX12-5999" fmla="*/ 723771 w 2069223"/>
                  <a:gd name="connsiteY12-6000" fmla="*/ 2109806 h 2561350"/>
                  <a:gd name="connsiteX13-6001" fmla="*/ 117884 w 2069223"/>
                  <a:gd name="connsiteY13-6002" fmla="*/ 2215080 h 2561350"/>
                  <a:gd name="connsiteX14-6003" fmla="*/ 1340 w 2069223"/>
                  <a:gd name="connsiteY14-6004" fmla="*/ 1657531 h 2561350"/>
                  <a:gd name="connsiteX15-6005" fmla="*/ 271736 w 2069223"/>
                  <a:gd name="connsiteY15-6006" fmla="*/ 1561668 h 2561350"/>
                  <a:gd name="connsiteX16-6007" fmla="*/ 249462 w 2069223"/>
                  <a:gd name="connsiteY16-6008" fmla="*/ 1045298 h 2561350"/>
                  <a:gd name="connsiteX17-6009" fmla="*/ 8800 w 2069223"/>
                  <a:gd name="connsiteY17-6010" fmla="*/ 1018431 h 2561350"/>
                  <a:gd name="connsiteX18-6011" fmla="*/ 110423 w 2069223"/>
                  <a:gd name="connsiteY18-6012" fmla="*/ 382371 h 2561350"/>
                  <a:gd name="connsiteX19-6013" fmla="*/ 828213 w 2069223"/>
                  <a:gd name="connsiteY19-6014" fmla="*/ 389002 h 2561350"/>
                  <a:gd name="connsiteX20-6015" fmla="*/ 793309 w 2069223"/>
                  <a:gd name="connsiteY20-6016" fmla="*/ 283670 h 2561350"/>
                  <a:gd name="connsiteX21-6017" fmla="*/ 1029052 w 2069223"/>
                  <a:gd name="connsiteY21-6018" fmla="*/ 3 h 2561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-1" fmla="*/ 872209 w 1795780"/>
                  <a:gd name="connsiteY0-2" fmla="*/ 3 h 2561350"/>
                  <a:gd name="connsiteX1-3" fmla="*/ 1086522 w 1795780"/>
                  <a:gd name="connsiteY1-4" fmla="*/ 286050 h 2561350"/>
                  <a:gd name="connsiteX2-5" fmla="*/ 1064386 w 1795780"/>
                  <a:gd name="connsiteY2-6" fmla="*/ 389002 h 2561350"/>
                  <a:gd name="connsiteX3-7" fmla="*/ 1795780 w 1795780"/>
                  <a:gd name="connsiteY3-8" fmla="*/ 389002 h 2561350"/>
                  <a:gd name="connsiteX4-9" fmla="*/ 1795780 w 1795780"/>
                  <a:gd name="connsiteY4-10" fmla="*/ 1063389 h 2561350"/>
                  <a:gd name="connsiteX5-11" fmla="*/ 1706462 w 1795780"/>
                  <a:gd name="connsiteY5-12" fmla="*/ 1037347 h 2561350"/>
                  <a:gd name="connsiteX6-13" fmla="*/ 1704082 w 1795780"/>
                  <a:gd name="connsiteY6-14" fmla="*/ 1487403 h 2561350"/>
                  <a:gd name="connsiteX7-15" fmla="*/ 1795780 w 1795780"/>
                  <a:gd name="connsiteY7-16" fmla="*/ 1449629 h 2561350"/>
                  <a:gd name="connsiteX8-17" fmla="*/ 1795780 w 1795780"/>
                  <a:gd name="connsiteY8-18" fmla="*/ 2167002 h 2561350"/>
                  <a:gd name="connsiteX9-19" fmla="*/ 1066649 w 1795780"/>
                  <a:gd name="connsiteY9-20" fmla="*/ 2167002 h 2561350"/>
                  <a:gd name="connsiteX10-21" fmla="*/ 1086522 w 1795780"/>
                  <a:gd name="connsiteY10-22" fmla="*/ 2275300 h 2561350"/>
                  <a:gd name="connsiteX11-23" fmla="*/ 636466 w 1795780"/>
                  <a:gd name="connsiteY11-24" fmla="*/ 2277680 h 2561350"/>
                  <a:gd name="connsiteX12-25" fmla="*/ 666399 w 1795780"/>
                  <a:gd name="connsiteY12-26" fmla="*/ 2167002 h 2561350"/>
                  <a:gd name="connsiteX13-27" fmla="*/ 0 w 1795780"/>
                  <a:gd name="connsiteY13-28" fmla="*/ 2167002 h 2561350"/>
                  <a:gd name="connsiteX14-29" fmla="*/ 0 w 1795780"/>
                  <a:gd name="connsiteY14-30" fmla="*/ 1458174 h 2561350"/>
                  <a:gd name="connsiteX15-31" fmla="*/ 94999 w 1795780"/>
                  <a:gd name="connsiteY15-32" fmla="*/ 1495354 h 2561350"/>
                  <a:gd name="connsiteX16-33" fmla="*/ 92619 w 1795780"/>
                  <a:gd name="connsiteY16-34" fmla="*/ 1045298 h 2561350"/>
                  <a:gd name="connsiteX17-35" fmla="*/ 0 w 1795780"/>
                  <a:gd name="connsiteY17-36" fmla="*/ 1071146 h 2561350"/>
                  <a:gd name="connsiteX18-37" fmla="*/ 0 w 1795780"/>
                  <a:gd name="connsiteY18-38" fmla="*/ 389002 h 2561350"/>
                  <a:gd name="connsiteX19-39" fmla="*/ 671370 w 1795780"/>
                  <a:gd name="connsiteY19-40" fmla="*/ 389002 h 2561350"/>
                  <a:gd name="connsiteX20-41" fmla="*/ 636466 w 1795780"/>
                  <a:gd name="connsiteY20-42" fmla="*/ 283670 h 2561350"/>
                  <a:gd name="connsiteX21-43" fmla="*/ 872209 w 1795780"/>
                  <a:gd name="connsiteY21-44" fmla="*/ 3 h 2561350"/>
                  <a:gd name="connsiteX0-45" fmla="*/ 918629 w 1842200"/>
                  <a:gd name="connsiteY0-46" fmla="*/ 3 h 2561350"/>
                  <a:gd name="connsiteX1-47" fmla="*/ 1132942 w 1842200"/>
                  <a:gd name="connsiteY1-48" fmla="*/ 286050 h 2561350"/>
                  <a:gd name="connsiteX2-49" fmla="*/ 1110806 w 1842200"/>
                  <a:gd name="connsiteY2-50" fmla="*/ 389002 h 2561350"/>
                  <a:gd name="connsiteX3-51" fmla="*/ 1842200 w 1842200"/>
                  <a:gd name="connsiteY3-52" fmla="*/ 389002 h 2561350"/>
                  <a:gd name="connsiteX4-53" fmla="*/ 1842200 w 1842200"/>
                  <a:gd name="connsiteY4-54" fmla="*/ 1063389 h 2561350"/>
                  <a:gd name="connsiteX5-55" fmla="*/ 1752882 w 1842200"/>
                  <a:gd name="connsiteY5-56" fmla="*/ 1037347 h 2561350"/>
                  <a:gd name="connsiteX6-57" fmla="*/ 1750502 w 1842200"/>
                  <a:gd name="connsiteY6-58" fmla="*/ 1487403 h 2561350"/>
                  <a:gd name="connsiteX7-59" fmla="*/ 1842200 w 1842200"/>
                  <a:gd name="connsiteY7-60" fmla="*/ 1449629 h 2561350"/>
                  <a:gd name="connsiteX8-61" fmla="*/ 1842200 w 1842200"/>
                  <a:gd name="connsiteY8-62" fmla="*/ 2167002 h 2561350"/>
                  <a:gd name="connsiteX9-63" fmla="*/ 1113069 w 1842200"/>
                  <a:gd name="connsiteY9-64" fmla="*/ 2167002 h 2561350"/>
                  <a:gd name="connsiteX10-65" fmla="*/ 1132942 w 1842200"/>
                  <a:gd name="connsiteY10-66" fmla="*/ 2275300 h 2561350"/>
                  <a:gd name="connsiteX11-67" fmla="*/ 682886 w 1842200"/>
                  <a:gd name="connsiteY11-68" fmla="*/ 2277680 h 2561350"/>
                  <a:gd name="connsiteX12-69" fmla="*/ 712819 w 1842200"/>
                  <a:gd name="connsiteY12-70" fmla="*/ 2167002 h 2561350"/>
                  <a:gd name="connsiteX13-71" fmla="*/ 46420 w 1842200"/>
                  <a:gd name="connsiteY13-72" fmla="*/ 2167002 h 2561350"/>
                  <a:gd name="connsiteX14-73" fmla="*/ 46420 w 1842200"/>
                  <a:gd name="connsiteY14-74" fmla="*/ 1458174 h 2561350"/>
                  <a:gd name="connsiteX15-75" fmla="*/ 141419 w 1842200"/>
                  <a:gd name="connsiteY15-76" fmla="*/ 1495354 h 2561350"/>
                  <a:gd name="connsiteX16-77" fmla="*/ 139039 w 1842200"/>
                  <a:gd name="connsiteY16-78" fmla="*/ 1045298 h 2561350"/>
                  <a:gd name="connsiteX17-79" fmla="*/ 46420 w 1842200"/>
                  <a:gd name="connsiteY17-80" fmla="*/ 1071146 h 2561350"/>
                  <a:gd name="connsiteX18-81" fmla="*/ 0 w 1842200"/>
                  <a:gd name="connsiteY18-82" fmla="*/ 382371 h 2561350"/>
                  <a:gd name="connsiteX19-83" fmla="*/ 717790 w 1842200"/>
                  <a:gd name="connsiteY19-84" fmla="*/ 389002 h 2561350"/>
                  <a:gd name="connsiteX20-85" fmla="*/ 682886 w 1842200"/>
                  <a:gd name="connsiteY20-86" fmla="*/ 283670 h 2561350"/>
                  <a:gd name="connsiteX21-87" fmla="*/ 918629 w 1842200"/>
                  <a:gd name="connsiteY21-88" fmla="*/ 3 h 2561350"/>
                  <a:gd name="connsiteX0-89" fmla="*/ 918629 w 1842200"/>
                  <a:gd name="connsiteY0-90" fmla="*/ 3 h 2561350"/>
                  <a:gd name="connsiteX1-91" fmla="*/ 1132942 w 1842200"/>
                  <a:gd name="connsiteY1-92" fmla="*/ 286050 h 2561350"/>
                  <a:gd name="connsiteX2-93" fmla="*/ 1110806 w 1842200"/>
                  <a:gd name="connsiteY2-94" fmla="*/ 389002 h 2561350"/>
                  <a:gd name="connsiteX3-95" fmla="*/ 1842200 w 1842200"/>
                  <a:gd name="connsiteY3-96" fmla="*/ 389002 h 2561350"/>
                  <a:gd name="connsiteX4-97" fmla="*/ 1842200 w 1842200"/>
                  <a:gd name="connsiteY4-98" fmla="*/ 1063389 h 2561350"/>
                  <a:gd name="connsiteX5-99" fmla="*/ 1752882 w 1842200"/>
                  <a:gd name="connsiteY5-100" fmla="*/ 1037347 h 2561350"/>
                  <a:gd name="connsiteX6-101" fmla="*/ 1750502 w 1842200"/>
                  <a:gd name="connsiteY6-102" fmla="*/ 1487403 h 2561350"/>
                  <a:gd name="connsiteX7-103" fmla="*/ 1842200 w 1842200"/>
                  <a:gd name="connsiteY7-104" fmla="*/ 1449629 h 2561350"/>
                  <a:gd name="connsiteX8-105" fmla="*/ 1842200 w 1842200"/>
                  <a:gd name="connsiteY8-106" fmla="*/ 2167002 h 2561350"/>
                  <a:gd name="connsiteX9-107" fmla="*/ 1113069 w 1842200"/>
                  <a:gd name="connsiteY9-108" fmla="*/ 2167002 h 2561350"/>
                  <a:gd name="connsiteX10-109" fmla="*/ 1132942 w 1842200"/>
                  <a:gd name="connsiteY10-110" fmla="*/ 2275300 h 2561350"/>
                  <a:gd name="connsiteX11-111" fmla="*/ 682886 w 1842200"/>
                  <a:gd name="connsiteY11-112" fmla="*/ 2277680 h 2561350"/>
                  <a:gd name="connsiteX12-113" fmla="*/ 712819 w 1842200"/>
                  <a:gd name="connsiteY12-114" fmla="*/ 2167002 h 2561350"/>
                  <a:gd name="connsiteX13-115" fmla="*/ 46420 w 1842200"/>
                  <a:gd name="connsiteY13-116" fmla="*/ 2167002 h 2561350"/>
                  <a:gd name="connsiteX14-117" fmla="*/ 46420 w 1842200"/>
                  <a:gd name="connsiteY14-118" fmla="*/ 1458174 h 2561350"/>
                  <a:gd name="connsiteX15-119" fmla="*/ 141419 w 1842200"/>
                  <a:gd name="connsiteY15-120" fmla="*/ 1495354 h 2561350"/>
                  <a:gd name="connsiteX16-121" fmla="*/ 139039 w 1842200"/>
                  <a:gd name="connsiteY16-122" fmla="*/ 1045298 h 2561350"/>
                  <a:gd name="connsiteX17-123" fmla="*/ 46420 w 1842200"/>
                  <a:gd name="connsiteY17-124" fmla="*/ 1071146 h 2561350"/>
                  <a:gd name="connsiteX18-125" fmla="*/ 0 w 1842200"/>
                  <a:gd name="connsiteY18-126" fmla="*/ 382371 h 2561350"/>
                  <a:gd name="connsiteX19-127" fmla="*/ 717790 w 1842200"/>
                  <a:gd name="connsiteY19-128" fmla="*/ 389002 h 2561350"/>
                  <a:gd name="connsiteX20-129" fmla="*/ 682886 w 1842200"/>
                  <a:gd name="connsiteY20-130" fmla="*/ 283670 h 2561350"/>
                  <a:gd name="connsiteX21-131" fmla="*/ 918629 w 1842200"/>
                  <a:gd name="connsiteY21-132" fmla="*/ 3 h 2561350"/>
                  <a:gd name="connsiteX0-133" fmla="*/ 918629 w 1842200"/>
                  <a:gd name="connsiteY0-134" fmla="*/ 3 h 2561350"/>
                  <a:gd name="connsiteX1-135" fmla="*/ 1132942 w 1842200"/>
                  <a:gd name="connsiteY1-136" fmla="*/ 286050 h 2561350"/>
                  <a:gd name="connsiteX2-137" fmla="*/ 1110806 w 1842200"/>
                  <a:gd name="connsiteY2-138" fmla="*/ 389002 h 2561350"/>
                  <a:gd name="connsiteX3-139" fmla="*/ 1842200 w 1842200"/>
                  <a:gd name="connsiteY3-140" fmla="*/ 389002 h 2561350"/>
                  <a:gd name="connsiteX4-141" fmla="*/ 1842200 w 1842200"/>
                  <a:gd name="connsiteY4-142" fmla="*/ 1063389 h 2561350"/>
                  <a:gd name="connsiteX5-143" fmla="*/ 1752882 w 1842200"/>
                  <a:gd name="connsiteY5-144" fmla="*/ 1037347 h 2561350"/>
                  <a:gd name="connsiteX6-145" fmla="*/ 1750502 w 1842200"/>
                  <a:gd name="connsiteY6-146" fmla="*/ 1487403 h 2561350"/>
                  <a:gd name="connsiteX7-147" fmla="*/ 1842200 w 1842200"/>
                  <a:gd name="connsiteY7-148" fmla="*/ 1449629 h 2561350"/>
                  <a:gd name="connsiteX8-149" fmla="*/ 1842200 w 1842200"/>
                  <a:gd name="connsiteY8-150" fmla="*/ 2167002 h 2561350"/>
                  <a:gd name="connsiteX9-151" fmla="*/ 1113069 w 1842200"/>
                  <a:gd name="connsiteY9-152" fmla="*/ 2167002 h 2561350"/>
                  <a:gd name="connsiteX10-153" fmla="*/ 1132942 w 1842200"/>
                  <a:gd name="connsiteY10-154" fmla="*/ 2275300 h 2561350"/>
                  <a:gd name="connsiteX11-155" fmla="*/ 682886 w 1842200"/>
                  <a:gd name="connsiteY11-156" fmla="*/ 2277680 h 2561350"/>
                  <a:gd name="connsiteX12-157" fmla="*/ 712819 w 1842200"/>
                  <a:gd name="connsiteY12-158" fmla="*/ 2167002 h 2561350"/>
                  <a:gd name="connsiteX13-159" fmla="*/ 46420 w 1842200"/>
                  <a:gd name="connsiteY13-160" fmla="*/ 2167002 h 2561350"/>
                  <a:gd name="connsiteX14-161" fmla="*/ 46420 w 1842200"/>
                  <a:gd name="connsiteY14-162" fmla="*/ 1458174 h 2561350"/>
                  <a:gd name="connsiteX15-163" fmla="*/ 141419 w 1842200"/>
                  <a:gd name="connsiteY15-164" fmla="*/ 1495354 h 2561350"/>
                  <a:gd name="connsiteX16-165" fmla="*/ 139039 w 1842200"/>
                  <a:gd name="connsiteY16-166" fmla="*/ 1045298 h 2561350"/>
                  <a:gd name="connsiteX17-167" fmla="*/ 46420 w 1842200"/>
                  <a:gd name="connsiteY17-168" fmla="*/ 1071146 h 2561350"/>
                  <a:gd name="connsiteX18-169" fmla="*/ 0 w 1842200"/>
                  <a:gd name="connsiteY18-170" fmla="*/ 382371 h 2561350"/>
                  <a:gd name="connsiteX19-171" fmla="*/ 717790 w 1842200"/>
                  <a:gd name="connsiteY19-172" fmla="*/ 389002 h 2561350"/>
                  <a:gd name="connsiteX20-173" fmla="*/ 682886 w 1842200"/>
                  <a:gd name="connsiteY20-174" fmla="*/ 283670 h 2561350"/>
                  <a:gd name="connsiteX21-175" fmla="*/ 918629 w 1842200"/>
                  <a:gd name="connsiteY21-176" fmla="*/ 3 h 2561350"/>
                  <a:gd name="connsiteX0-177" fmla="*/ 918629 w 1862094"/>
                  <a:gd name="connsiteY0-178" fmla="*/ 3 h 2561350"/>
                  <a:gd name="connsiteX1-179" fmla="*/ 1132942 w 1862094"/>
                  <a:gd name="connsiteY1-180" fmla="*/ 286050 h 2561350"/>
                  <a:gd name="connsiteX2-181" fmla="*/ 1110806 w 1862094"/>
                  <a:gd name="connsiteY2-182" fmla="*/ 389002 h 2561350"/>
                  <a:gd name="connsiteX3-183" fmla="*/ 1862094 w 1862094"/>
                  <a:gd name="connsiteY3-184" fmla="*/ 369108 h 2561350"/>
                  <a:gd name="connsiteX4-185" fmla="*/ 1842200 w 1862094"/>
                  <a:gd name="connsiteY4-186" fmla="*/ 1063389 h 2561350"/>
                  <a:gd name="connsiteX5-187" fmla="*/ 1752882 w 1862094"/>
                  <a:gd name="connsiteY5-188" fmla="*/ 1037347 h 2561350"/>
                  <a:gd name="connsiteX6-189" fmla="*/ 1750502 w 1862094"/>
                  <a:gd name="connsiteY6-190" fmla="*/ 1487403 h 2561350"/>
                  <a:gd name="connsiteX7-191" fmla="*/ 1842200 w 1862094"/>
                  <a:gd name="connsiteY7-192" fmla="*/ 1449629 h 2561350"/>
                  <a:gd name="connsiteX8-193" fmla="*/ 1842200 w 1862094"/>
                  <a:gd name="connsiteY8-194" fmla="*/ 2167002 h 2561350"/>
                  <a:gd name="connsiteX9-195" fmla="*/ 1113069 w 1862094"/>
                  <a:gd name="connsiteY9-196" fmla="*/ 2167002 h 2561350"/>
                  <a:gd name="connsiteX10-197" fmla="*/ 1132942 w 1862094"/>
                  <a:gd name="connsiteY10-198" fmla="*/ 2275300 h 2561350"/>
                  <a:gd name="connsiteX11-199" fmla="*/ 682886 w 1862094"/>
                  <a:gd name="connsiteY11-200" fmla="*/ 2277680 h 2561350"/>
                  <a:gd name="connsiteX12-201" fmla="*/ 712819 w 1862094"/>
                  <a:gd name="connsiteY12-202" fmla="*/ 2167002 h 2561350"/>
                  <a:gd name="connsiteX13-203" fmla="*/ 46420 w 1862094"/>
                  <a:gd name="connsiteY13-204" fmla="*/ 2167002 h 2561350"/>
                  <a:gd name="connsiteX14-205" fmla="*/ 46420 w 1862094"/>
                  <a:gd name="connsiteY14-206" fmla="*/ 1458174 h 2561350"/>
                  <a:gd name="connsiteX15-207" fmla="*/ 141419 w 1862094"/>
                  <a:gd name="connsiteY15-208" fmla="*/ 1495354 h 2561350"/>
                  <a:gd name="connsiteX16-209" fmla="*/ 139039 w 1862094"/>
                  <a:gd name="connsiteY16-210" fmla="*/ 1045298 h 2561350"/>
                  <a:gd name="connsiteX17-211" fmla="*/ 46420 w 1862094"/>
                  <a:gd name="connsiteY17-212" fmla="*/ 1071146 h 2561350"/>
                  <a:gd name="connsiteX18-213" fmla="*/ 0 w 1862094"/>
                  <a:gd name="connsiteY18-214" fmla="*/ 382371 h 2561350"/>
                  <a:gd name="connsiteX19-215" fmla="*/ 717790 w 1862094"/>
                  <a:gd name="connsiteY19-216" fmla="*/ 389002 h 2561350"/>
                  <a:gd name="connsiteX20-217" fmla="*/ 682886 w 1862094"/>
                  <a:gd name="connsiteY20-218" fmla="*/ 283670 h 2561350"/>
                  <a:gd name="connsiteX21-219" fmla="*/ 918629 w 1862094"/>
                  <a:gd name="connsiteY21-220" fmla="*/ 3 h 2561350"/>
                  <a:gd name="connsiteX0-221" fmla="*/ 918629 w 1862094"/>
                  <a:gd name="connsiteY0-222" fmla="*/ 3 h 2561350"/>
                  <a:gd name="connsiteX1-223" fmla="*/ 1132942 w 1862094"/>
                  <a:gd name="connsiteY1-224" fmla="*/ 286050 h 2561350"/>
                  <a:gd name="connsiteX2-225" fmla="*/ 1110806 w 1862094"/>
                  <a:gd name="connsiteY2-226" fmla="*/ 389002 h 2561350"/>
                  <a:gd name="connsiteX3-227" fmla="*/ 1862094 w 1862094"/>
                  <a:gd name="connsiteY3-228" fmla="*/ 369108 h 2561350"/>
                  <a:gd name="connsiteX4-229" fmla="*/ 1842200 w 1862094"/>
                  <a:gd name="connsiteY4-230" fmla="*/ 1063389 h 2561350"/>
                  <a:gd name="connsiteX5-231" fmla="*/ 1752882 w 1862094"/>
                  <a:gd name="connsiteY5-232" fmla="*/ 1037347 h 2561350"/>
                  <a:gd name="connsiteX6-233" fmla="*/ 1750502 w 1862094"/>
                  <a:gd name="connsiteY6-234" fmla="*/ 1487403 h 2561350"/>
                  <a:gd name="connsiteX7-235" fmla="*/ 1842200 w 1862094"/>
                  <a:gd name="connsiteY7-236" fmla="*/ 1449629 h 2561350"/>
                  <a:gd name="connsiteX8-237" fmla="*/ 1842200 w 1862094"/>
                  <a:gd name="connsiteY8-238" fmla="*/ 2167002 h 2561350"/>
                  <a:gd name="connsiteX9-239" fmla="*/ 1113069 w 1862094"/>
                  <a:gd name="connsiteY9-240" fmla="*/ 2167002 h 2561350"/>
                  <a:gd name="connsiteX10-241" fmla="*/ 1132942 w 1862094"/>
                  <a:gd name="connsiteY10-242" fmla="*/ 2275300 h 2561350"/>
                  <a:gd name="connsiteX11-243" fmla="*/ 682886 w 1862094"/>
                  <a:gd name="connsiteY11-244" fmla="*/ 2277680 h 2561350"/>
                  <a:gd name="connsiteX12-245" fmla="*/ 712819 w 1862094"/>
                  <a:gd name="connsiteY12-246" fmla="*/ 2167002 h 2561350"/>
                  <a:gd name="connsiteX13-247" fmla="*/ 46420 w 1862094"/>
                  <a:gd name="connsiteY13-248" fmla="*/ 2167002 h 2561350"/>
                  <a:gd name="connsiteX14-249" fmla="*/ 46420 w 1862094"/>
                  <a:gd name="connsiteY14-250" fmla="*/ 1458174 h 2561350"/>
                  <a:gd name="connsiteX15-251" fmla="*/ 141419 w 1862094"/>
                  <a:gd name="connsiteY15-252" fmla="*/ 1495354 h 2561350"/>
                  <a:gd name="connsiteX16-253" fmla="*/ 139039 w 1862094"/>
                  <a:gd name="connsiteY16-254" fmla="*/ 1045298 h 2561350"/>
                  <a:gd name="connsiteX17-255" fmla="*/ 46420 w 1862094"/>
                  <a:gd name="connsiteY17-256" fmla="*/ 1071146 h 2561350"/>
                  <a:gd name="connsiteX18-257" fmla="*/ 0 w 1862094"/>
                  <a:gd name="connsiteY18-258" fmla="*/ 382371 h 2561350"/>
                  <a:gd name="connsiteX19-259" fmla="*/ 717790 w 1862094"/>
                  <a:gd name="connsiteY19-260" fmla="*/ 389002 h 2561350"/>
                  <a:gd name="connsiteX20-261" fmla="*/ 682886 w 1862094"/>
                  <a:gd name="connsiteY20-262" fmla="*/ 283670 h 2561350"/>
                  <a:gd name="connsiteX21-263" fmla="*/ 918629 w 1862094"/>
                  <a:gd name="connsiteY21-264" fmla="*/ 3 h 2561350"/>
                  <a:gd name="connsiteX0-265" fmla="*/ 918629 w 1862094"/>
                  <a:gd name="connsiteY0-266" fmla="*/ 3 h 2561350"/>
                  <a:gd name="connsiteX1-267" fmla="*/ 1132942 w 1862094"/>
                  <a:gd name="connsiteY1-268" fmla="*/ 286050 h 2561350"/>
                  <a:gd name="connsiteX2-269" fmla="*/ 1110806 w 1862094"/>
                  <a:gd name="connsiteY2-270" fmla="*/ 389002 h 2561350"/>
                  <a:gd name="connsiteX3-271" fmla="*/ 1862094 w 1862094"/>
                  <a:gd name="connsiteY3-272" fmla="*/ 369108 h 2561350"/>
                  <a:gd name="connsiteX4-273" fmla="*/ 1842200 w 1862094"/>
                  <a:gd name="connsiteY4-274" fmla="*/ 1063389 h 2561350"/>
                  <a:gd name="connsiteX5-275" fmla="*/ 1752882 w 1862094"/>
                  <a:gd name="connsiteY5-276" fmla="*/ 1037347 h 2561350"/>
                  <a:gd name="connsiteX6-277" fmla="*/ 1750502 w 1862094"/>
                  <a:gd name="connsiteY6-278" fmla="*/ 1487403 h 2561350"/>
                  <a:gd name="connsiteX7-279" fmla="*/ 1842200 w 1862094"/>
                  <a:gd name="connsiteY7-280" fmla="*/ 1449629 h 2561350"/>
                  <a:gd name="connsiteX8-281" fmla="*/ 1842200 w 1862094"/>
                  <a:gd name="connsiteY8-282" fmla="*/ 2167002 h 2561350"/>
                  <a:gd name="connsiteX9-283" fmla="*/ 1113069 w 1862094"/>
                  <a:gd name="connsiteY9-284" fmla="*/ 2167002 h 2561350"/>
                  <a:gd name="connsiteX10-285" fmla="*/ 1132942 w 1862094"/>
                  <a:gd name="connsiteY10-286" fmla="*/ 2275300 h 2561350"/>
                  <a:gd name="connsiteX11-287" fmla="*/ 682886 w 1862094"/>
                  <a:gd name="connsiteY11-288" fmla="*/ 2277680 h 2561350"/>
                  <a:gd name="connsiteX12-289" fmla="*/ 712819 w 1862094"/>
                  <a:gd name="connsiteY12-290" fmla="*/ 2167002 h 2561350"/>
                  <a:gd name="connsiteX13-291" fmla="*/ 46420 w 1862094"/>
                  <a:gd name="connsiteY13-292" fmla="*/ 2167002 h 2561350"/>
                  <a:gd name="connsiteX14-293" fmla="*/ 46420 w 1862094"/>
                  <a:gd name="connsiteY14-294" fmla="*/ 1458174 h 2561350"/>
                  <a:gd name="connsiteX15-295" fmla="*/ 141419 w 1862094"/>
                  <a:gd name="connsiteY15-296" fmla="*/ 1495354 h 2561350"/>
                  <a:gd name="connsiteX16-297" fmla="*/ 139039 w 1862094"/>
                  <a:gd name="connsiteY16-298" fmla="*/ 1045298 h 2561350"/>
                  <a:gd name="connsiteX17-299" fmla="*/ 46420 w 1862094"/>
                  <a:gd name="connsiteY17-300" fmla="*/ 1071146 h 2561350"/>
                  <a:gd name="connsiteX18-301" fmla="*/ 0 w 1862094"/>
                  <a:gd name="connsiteY18-302" fmla="*/ 382371 h 2561350"/>
                  <a:gd name="connsiteX19-303" fmla="*/ 717790 w 1862094"/>
                  <a:gd name="connsiteY19-304" fmla="*/ 389002 h 2561350"/>
                  <a:gd name="connsiteX20-305" fmla="*/ 682886 w 1862094"/>
                  <a:gd name="connsiteY20-306" fmla="*/ 283670 h 2561350"/>
                  <a:gd name="connsiteX21-307" fmla="*/ 918629 w 1862094"/>
                  <a:gd name="connsiteY21-308" fmla="*/ 3 h 2561350"/>
                  <a:gd name="connsiteX0-309" fmla="*/ 918629 w 1862094"/>
                  <a:gd name="connsiteY0-310" fmla="*/ 3 h 2561350"/>
                  <a:gd name="connsiteX1-311" fmla="*/ 1132942 w 1862094"/>
                  <a:gd name="connsiteY1-312" fmla="*/ 286050 h 2561350"/>
                  <a:gd name="connsiteX2-313" fmla="*/ 1110806 w 1862094"/>
                  <a:gd name="connsiteY2-314" fmla="*/ 389002 h 2561350"/>
                  <a:gd name="connsiteX3-315" fmla="*/ 1862094 w 1862094"/>
                  <a:gd name="connsiteY3-316" fmla="*/ 369108 h 2561350"/>
                  <a:gd name="connsiteX4-317" fmla="*/ 1842200 w 1862094"/>
                  <a:gd name="connsiteY4-318" fmla="*/ 1063389 h 2561350"/>
                  <a:gd name="connsiteX5-319" fmla="*/ 1752882 w 1862094"/>
                  <a:gd name="connsiteY5-320" fmla="*/ 1037347 h 2561350"/>
                  <a:gd name="connsiteX6-321" fmla="*/ 1750502 w 1862094"/>
                  <a:gd name="connsiteY6-322" fmla="*/ 1487403 h 2561350"/>
                  <a:gd name="connsiteX7-323" fmla="*/ 1842200 w 1862094"/>
                  <a:gd name="connsiteY7-324" fmla="*/ 1449629 h 2561350"/>
                  <a:gd name="connsiteX8-325" fmla="*/ 1842200 w 1862094"/>
                  <a:gd name="connsiteY8-326" fmla="*/ 2167002 h 2561350"/>
                  <a:gd name="connsiteX9-327" fmla="*/ 1113069 w 1862094"/>
                  <a:gd name="connsiteY9-328" fmla="*/ 2167002 h 2561350"/>
                  <a:gd name="connsiteX10-329" fmla="*/ 1132942 w 1862094"/>
                  <a:gd name="connsiteY10-330" fmla="*/ 2275300 h 2561350"/>
                  <a:gd name="connsiteX11-331" fmla="*/ 682886 w 1862094"/>
                  <a:gd name="connsiteY11-332" fmla="*/ 2277680 h 2561350"/>
                  <a:gd name="connsiteX12-333" fmla="*/ 712819 w 1862094"/>
                  <a:gd name="connsiteY12-334" fmla="*/ 2167002 h 2561350"/>
                  <a:gd name="connsiteX13-335" fmla="*/ 46420 w 1862094"/>
                  <a:gd name="connsiteY13-336" fmla="*/ 2167002 h 2561350"/>
                  <a:gd name="connsiteX14-337" fmla="*/ 46420 w 1862094"/>
                  <a:gd name="connsiteY14-338" fmla="*/ 1458174 h 2561350"/>
                  <a:gd name="connsiteX15-339" fmla="*/ 141419 w 1862094"/>
                  <a:gd name="connsiteY15-340" fmla="*/ 1495354 h 2561350"/>
                  <a:gd name="connsiteX16-341" fmla="*/ 139039 w 1862094"/>
                  <a:gd name="connsiteY16-342" fmla="*/ 1045298 h 2561350"/>
                  <a:gd name="connsiteX17-343" fmla="*/ 46420 w 1862094"/>
                  <a:gd name="connsiteY17-344" fmla="*/ 1071146 h 2561350"/>
                  <a:gd name="connsiteX18-345" fmla="*/ 0 w 1862094"/>
                  <a:gd name="connsiteY18-346" fmla="*/ 382371 h 2561350"/>
                  <a:gd name="connsiteX19-347" fmla="*/ 717790 w 1862094"/>
                  <a:gd name="connsiteY19-348" fmla="*/ 389002 h 2561350"/>
                  <a:gd name="connsiteX20-349" fmla="*/ 682886 w 1862094"/>
                  <a:gd name="connsiteY20-350" fmla="*/ 283670 h 2561350"/>
                  <a:gd name="connsiteX21-351" fmla="*/ 918629 w 1862094"/>
                  <a:gd name="connsiteY21-352" fmla="*/ 3 h 2561350"/>
                  <a:gd name="connsiteX0-353" fmla="*/ 918629 w 1949187"/>
                  <a:gd name="connsiteY0-354" fmla="*/ 3 h 2561350"/>
                  <a:gd name="connsiteX1-355" fmla="*/ 1132942 w 1949187"/>
                  <a:gd name="connsiteY1-356" fmla="*/ 286050 h 2561350"/>
                  <a:gd name="connsiteX2-357" fmla="*/ 1110806 w 1949187"/>
                  <a:gd name="connsiteY2-358" fmla="*/ 389002 h 2561350"/>
                  <a:gd name="connsiteX3-359" fmla="*/ 1862094 w 1949187"/>
                  <a:gd name="connsiteY3-360" fmla="*/ 369108 h 2561350"/>
                  <a:gd name="connsiteX4-361" fmla="*/ 1842200 w 1949187"/>
                  <a:gd name="connsiteY4-362" fmla="*/ 1063389 h 2561350"/>
                  <a:gd name="connsiteX5-363" fmla="*/ 1752882 w 1949187"/>
                  <a:gd name="connsiteY5-364" fmla="*/ 1037347 h 2561350"/>
                  <a:gd name="connsiteX6-365" fmla="*/ 1750502 w 1949187"/>
                  <a:gd name="connsiteY6-366" fmla="*/ 1487403 h 2561350"/>
                  <a:gd name="connsiteX7-367" fmla="*/ 1842200 w 1949187"/>
                  <a:gd name="connsiteY7-368" fmla="*/ 1449629 h 2561350"/>
                  <a:gd name="connsiteX8-369" fmla="*/ 1842200 w 1949187"/>
                  <a:gd name="connsiteY8-370" fmla="*/ 2167002 h 2561350"/>
                  <a:gd name="connsiteX9-371" fmla="*/ 1113069 w 1949187"/>
                  <a:gd name="connsiteY9-372" fmla="*/ 2167002 h 2561350"/>
                  <a:gd name="connsiteX10-373" fmla="*/ 1132942 w 1949187"/>
                  <a:gd name="connsiteY10-374" fmla="*/ 2275300 h 2561350"/>
                  <a:gd name="connsiteX11-375" fmla="*/ 682886 w 1949187"/>
                  <a:gd name="connsiteY11-376" fmla="*/ 2277680 h 2561350"/>
                  <a:gd name="connsiteX12-377" fmla="*/ 712819 w 1949187"/>
                  <a:gd name="connsiteY12-378" fmla="*/ 2167002 h 2561350"/>
                  <a:gd name="connsiteX13-379" fmla="*/ 46420 w 1949187"/>
                  <a:gd name="connsiteY13-380" fmla="*/ 2167002 h 2561350"/>
                  <a:gd name="connsiteX14-381" fmla="*/ 46420 w 1949187"/>
                  <a:gd name="connsiteY14-382" fmla="*/ 1458174 h 2561350"/>
                  <a:gd name="connsiteX15-383" fmla="*/ 141419 w 1949187"/>
                  <a:gd name="connsiteY15-384" fmla="*/ 1495354 h 2561350"/>
                  <a:gd name="connsiteX16-385" fmla="*/ 139039 w 1949187"/>
                  <a:gd name="connsiteY16-386" fmla="*/ 1045298 h 2561350"/>
                  <a:gd name="connsiteX17-387" fmla="*/ 46420 w 1949187"/>
                  <a:gd name="connsiteY17-388" fmla="*/ 1071146 h 2561350"/>
                  <a:gd name="connsiteX18-389" fmla="*/ 0 w 1949187"/>
                  <a:gd name="connsiteY18-390" fmla="*/ 382371 h 2561350"/>
                  <a:gd name="connsiteX19-391" fmla="*/ 717790 w 1949187"/>
                  <a:gd name="connsiteY19-392" fmla="*/ 389002 h 2561350"/>
                  <a:gd name="connsiteX20-393" fmla="*/ 682886 w 1949187"/>
                  <a:gd name="connsiteY20-394" fmla="*/ 283670 h 2561350"/>
                  <a:gd name="connsiteX21-395" fmla="*/ 918629 w 1949187"/>
                  <a:gd name="connsiteY21-396" fmla="*/ 3 h 2561350"/>
                  <a:gd name="connsiteX0-397" fmla="*/ 918629 w 1966660"/>
                  <a:gd name="connsiteY0-398" fmla="*/ 3 h 2561350"/>
                  <a:gd name="connsiteX1-399" fmla="*/ 1132942 w 1966660"/>
                  <a:gd name="connsiteY1-400" fmla="*/ 286050 h 2561350"/>
                  <a:gd name="connsiteX2-401" fmla="*/ 1110806 w 1966660"/>
                  <a:gd name="connsiteY2-402" fmla="*/ 389002 h 2561350"/>
                  <a:gd name="connsiteX3-403" fmla="*/ 1862094 w 1966660"/>
                  <a:gd name="connsiteY3-404" fmla="*/ 369108 h 2561350"/>
                  <a:gd name="connsiteX4-405" fmla="*/ 1842200 w 1966660"/>
                  <a:gd name="connsiteY4-406" fmla="*/ 1063389 h 2561350"/>
                  <a:gd name="connsiteX5-407" fmla="*/ 1752882 w 1966660"/>
                  <a:gd name="connsiteY5-408" fmla="*/ 1037347 h 2561350"/>
                  <a:gd name="connsiteX6-409" fmla="*/ 1750502 w 1966660"/>
                  <a:gd name="connsiteY6-410" fmla="*/ 1487403 h 2561350"/>
                  <a:gd name="connsiteX7-411" fmla="*/ 1842200 w 1966660"/>
                  <a:gd name="connsiteY7-412" fmla="*/ 1449629 h 2561350"/>
                  <a:gd name="connsiteX8-413" fmla="*/ 1842200 w 1966660"/>
                  <a:gd name="connsiteY8-414" fmla="*/ 2167002 h 2561350"/>
                  <a:gd name="connsiteX9-415" fmla="*/ 1113069 w 1966660"/>
                  <a:gd name="connsiteY9-416" fmla="*/ 2167002 h 2561350"/>
                  <a:gd name="connsiteX10-417" fmla="*/ 1132942 w 1966660"/>
                  <a:gd name="connsiteY10-418" fmla="*/ 2275300 h 2561350"/>
                  <a:gd name="connsiteX11-419" fmla="*/ 682886 w 1966660"/>
                  <a:gd name="connsiteY11-420" fmla="*/ 2277680 h 2561350"/>
                  <a:gd name="connsiteX12-421" fmla="*/ 712819 w 1966660"/>
                  <a:gd name="connsiteY12-422" fmla="*/ 2167002 h 2561350"/>
                  <a:gd name="connsiteX13-423" fmla="*/ 46420 w 1966660"/>
                  <a:gd name="connsiteY13-424" fmla="*/ 2167002 h 2561350"/>
                  <a:gd name="connsiteX14-425" fmla="*/ 46420 w 1966660"/>
                  <a:gd name="connsiteY14-426" fmla="*/ 1458174 h 2561350"/>
                  <a:gd name="connsiteX15-427" fmla="*/ 141419 w 1966660"/>
                  <a:gd name="connsiteY15-428" fmla="*/ 1495354 h 2561350"/>
                  <a:gd name="connsiteX16-429" fmla="*/ 139039 w 1966660"/>
                  <a:gd name="connsiteY16-430" fmla="*/ 1045298 h 2561350"/>
                  <a:gd name="connsiteX17-431" fmla="*/ 46420 w 1966660"/>
                  <a:gd name="connsiteY17-432" fmla="*/ 1071146 h 2561350"/>
                  <a:gd name="connsiteX18-433" fmla="*/ 0 w 1966660"/>
                  <a:gd name="connsiteY18-434" fmla="*/ 382371 h 2561350"/>
                  <a:gd name="connsiteX19-435" fmla="*/ 717790 w 1966660"/>
                  <a:gd name="connsiteY19-436" fmla="*/ 389002 h 2561350"/>
                  <a:gd name="connsiteX20-437" fmla="*/ 682886 w 1966660"/>
                  <a:gd name="connsiteY20-438" fmla="*/ 283670 h 2561350"/>
                  <a:gd name="connsiteX21-439" fmla="*/ 918629 w 1966660"/>
                  <a:gd name="connsiteY21-440" fmla="*/ 3 h 2561350"/>
                  <a:gd name="connsiteX0-441" fmla="*/ 1023861 w 2071892"/>
                  <a:gd name="connsiteY0-442" fmla="*/ 3 h 2561350"/>
                  <a:gd name="connsiteX1-443" fmla="*/ 1238174 w 2071892"/>
                  <a:gd name="connsiteY1-444" fmla="*/ 286050 h 2561350"/>
                  <a:gd name="connsiteX2-445" fmla="*/ 1216038 w 2071892"/>
                  <a:gd name="connsiteY2-446" fmla="*/ 389002 h 2561350"/>
                  <a:gd name="connsiteX3-447" fmla="*/ 1967326 w 2071892"/>
                  <a:gd name="connsiteY3-448" fmla="*/ 369108 h 2561350"/>
                  <a:gd name="connsiteX4-449" fmla="*/ 1947432 w 2071892"/>
                  <a:gd name="connsiteY4-450" fmla="*/ 1063389 h 2561350"/>
                  <a:gd name="connsiteX5-451" fmla="*/ 1858114 w 2071892"/>
                  <a:gd name="connsiteY5-452" fmla="*/ 1037347 h 2561350"/>
                  <a:gd name="connsiteX6-453" fmla="*/ 1855734 w 2071892"/>
                  <a:gd name="connsiteY6-454" fmla="*/ 1487403 h 2561350"/>
                  <a:gd name="connsiteX7-455" fmla="*/ 1947432 w 2071892"/>
                  <a:gd name="connsiteY7-456" fmla="*/ 1449629 h 2561350"/>
                  <a:gd name="connsiteX8-457" fmla="*/ 1947432 w 2071892"/>
                  <a:gd name="connsiteY8-458" fmla="*/ 2167002 h 2561350"/>
                  <a:gd name="connsiteX9-459" fmla="*/ 1218301 w 2071892"/>
                  <a:gd name="connsiteY9-460" fmla="*/ 2167002 h 2561350"/>
                  <a:gd name="connsiteX10-461" fmla="*/ 1238174 w 2071892"/>
                  <a:gd name="connsiteY10-462" fmla="*/ 2275300 h 2561350"/>
                  <a:gd name="connsiteX11-463" fmla="*/ 788118 w 2071892"/>
                  <a:gd name="connsiteY11-464" fmla="*/ 2277680 h 2561350"/>
                  <a:gd name="connsiteX12-465" fmla="*/ 818051 w 2071892"/>
                  <a:gd name="connsiteY12-466" fmla="*/ 2167002 h 2561350"/>
                  <a:gd name="connsiteX13-467" fmla="*/ 151652 w 2071892"/>
                  <a:gd name="connsiteY13-468" fmla="*/ 2167002 h 2561350"/>
                  <a:gd name="connsiteX14-469" fmla="*/ 151652 w 2071892"/>
                  <a:gd name="connsiteY14-470" fmla="*/ 1458174 h 2561350"/>
                  <a:gd name="connsiteX15-471" fmla="*/ 246651 w 2071892"/>
                  <a:gd name="connsiteY15-472" fmla="*/ 1495354 h 2561350"/>
                  <a:gd name="connsiteX16-473" fmla="*/ 244271 w 2071892"/>
                  <a:gd name="connsiteY16-474" fmla="*/ 1045298 h 2561350"/>
                  <a:gd name="connsiteX17-475" fmla="*/ 151652 w 2071892"/>
                  <a:gd name="connsiteY17-476" fmla="*/ 1071146 h 2561350"/>
                  <a:gd name="connsiteX18-477" fmla="*/ 105232 w 2071892"/>
                  <a:gd name="connsiteY18-478" fmla="*/ 382371 h 2561350"/>
                  <a:gd name="connsiteX19-479" fmla="*/ 823022 w 2071892"/>
                  <a:gd name="connsiteY19-480" fmla="*/ 389002 h 2561350"/>
                  <a:gd name="connsiteX20-481" fmla="*/ 788118 w 2071892"/>
                  <a:gd name="connsiteY20-482" fmla="*/ 283670 h 2561350"/>
                  <a:gd name="connsiteX21-483" fmla="*/ 1023861 w 2071892"/>
                  <a:gd name="connsiteY21-484" fmla="*/ 3 h 2561350"/>
                  <a:gd name="connsiteX0-485" fmla="*/ 1039756 w 2087787"/>
                  <a:gd name="connsiteY0-486" fmla="*/ 3 h 2561350"/>
                  <a:gd name="connsiteX1-487" fmla="*/ 1254069 w 2087787"/>
                  <a:gd name="connsiteY1-488" fmla="*/ 286050 h 2561350"/>
                  <a:gd name="connsiteX2-489" fmla="*/ 1231933 w 2087787"/>
                  <a:gd name="connsiteY2-490" fmla="*/ 389002 h 2561350"/>
                  <a:gd name="connsiteX3-491" fmla="*/ 1983221 w 2087787"/>
                  <a:gd name="connsiteY3-492" fmla="*/ 369108 h 2561350"/>
                  <a:gd name="connsiteX4-493" fmla="*/ 1963327 w 2087787"/>
                  <a:gd name="connsiteY4-494" fmla="*/ 1063389 h 2561350"/>
                  <a:gd name="connsiteX5-495" fmla="*/ 1874009 w 2087787"/>
                  <a:gd name="connsiteY5-496" fmla="*/ 1037347 h 2561350"/>
                  <a:gd name="connsiteX6-497" fmla="*/ 1871629 w 2087787"/>
                  <a:gd name="connsiteY6-498" fmla="*/ 1487403 h 2561350"/>
                  <a:gd name="connsiteX7-499" fmla="*/ 1963327 w 2087787"/>
                  <a:gd name="connsiteY7-500" fmla="*/ 1449629 h 2561350"/>
                  <a:gd name="connsiteX8-501" fmla="*/ 1963327 w 2087787"/>
                  <a:gd name="connsiteY8-502" fmla="*/ 2167002 h 2561350"/>
                  <a:gd name="connsiteX9-503" fmla="*/ 1234196 w 2087787"/>
                  <a:gd name="connsiteY9-504" fmla="*/ 2167002 h 2561350"/>
                  <a:gd name="connsiteX10-505" fmla="*/ 1254069 w 2087787"/>
                  <a:gd name="connsiteY10-506" fmla="*/ 2275300 h 2561350"/>
                  <a:gd name="connsiteX11-507" fmla="*/ 804013 w 2087787"/>
                  <a:gd name="connsiteY11-508" fmla="*/ 2277680 h 2561350"/>
                  <a:gd name="connsiteX12-509" fmla="*/ 833946 w 2087787"/>
                  <a:gd name="connsiteY12-510" fmla="*/ 2167002 h 2561350"/>
                  <a:gd name="connsiteX13-511" fmla="*/ 167547 w 2087787"/>
                  <a:gd name="connsiteY13-512" fmla="*/ 2167002 h 2561350"/>
                  <a:gd name="connsiteX14-513" fmla="*/ 167547 w 2087787"/>
                  <a:gd name="connsiteY14-514" fmla="*/ 1458174 h 2561350"/>
                  <a:gd name="connsiteX15-515" fmla="*/ 262546 w 2087787"/>
                  <a:gd name="connsiteY15-516" fmla="*/ 1495354 h 2561350"/>
                  <a:gd name="connsiteX16-517" fmla="*/ 260166 w 2087787"/>
                  <a:gd name="connsiteY16-518" fmla="*/ 1045298 h 2561350"/>
                  <a:gd name="connsiteX17-519" fmla="*/ 167547 w 2087787"/>
                  <a:gd name="connsiteY17-520" fmla="*/ 1071146 h 2561350"/>
                  <a:gd name="connsiteX18-521" fmla="*/ 121127 w 2087787"/>
                  <a:gd name="connsiteY18-522" fmla="*/ 382371 h 2561350"/>
                  <a:gd name="connsiteX19-523" fmla="*/ 838917 w 2087787"/>
                  <a:gd name="connsiteY19-524" fmla="*/ 389002 h 2561350"/>
                  <a:gd name="connsiteX20-525" fmla="*/ 804013 w 2087787"/>
                  <a:gd name="connsiteY20-526" fmla="*/ 283670 h 2561350"/>
                  <a:gd name="connsiteX21-527" fmla="*/ 1039756 w 2087787"/>
                  <a:gd name="connsiteY21-528" fmla="*/ 3 h 2561350"/>
                  <a:gd name="connsiteX0-529" fmla="*/ 1025434 w 2073465"/>
                  <a:gd name="connsiteY0-530" fmla="*/ 3 h 2561350"/>
                  <a:gd name="connsiteX1-531" fmla="*/ 1239747 w 2073465"/>
                  <a:gd name="connsiteY1-532" fmla="*/ 286050 h 2561350"/>
                  <a:gd name="connsiteX2-533" fmla="*/ 1217611 w 2073465"/>
                  <a:gd name="connsiteY2-534" fmla="*/ 389002 h 2561350"/>
                  <a:gd name="connsiteX3-535" fmla="*/ 1968899 w 2073465"/>
                  <a:gd name="connsiteY3-536" fmla="*/ 369108 h 2561350"/>
                  <a:gd name="connsiteX4-537" fmla="*/ 1949005 w 2073465"/>
                  <a:gd name="connsiteY4-538" fmla="*/ 1063389 h 2561350"/>
                  <a:gd name="connsiteX5-539" fmla="*/ 1859687 w 2073465"/>
                  <a:gd name="connsiteY5-540" fmla="*/ 1037347 h 2561350"/>
                  <a:gd name="connsiteX6-541" fmla="*/ 1857307 w 2073465"/>
                  <a:gd name="connsiteY6-542" fmla="*/ 1487403 h 2561350"/>
                  <a:gd name="connsiteX7-543" fmla="*/ 1949005 w 2073465"/>
                  <a:gd name="connsiteY7-544" fmla="*/ 1449629 h 2561350"/>
                  <a:gd name="connsiteX8-545" fmla="*/ 1949005 w 2073465"/>
                  <a:gd name="connsiteY8-546" fmla="*/ 2167002 h 2561350"/>
                  <a:gd name="connsiteX9-547" fmla="*/ 1219874 w 2073465"/>
                  <a:gd name="connsiteY9-548" fmla="*/ 2167002 h 2561350"/>
                  <a:gd name="connsiteX10-549" fmla="*/ 1239747 w 2073465"/>
                  <a:gd name="connsiteY10-550" fmla="*/ 2275300 h 2561350"/>
                  <a:gd name="connsiteX11-551" fmla="*/ 789691 w 2073465"/>
                  <a:gd name="connsiteY11-552" fmla="*/ 2277680 h 2561350"/>
                  <a:gd name="connsiteX12-553" fmla="*/ 819624 w 2073465"/>
                  <a:gd name="connsiteY12-554" fmla="*/ 2167002 h 2561350"/>
                  <a:gd name="connsiteX13-555" fmla="*/ 153225 w 2073465"/>
                  <a:gd name="connsiteY13-556" fmla="*/ 2167002 h 2561350"/>
                  <a:gd name="connsiteX14-557" fmla="*/ 153225 w 2073465"/>
                  <a:gd name="connsiteY14-558" fmla="*/ 1458174 h 2561350"/>
                  <a:gd name="connsiteX15-559" fmla="*/ 248224 w 2073465"/>
                  <a:gd name="connsiteY15-560" fmla="*/ 1495354 h 2561350"/>
                  <a:gd name="connsiteX16-561" fmla="*/ 245844 w 2073465"/>
                  <a:gd name="connsiteY16-562" fmla="*/ 1045298 h 2561350"/>
                  <a:gd name="connsiteX17-563" fmla="*/ 153225 w 2073465"/>
                  <a:gd name="connsiteY17-564" fmla="*/ 1071146 h 2561350"/>
                  <a:gd name="connsiteX18-565" fmla="*/ 106805 w 2073465"/>
                  <a:gd name="connsiteY18-566" fmla="*/ 382371 h 2561350"/>
                  <a:gd name="connsiteX19-567" fmla="*/ 824595 w 2073465"/>
                  <a:gd name="connsiteY19-568" fmla="*/ 389002 h 2561350"/>
                  <a:gd name="connsiteX20-569" fmla="*/ 789691 w 2073465"/>
                  <a:gd name="connsiteY20-570" fmla="*/ 283670 h 2561350"/>
                  <a:gd name="connsiteX21-571" fmla="*/ 1025434 w 2073465"/>
                  <a:gd name="connsiteY21-572" fmla="*/ 3 h 2561350"/>
                  <a:gd name="connsiteX0-573" fmla="*/ 1025434 w 2073465"/>
                  <a:gd name="connsiteY0-574" fmla="*/ 3 h 2561350"/>
                  <a:gd name="connsiteX1-575" fmla="*/ 1239747 w 2073465"/>
                  <a:gd name="connsiteY1-576" fmla="*/ 286050 h 2561350"/>
                  <a:gd name="connsiteX2-577" fmla="*/ 1217611 w 2073465"/>
                  <a:gd name="connsiteY2-578" fmla="*/ 389002 h 2561350"/>
                  <a:gd name="connsiteX3-579" fmla="*/ 1968899 w 2073465"/>
                  <a:gd name="connsiteY3-580" fmla="*/ 369108 h 2561350"/>
                  <a:gd name="connsiteX4-581" fmla="*/ 1949005 w 2073465"/>
                  <a:gd name="connsiteY4-582" fmla="*/ 1063389 h 2561350"/>
                  <a:gd name="connsiteX5-583" fmla="*/ 1859687 w 2073465"/>
                  <a:gd name="connsiteY5-584" fmla="*/ 1037347 h 2561350"/>
                  <a:gd name="connsiteX6-585" fmla="*/ 1857307 w 2073465"/>
                  <a:gd name="connsiteY6-586" fmla="*/ 1487403 h 2561350"/>
                  <a:gd name="connsiteX7-587" fmla="*/ 1949005 w 2073465"/>
                  <a:gd name="connsiteY7-588" fmla="*/ 1449629 h 2561350"/>
                  <a:gd name="connsiteX8-589" fmla="*/ 1949005 w 2073465"/>
                  <a:gd name="connsiteY8-590" fmla="*/ 2167002 h 2561350"/>
                  <a:gd name="connsiteX9-591" fmla="*/ 1219874 w 2073465"/>
                  <a:gd name="connsiteY9-592" fmla="*/ 2167002 h 2561350"/>
                  <a:gd name="connsiteX10-593" fmla="*/ 1239747 w 2073465"/>
                  <a:gd name="connsiteY10-594" fmla="*/ 2275300 h 2561350"/>
                  <a:gd name="connsiteX11-595" fmla="*/ 789691 w 2073465"/>
                  <a:gd name="connsiteY11-596" fmla="*/ 2277680 h 2561350"/>
                  <a:gd name="connsiteX12-597" fmla="*/ 819624 w 2073465"/>
                  <a:gd name="connsiteY12-598" fmla="*/ 2167002 h 2561350"/>
                  <a:gd name="connsiteX13-599" fmla="*/ 153225 w 2073465"/>
                  <a:gd name="connsiteY13-600" fmla="*/ 2167002 h 2561350"/>
                  <a:gd name="connsiteX14-601" fmla="*/ 153225 w 2073465"/>
                  <a:gd name="connsiteY14-602" fmla="*/ 1458174 h 2561350"/>
                  <a:gd name="connsiteX15-603" fmla="*/ 248224 w 2073465"/>
                  <a:gd name="connsiteY15-604" fmla="*/ 1495354 h 2561350"/>
                  <a:gd name="connsiteX16-605" fmla="*/ 245844 w 2073465"/>
                  <a:gd name="connsiteY16-606" fmla="*/ 1045298 h 2561350"/>
                  <a:gd name="connsiteX17-607" fmla="*/ 153225 w 2073465"/>
                  <a:gd name="connsiteY17-608" fmla="*/ 1071146 h 2561350"/>
                  <a:gd name="connsiteX18-609" fmla="*/ 106805 w 2073465"/>
                  <a:gd name="connsiteY18-610" fmla="*/ 382371 h 2561350"/>
                  <a:gd name="connsiteX19-611" fmla="*/ 824595 w 2073465"/>
                  <a:gd name="connsiteY19-612" fmla="*/ 389002 h 2561350"/>
                  <a:gd name="connsiteX20-613" fmla="*/ 789691 w 2073465"/>
                  <a:gd name="connsiteY20-614" fmla="*/ 283670 h 2561350"/>
                  <a:gd name="connsiteX21-615" fmla="*/ 1025434 w 2073465"/>
                  <a:gd name="connsiteY21-616" fmla="*/ 3 h 2561350"/>
                  <a:gd name="connsiteX0-617" fmla="*/ 1025434 w 2088885"/>
                  <a:gd name="connsiteY0-618" fmla="*/ 3 h 2561350"/>
                  <a:gd name="connsiteX1-619" fmla="*/ 1239747 w 2088885"/>
                  <a:gd name="connsiteY1-620" fmla="*/ 286050 h 2561350"/>
                  <a:gd name="connsiteX2-621" fmla="*/ 1217611 w 2088885"/>
                  <a:gd name="connsiteY2-622" fmla="*/ 389002 h 2561350"/>
                  <a:gd name="connsiteX3-623" fmla="*/ 1968899 w 2088885"/>
                  <a:gd name="connsiteY3-624" fmla="*/ 369108 h 2561350"/>
                  <a:gd name="connsiteX4-625" fmla="*/ 1949005 w 2088885"/>
                  <a:gd name="connsiteY4-626" fmla="*/ 1063389 h 2561350"/>
                  <a:gd name="connsiteX5-627" fmla="*/ 1859687 w 2088885"/>
                  <a:gd name="connsiteY5-628" fmla="*/ 1037347 h 2561350"/>
                  <a:gd name="connsiteX6-629" fmla="*/ 1857307 w 2088885"/>
                  <a:gd name="connsiteY6-630" fmla="*/ 1487403 h 2561350"/>
                  <a:gd name="connsiteX7-631" fmla="*/ 1949005 w 2088885"/>
                  <a:gd name="connsiteY7-632" fmla="*/ 1449629 h 2561350"/>
                  <a:gd name="connsiteX8-633" fmla="*/ 1949005 w 2088885"/>
                  <a:gd name="connsiteY8-634" fmla="*/ 2167002 h 2561350"/>
                  <a:gd name="connsiteX9-635" fmla="*/ 1219874 w 2088885"/>
                  <a:gd name="connsiteY9-636" fmla="*/ 2167002 h 2561350"/>
                  <a:gd name="connsiteX10-637" fmla="*/ 1239747 w 2088885"/>
                  <a:gd name="connsiteY10-638" fmla="*/ 2275300 h 2561350"/>
                  <a:gd name="connsiteX11-639" fmla="*/ 789691 w 2088885"/>
                  <a:gd name="connsiteY11-640" fmla="*/ 2277680 h 2561350"/>
                  <a:gd name="connsiteX12-641" fmla="*/ 819624 w 2088885"/>
                  <a:gd name="connsiteY12-642" fmla="*/ 2167002 h 2561350"/>
                  <a:gd name="connsiteX13-643" fmla="*/ 153225 w 2088885"/>
                  <a:gd name="connsiteY13-644" fmla="*/ 2167002 h 2561350"/>
                  <a:gd name="connsiteX14-645" fmla="*/ 153225 w 2088885"/>
                  <a:gd name="connsiteY14-646" fmla="*/ 1458174 h 2561350"/>
                  <a:gd name="connsiteX15-647" fmla="*/ 248224 w 2088885"/>
                  <a:gd name="connsiteY15-648" fmla="*/ 1495354 h 2561350"/>
                  <a:gd name="connsiteX16-649" fmla="*/ 245844 w 2088885"/>
                  <a:gd name="connsiteY16-650" fmla="*/ 1045298 h 2561350"/>
                  <a:gd name="connsiteX17-651" fmla="*/ 153225 w 2088885"/>
                  <a:gd name="connsiteY17-652" fmla="*/ 1071146 h 2561350"/>
                  <a:gd name="connsiteX18-653" fmla="*/ 106805 w 2088885"/>
                  <a:gd name="connsiteY18-654" fmla="*/ 382371 h 2561350"/>
                  <a:gd name="connsiteX19-655" fmla="*/ 824595 w 2088885"/>
                  <a:gd name="connsiteY19-656" fmla="*/ 389002 h 2561350"/>
                  <a:gd name="connsiteX20-657" fmla="*/ 789691 w 2088885"/>
                  <a:gd name="connsiteY20-658" fmla="*/ 283670 h 2561350"/>
                  <a:gd name="connsiteX21-659" fmla="*/ 1025434 w 2088885"/>
                  <a:gd name="connsiteY21-660" fmla="*/ 3 h 2561350"/>
                  <a:gd name="connsiteX0-661" fmla="*/ 1025434 w 2073465"/>
                  <a:gd name="connsiteY0-662" fmla="*/ 3 h 2561350"/>
                  <a:gd name="connsiteX1-663" fmla="*/ 1239747 w 2073465"/>
                  <a:gd name="connsiteY1-664" fmla="*/ 286050 h 2561350"/>
                  <a:gd name="connsiteX2-665" fmla="*/ 1217611 w 2073465"/>
                  <a:gd name="connsiteY2-666" fmla="*/ 389002 h 2561350"/>
                  <a:gd name="connsiteX3-667" fmla="*/ 1968899 w 2073465"/>
                  <a:gd name="connsiteY3-668" fmla="*/ 369108 h 2561350"/>
                  <a:gd name="connsiteX4-669" fmla="*/ 1949005 w 2073465"/>
                  <a:gd name="connsiteY4-670" fmla="*/ 1063389 h 2561350"/>
                  <a:gd name="connsiteX5-671" fmla="*/ 1859687 w 2073465"/>
                  <a:gd name="connsiteY5-672" fmla="*/ 1037347 h 2561350"/>
                  <a:gd name="connsiteX6-673" fmla="*/ 1857307 w 2073465"/>
                  <a:gd name="connsiteY6-674" fmla="*/ 1487403 h 2561350"/>
                  <a:gd name="connsiteX7-675" fmla="*/ 1949005 w 2073465"/>
                  <a:gd name="connsiteY7-676" fmla="*/ 1449629 h 2561350"/>
                  <a:gd name="connsiteX8-677" fmla="*/ 1949005 w 2073465"/>
                  <a:gd name="connsiteY8-678" fmla="*/ 2167002 h 2561350"/>
                  <a:gd name="connsiteX9-679" fmla="*/ 1219874 w 2073465"/>
                  <a:gd name="connsiteY9-680" fmla="*/ 2167002 h 2561350"/>
                  <a:gd name="connsiteX10-681" fmla="*/ 1239747 w 2073465"/>
                  <a:gd name="connsiteY10-682" fmla="*/ 2275300 h 2561350"/>
                  <a:gd name="connsiteX11-683" fmla="*/ 789691 w 2073465"/>
                  <a:gd name="connsiteY11-684" fmla="*/ 2277680 h 2561350"/>
                  <a:gd name="connsiteX12-685" fmla="*/ 819624 w 2073465"/>
                  <a:gd name="connsiteY12-686" fmla="*/ 2167002 h 2561350"/>
                  <a:gd name="connsiteX13-687" fmla="*/ 153225 w 2073465"/>
                  <a:gd name="connsiteY13-688" fmla="*/ 2167002 h 2561350"/>
                  <a:gd name="connsiteX14-689" fmla="*/ 153225 w 2073465"/>
                  <a:gd name="connsiteY14-690" fmla="*/ 1458174 h 2561350"/>
                  <a:gd name="connsiteX15-691" fmla="*/ 248224 w 2073465"/>
                  <a:gd name="connsiteY15-692" fmla="*/ 1495354 h 2561350"/>
                  <a:gd name="connsiteX16-693" fmla="*/ 245844 w 2073465"/>
                  <a:gd name="connsiteY16-694" fmla="*/ 1045298 h 2561350"/>
                  <a:gd name="connsiteX17-695" fmla="*/ 153225 w 2073465"/>
                  <a:gd name="connsiteY17-696" fmla="*/ 1071146 h 2561350"/>
                  <a:gd name="connsiteX18-697" fmla="*/ 106805 w 2073465"/>
                  <a:gd name="connsiteY18-698" fmla="*/ 382371 h 2561350"/>
                  <a:gd name="connsiteX19-699" fmla="*/ 824595 w 2073465"/>
                  <a:gd name="connsiteY19-700" fmla="*/ 389002 h 2561350"/>
                  <a:gd name="connsiteX20-701" fmla="*/ 789691 w 2073465"/>
                  <a:gd name="connsiteY20-702" fmla="*/ 283670 h 2561350"/>
                  <a:gd name="connsiteX21-703" fmla="*/ 1025434 w 2073465"/>
                  <a:gd name="connsiteY21-704" fmla="*/ 3 h 2561350"/>
                  <a:gd name="connsiteX0-705" fmla="*/ 1025434 w 2073465"/>
                  <a:gd name="connsiteY0-706" fmla="*/ 3 h 2561350"/>
                  <a:gd name="connsiteX1-707" fmla="*/ 1239747 w 2073465"/>
                  <a:gd name="connsiteY1-708" fmla="*/ 286050 h 2561350"/>
                  <a:gd name="connsiteX2-709" fmla="*/ 1217611 w 2073465"/>
                  <a:gd name="connsiteY2-710" fmla="*/ 389002 h 2561350"/>
                  <a:gd name="connsiteX3-711" fmla="*/ 1968899 w 2073465"/>
                  <a:gd name="connsiteY3-712" fmla="*/ 369108 h 2561350"/>
                  <a:gd name="connsiteX4-713" fmla="*/ 1949005 w 2073465"/>
                  <a:gd name="connsiteY4-714" fmla="*/ 1063389 h 2561350"/>
                  <a:gd name="connsiteX5-715" fmla="*/ 1859687 w 2073465"/>
                  <a:gd name="connsiteY5-716" fmla="*/ 1037347 h 2561350"/>
                  <a:gd name="connsiteX6-717" fmla="*/ 1857307 w 2073465"/>
                  <a:gd name="connsiteY6-718" fmla="*/ 1487403 h 2561350"/>
                  <a:gd name="connsiteX7-719" fmla="*/ 1949005 w 2073465"/>
                  <a:gd name="connsiteY7-720" fmla="*/ 1449629 h 2561350"/>
                  <a:gd name="connsiteX8-721" fmla="*/ 1949005 w 2073465"/>
                  <a:gd name="connsiteY8-722" fmla="*/ 2167002 h 2561350"/>
                  <a:gd name="connsiteX9-723" fmla="*/ 1219874 w 2073465"/>
                  <a:gd name="connsiteY9-724" fmla="*/ 2167002 h 2561350"/>
                  <a:gd name="connsiteX10-725" fmla="*/ 1239747 w 2073465"/>
                  <a:gd name="connsiteY10-726" fmla="*/ 2275300 h 2561350"/>
                  <a:gd name="connsiteX11-727" fmla="*/ 789691 w 2073465"/>
                  <a:gd name="connsiteY11-728" fmla="*/ 2277680 h 2561350"/>
                  <a:gd name="connsiteX12-729" fmla="*/ 819624 w 2073465"/>
                  <a:gd name="connsiteY12-730" fmla="*/ 2167002 h 2561350"/>
                  <a:gd name="connsiteX13-731" fmla="*/ 153225 w 2073465"/>
                  <a:gd name="connsiteY13-732" fmla="*/ 2167002 h 2561350"/>
                  <a:gd name="connsiteX14-733" fmla="*/ 153225 w 2073465"/>
                  <a:gd name="connsiteY14-734" fmla="*/ 1458174 h 2561350"/>
                  <a:gd name="connsiteX15-735" fmla="*/ 248224 w 2073465"/>
                  <a:gd name="connsiteY15-736" fmla="*/ 1495354 h 2561350"/>
                  <a:gd name="connsiteX16-737" fmla="*/ 245844 w 2073465"/>
                  <a:gd name="connsiteY16-738" fmla="*/ 1045298 h 2561350"/>
                  <a:gd name="connsiteX17-739" fmla="*/ 153225 w 2073465"/>
                  <a:gd name="connsiteY17-740" fmla="*/ 1071146 h 2561350"/>
                  <a:gd name="connsiteX18-741" fmla="*/ 106805 w 2073465"/>
                  <a:gd name="connsiteY18-742" fmla="*/ 382371 h 2561350"/>
                  <a:gd name="connsiteX19-743" fmla="*/ 824595 w 2073465"/>
                  <a:gd name="connsiteY19-744" fmla="*/ 389002 h 2561350"/>
                  <a:gd name="connsiteX20-745" fmla="*/ 789691 w 2073465"/>
                  <a:gd name="connsiteY20-746" fmla="*/ 283670 h 2561350"/>
                  <a:gd name="connsiteX21-747" fmla="*/ 1025434 w 2073465"/>
                  <a:gd name="connsiteY21-748" fmla="*/ 3 h 2561350"/>
                  <a:gd name="connsiteX0-749" fmla="*/ 1025434 w 2102756"/>
                  <a:gd name="connsiteY0-750" fmla="*/ 3 h 2561350"/>
                  <a:gd name="connsiteX1-751" fmla="*/ 1239747 w 2102756"/>
                  <a:gd name="connsiteY1-752" fmla="*/ 286050 h 2561350"/>
                  <a:gd name="connsiteX2-753" fmla="*/ 1217611 w 2102756"/>
                  <a:gd name="connsiteY2-754" fmla="*/ 389002 h 2561350"/>
                  <a:gd name="connsiteX3-755" fmla="*/ 1968899 w 2102756"/>
                  <a:gd name="connsiteY3-756" fmla="*/ 369108 h 2561350"/>
                  <a:gd name="connsiteX4-757" fmla="*/ 1949005 w 2102756"/>
                  <a:gd name="connsiteY4-758" fmla="*/ 1063389 h 2561350"/>
                  <a:gd name="connsiteX5-759" fmla="*/ 1859687 w 2102756"/>
                  <a:gd name="connsiteY5-760" fmla="*/ 1037347 h 2561350"/>
                  <a:gd name="connsiteX6-761" fmla="*/ 1857307 w 2102756"/>
                  <a:gd name="connsiteY6-762" fmla="*/ 1487403 h 2561350"/>
                  <a:gd name="connsiteX7-763" fmla="*/ 1995425 w 2102756"/>
                  <a:gd name="connsiteY7-764" fmla="*/ 1456260 h 2561350"/>
                  <a:gd name="connsiteX8-765" fmla="*/ 1949005 w 2102756"/>
                  <a:gd name="connsiteY8-766" fmla="*/ 2167002 h 2561350"/>
                  <a:gd name="connsiteX9-767" fmla="*/ 1219874 w 2102756"/>
                  <a:gd name="connsiteY9-768" fmla="*/ 2167002 h 2561350"/>
                  <a:gd name="connsiteX10-769" fmla="*/ 1239747 w 2102756"/>
                  <a:gd name="connsiteY10-770" fmla="*/ 2275300 h 2561350"/>
                  <a:gd name="connsiteX11-771" fmla="*/ 789691 w 2102756"/>
                  <a:gd name="connsiteY11-772" fmla="*/ 2277680 h 2561350"/>
                  <a:gd name="connsiteX12-773" fmla="*/ 819624 w 2102756"/>
                  <a:gd name="connsiteY12-774" fmla="*/ 2167002 h 2561350"/>
                  <a:gd name="connsiteX13-775" fmla="*/ 153225 w 2102756"/>
                  <a:gd name="connsiteY13-776" fmla="*/ 2167002 h 2561350"/>
                  <a:gd name="connsiteX14-777" fmla="*/ 153225 w 2102756"/>
                  <a:gd name="connsiteY14-778" fmla="*/ 1458174 h 2561350"/>
                  <a:gd name="connsiteX15-779" fmla="*/ 248224 w 2102756"/>
                  <a:gd name="connsiteY15-780" fmla="*/ 1495354 h 2561350"/>
                  <a:gd name="connsiteX16-781" fmla="*/ 245844 w 2102756"/>
                  <a:gd name="connsiteY16-782" fmla="*/ 1045298 h 2561350"/>
                  <a:gd name="connsiteX17-783" fmla="*/ 153225 w 2102756"/>
                  <a:gd name="connsiteY17-784" fmla="*/ 1071146 h 2561350"/>
                  <a:gd name="connsiteX18-785" fmla="*/ 106805 w 2102756"/>
                  <a:gd name="connsiteY18-786" fmla="*/ 382371 h 2561350"/>
                  <a:gd name="connsiteX19-787" fmla="*/ 824595 w 2102756"/>
                  <a:gd name="connsiteY19-788" fmla="*/ 389002 h 2561350"/>
                  <a:gd name="connsiteX20-789" fmla="*/ 789691 w 2102756"/>
                  <a:gd name="connsiteY20-790" fmla="*/ 283670 h 2561350"/>
                  <a:gd name="connsiteX21-791" fmla="*/ 1025434 w 2102756"/>
                  <a:gd name="connsiteY21-792" fmla="*/ 3 h 2561350"/>
                  <a:gd name="connsiteX0-793" fmla="*/ 1025434 w 2076232"/>
                  <a:gd name="connsiteY0-794" fmla="*/ 3 h 2561350"/>
                  <a:gd name="connsiteX1-795" fmla="*/ 1239747 w 2076232"/>
                  <a:gd name="connsiteY1-796" fmla="*/ 286050 h 2561350"/>
                  <a:gd name="connsiteX2-797" fmla="*/ 1217611 w 2076232"/>
                  <a:gd name="connsiteY2-798" fmla="*/ 389002 h 2561350"/>
                  <a:gd name="connsiteX3-799" fmla="*/ 1968899 w 2076232"/>
                  <a:gd name="connsiteY3-800" fmla="*/ 369108 h 2561350"/>
                  <a:gd name="connsiteX4-801" fmla="*/ 1949005 w 2076232"/>
                  <a:gd name="connsiteY4-802" fmla="*/ 1063389 h 2561350"/>
                  <a:gd name="connsiteX5-803" fmla="*/ 1859687 w 2076232"/>
                  <a:gd name="connsiteY5-804" fmla="*/ 1037347 h 2561350"/>
                  <a:gd name="connsiteX6-805" fmla="*/ 1857307 w 2076232"/>
                  <a:gd name="connsiteY6-806" fmla="*/ 1487403 h 2561350"/>
                  <a:gd name="connsiteX7-807" fmla="*/ 1995425 w 2076232"/>
                  <a:gd name="connsiteY7-808" fmla="*/ 1456260 h 2561350"/>
                  <a:gd name="connsiteX8-809" fmla="*/ 1949005 w 2076232"/>
                  <a:gd name="connsiteY8-810" fmla="*/ 2167002 h 2561350"/>
                  <a:gd name="connsiteX9-811" fmla="*/ 1219874 w 2076232"/>
                  <a:gd name="connsiteY9-812" fmla="*/ 2167002 h 2561350"/>
                  <a:gd name="connsiteX10-813" fmla="*/ 1239747 w 2076232"/>
                  <a:gd name="connsiteY10-814" fmla="*/ 2275300 h 2561350"/>
                  <a:gd name="connsiteX11-815" fmla="*/ 789691 w 2076232"/>
                  <a:gd name="connsiteY11-816" fmla="*/ 2277680 h 2561350"/>
                  <a:gd name="connsiteX12-817" fmla="*/ 819624 w 2076232"/>
                  <a:gd name="connsiteY12-818" fmla="*/ 2167002 h 2561350"/>
                  <a:gd name="connsiteX13-819" fmla="*/ 153225 w 2076232"/>
                  <a:gd name="connsiteY13-820" fmla="*/ 2167002 h 2561350"/>
                  <a:gd name="connsiteX14-821" fmla="*/ 153225 w 2076232"/>
                  <a:gd name="connsiteY14-822" fmla="*/ 1458174 h 2561350"/>
                  <a:gd name="connsiteX15-823" fmla="*/ 248224 w 2076232"/>
                  <a:gd name="connsiteY15-824" fmla="*/ 1495354 h 2561350"/>
                  <a:gd name="connsiteX16-825" fmla="*/ 245844 w 2076232"/>
                  <a:gd name="connsiteY16-826" fmla="*/ 1045298 h 2561350"/>
                  <a:gd name="connsiteX17-827" fmla="*/ 153225 w 2076232"/>
                  <a:gd name="connsiteY17-828" fmla="*/ 1071146 h 2561350"/>
                  <a:gd name="connsiteX18-829" fmla="*/ 106805 w 2076232"/>
                  <a:gd name="connsiteY18-830" fmla="*/ 382371 h 2561350"/>
                  <a:gd name="connsiteX19-831" fmla="*/ 824595 w 2076232"/>
                  <a:gd name="connsiteY19-832" fmla="*/ 389002 h 2561350"/>
                  <a:gd name="connsiteX20-833" fmla="*/ 789691 w 2076232"/>
                  <a:gd name="connsiteY20-834" fmla="*/ 283670 h 2561350"/>
                  <a:gd name="connsiteX21-835" fmla="*/ 1025434 w 2076232"/>
                  <a:gd name="connsiteY21-836" fmla="*/ 3 h 2561350"/>
                  <a:gd name="connsiteX0-837" fmla="*/ 1025434 w 2077711"/>
                  <a:gd name="connsiteY0-838" fmla="*/ 3 h 2561350"/>
                  <a:gd name="connsiteX1-839" fmla="*/ 1239747 w 2077711"/>
                  <a:gd name="connsiteY1-840" fmla="*/ 286050 h 2561350"/>
                  <a:gd name="connsiteX2-841" fmla="*/ 1217611 w 2077711"/>
                  <a:gd name="connsiteY2-842" fmla="*/ 389002 h 2561350"/>
                  <a:gd name="connsiteX3-843" fmla="*/ 1968899 w 2077711"/>
                  <a:gd name="connsiteY3-844" fmla="*/ 369108 h 2561350"/>
                  <a:gd name="connsiteX4-845" fmla="*/ 1949005 w 2077711"/>
                  <a:gd name="connsiteY4-846" fmla="*/ 1063389 h 2561350"/>
                  <a:gd name="connsiteX5-847" fmla="*/ 1859687 w 2077711"/>
                  <a:gd name="connsiteY5-848" fmla="*/ 1037347 h 2561350"/>
                  <a:gd name="connsiteX6-849" fmla="*/ 1857307 w 2077711"/>
                  <a:gd name="connsiteY6-850" fmla="*/ 1487403 h 2561350"/>
                  <a:gd name="connsiteX7-851" fmla="*/ 1995425 w 2077711"/>
                  <a:gd name="connsiteY7-852" fmla="*/ 1456260 h 2561350"/>
                  <a:gd name="connsiteX8-853" fmla="*/ 1949005 w 2077711"/>
                  <a:gd name="connsiteY8-854" fmla="*/ 2167002 h 2561350"/>
                  <a:gd name="connsiteX9-855" fmla="*/ 1219874 w 2077711"/>
                  <a:gd name="connsiteY9-856" fmla="*/ 2167002 h 2561350"/>
                  <a:gd name="connsiteX10-857" fmla="*/ 1239747 w 2077711"/>
                  <a:gd name="connsiteY10-858" fmla="*/ 2275300 h 2561350"/>
                  <a:gd name="connsiteX11-859" fmla="*/ 789691 w 2077711"/>
                  <a:gd name="connsiteY11-860" fmla="*/ 2277680 h 2561350"/>
                  <a:gd name="connsiteX12-861" fmla="*/ 819624 w 2077711"/>
                  <a:gd name="connsiteY12-862" fmla="*/ 2167002 h 2561350"/>
                  <a:gd name="connsiteX13-863" fmla="*/ 153225 w 2077711"/>
                  <a:gd name="connsiteY13-864" fmla="*/ 2167002 h 2561350"/>
                  <a:gd name="connsiteX14-865" fmla="*/ 153225 w 2077711"/>
                  <a:gd name="connsiteY14-866" fmla="*/ 1458174 h 2561350"/>
                  <a:gd name="connsiteX15-867" fmla="*/ 248224 w 2077711"/>
                  <a:gd name="connsiteY15-868" fmla="*/ 1495354 h 2561350"/>
                  <a:gd name="connsiteX16-869" fmla="*/ 245844 w 2077711"/>
                  <a:gd name="connsiteY16-870" fmla="*/ 1045298 h 2561350"/>
                  <a:gd name="connsiteX17-871" fmla="*/ 153225 w 2077711"/>
                  <a:gd name="connsiteY17-872" fmla="*/ 1071146 h 2561350"/>
                  <a:gd name="connsiteX18-873" fmla="*/ 106805 w 2077711"/>
                  <a:gd name="connsiteY18-874" fmla="*/ 382371 h 2561350"/>
                  <a:gd name="connsiteX19-875" fmla="*/ 824595 w 2077711"/>
                  <a:gd name="connsiteY19-876" fmla="*/ 389002 h 2561350"/>
                  <a:gd name="connsiteX20-877" fmla="*/ 789691 w 2077711"/>
                  <a:gd name="connsiteY20-878" fmla="*/ 283670 h 2561350"/>
                  <a:gd name="connsiteX21-879" fmla="*/ 1025434 w 2077711"/>
                  <a:gd name="connsiteY21-880" fmla="*/ 3 h 2561350"/>
                  <a:gd name="connsiteX0-881" fmla="*/ 1025434 w 2082173"/>
                  <a:gd name="connsiteY0-882" fmla="*/ 3 h 2561350"/>
                  <a:gd name="connsiteX1-883" fmla="*/ 1239747 w 2082173"/>
                  <a:gd name="connsiteY1-884" fmla="*/ 286050 h 2561350"/>
                  <a:gd name="connsiteX2-885" fmla="*/ 1217611 w 2082173"/>
                  <a:gd name="connsiteY2-886" fmla="*/ 389002 h 2561350"/>
                  <a:gd name="connsiteX3-887" fmla="*/ 1968899 w 2082173"/>
                  <a:gd name="connsiteY3-888" fmla="*/ 369108 h 2561350"/>
                  <a:gd name="connsiteX4-889" fmla="*/ 1962267 w 2082173"/>
                  <a:gd name="connsiteY4-890" fmla="*/ 1096546 h 2561350"/>
                  <a:gd name="connsiteX5-891" fmla="*/ 1859687 w 2082173"/>
                  <a:gd name="connsiteY5-892" fmla="*/ 1037347 h 2561350"/>
                  <a:gd name="connsiteX6-893" fmla="*/ 1857307 w 2082173"/>
                  <a:gd name="connsiteY6-894" fmla="*/ 1487403 h 2561350"/>
                  <a:gd name="connsiteX7-895" fmla="*/ 1995425 w 2082173"/>
                  <a:gd name="connsiteY7-896" fmla="*/ 1456260 h 2561350"/>
                  <a:gd name="connsiteX8-897" fmla="*/ 1949005 w 2082173"/>
                  <a:gd name="connsiteY8-898" fmla="*/ 2167002 h 2561350"/>
                  <a:gd name="connsiteX9-899" fmla="*/ 1219874 w 2082173"/>
                  <a:gd name="connsiteY9-900" fmla="*/ 2167002 h 2561350"/>
                  <a:gd name="connsiteX10-901" fmla="*/ 1239747 w 2082173"/>
                  <a:gd name="connsiteY10-902" fmla="*/ 2275300 h 2561350"/>
                  <a:gd name="connsiteX11-903" fmla="*/ 789691 w 2082173"/>
                  <a:gd name="connsiteY11-904" fmla="*/ 2277680 h 2561350"/>
                  <a:gd name="connsiteX12-905" fmla="*/ 819624 w 2082173"/>
                  <a:gd name="connsiteY12-906" fmla="*/ 2167002 h 2561350"/>
                  <a:gd name="connsiteX13-907" fmla="*/ 153225 w 2082173"/>
                  <a:gd name="connsiteY13-908" fmla="*/ 2167002 h 2561350"/>
                  <a:gd name="connsiteX14-909" fmla="*/ 153225 w 2082173"/>
                  <a:gd name="connsiteY14-910" fmla="*/ 1458174 h 2561350"/>
                  <a:gd name="connsiteX15-911" fmla="*/ 248224 w 2082173"/>
                  <a:gd name="connsiteY15-912" fmla="*/ 1495354 h 2561350"/>
                  <a:gd name="connsiteX16-913" fmla="*/ 245844 w 2082173"/>
                  <a:gd name="connsiteY16-914" fmla="*/ 1045298 h 2561350"/>
                  <a:gd name="connsiteX17-915" fmla="*/ 153225 w 2082173"/>
                  <a:gd name="connsiteY17-916" fmla="*/ 1071146 h 2561350"/>
                  <a:gd name="connsiteX18-917" fmla="*/ 106805 w 2082173"/>
                  <a:gd name="connsiteY18-918" fmla="*/ 382371 h 2561350"/>
                  <a:gd name="connsiteX19-919" fmla="*/ 824595 w 2082173"/>
                  <a:gd name="connsiteY19-920" fmla="*/ 389002 h 2561350"/>
                  <a:gd name="connsiteX20-921" fmla="*/ 789691 w 2082173"/>
                  <a:gd name="connsiteY20-922" fmla="*/ 283670 h 2561350"/>
                  <a:gd name="connsiteX21-923" fmla="*/ 1025434 w 2082173"/>
                  <a:gd name="connsiteY21-924" fmla="*/ 3 h 2561350"/>
                  <a:gd name="connsiteX0-925" fmla="*/ 1025434 w 2082173"/>
                  <a:gd name="connsiteY0-926" fmla="*/ 3 h 2561350"/>
                  <a:gd name="connsiteX1-927" fmla="*/ 1239747 w 2082173"/>
                  <a:gd name="connsiteY1-928" fmla="*/ 286050 h 2561350"/>
                  <a:gd name="connsiteX2-929" fmla="*/ 1217611 w 2082173"/>
                  <a:gd name="connsiteY2-930" fmla="*/ 389002 h 2561350"/>
                  <a:gd name="connsiteX3-931" fmla="*/ 1968899 w 2082173"/>
                  <a:gd name="connsiteY3-932" fmla="*/ 369108 h 2561350"/>
                  <a:gd name="connsiteX4-933" fmla="*/ 1962267 w 2082173"/>
                  <a:gd name="connsiteY4-934" fmla="*/ 1096546 h 2561350"/>
                  <a:gd name="connsiteX5-935" fmla="*/ 1859687 w 2082173"/>
                  <a:gd name="connsiteY5-936" fmla="*/ 1037347 h 2561350"/>
                  <a:gd name="connsiteX6-937" fmla="*/ 1857307 w 2082173"/>
                  <a:gd name="connsiteY6-938" fmla="*/ 1487403 h 2561350"/>
                  <a:gd name="connsiteX7-939" fmla="*/ 1995425 w 2082173"/>
                  <a:gd name="connsiteY7-940" fmla="*/ 1456260 h 2561350"/>
                  <a:gd name="connsiteX8-941" fmla="*/ 1949005 w 2082173"/>
                  <a:gd name="connsiteY8-942" fmla="*/ 2167002 h 2561350"/>
                  <a:gd name="connsiteX9-943" fmla="*/ 1219874 w 2082173"/>
                  <a:gd name="connsiteY9-944" fmla="*/ 2167002 h 2561350"/>
                  <a:gd name="connsiteX10-945" fmla="*/ 1239747 w 2082173"/>
                  <a:gd name="connsiteY10-946" fmla="*/ 2275300 h 2561350"/>
                  <a:gd name="connsiteX11-947" fmla="*/ 789691 w 2082173"/>
                  <a:gd name="connsiteY11-948" fmla="*/ 2277680 h 2561350"/>
                  <a:gd name="connsiteX12-949" fmla="*/ 819624 w 2082173"/>
                  <a:gd name="connsiteY12-950" fmla="*/ 2167002 h 2561350"/>
                  <a:gd name="connsiteX13-951" fmla="*/ 153225 w 2082173"/>
                  <a:gd name="connsiteY13-952" fmla="*/ 2167002 h 2561350"/>
                  <a:gd name="connsiteX14-953" fmla="*/ 153225 w 2082173"/>
                  <a:gd name="connsiteY14-954" fmla="*/ 1458174 h 2561350"/>
                  <a:gd name="connsiteX15-955" fmla="*/ 248224 w 2082173"/>
                  <a:gd name="connsiteY15-956" fmla="*/ 1495354 h 2561350"/>
                  <a:gd name="connsiteX16-957" fmla="*/ 245844 w 2082173"/>
                  <a:gd name="connsiteY16-958" fmla="*/ 1045298 h 2561350"/>
                  <a:gd name="connsiteX17-959" fmla="*/ 153225 w 2082173"/>
                  <a:gd name="connsiteY17-960" fmla="*/ 1071146 h 2561350"/>
                  <a:gd name="connsiteX18-961" fmla="*/ 106805 w 2082173"/>
                  <a:gd name="connsiteY18-962" fmla="*/ 382371 h 2561350"/>
                  <a:gd name="connsiteX19-963" fmla="*/ 824595 w 2082173"/>
                  <a:gd name="connsiteY19-964" fmla="*/ 389002 h 2561350"/>
                  <a:gd name="connsiteX20-965" fmla="*/ 789691 w 2082173"/>
                  <a:gd name="connsiteY20-966" fmla="*/ 283670 h 2561350"/>
                  <a:gd name="connsiteX21-967" fmla="*/ 1025434 w 2082173"/>
                  <a:gd name="connsiteY21-968" fmla="*/ 3 h 2561350"/>
                  <a:gd name="connsiteX0-969" fmla="*/ 1025434 w 2082173"/>
                  <a:gd name="connsiteY0-970" fmla="*/ 3 h 2561350"/>
                  <a:gd name="connsiteX1-971" fmla="*/ 1239747 w 2082173"/>
                  <a:gd name="connsiteY1-972" fmla="*/ 286050 h 2561350"/>
                  <a:gd name="connsiteX2-973" fmla="*/ 1217611 w 2082173"/>
                  <a:gd name="connsiteY2-974" fmla="*/ 389002 h 2561350"/>
                  <a:gd name="connsiteX3-975" fmla="*/ 1968899 w 2082173"/>
                  <a:gd name="connsiteY3-976" fmla="*/ 369108 h 2561350"/>
                  <a:gd name="connsiteX4-977" fmla="*/ 1962267 w 2082173"/>
                  <a:gd name="connsiteY4-978" fmla="*/ 1096546 h 2561350"/>
                  <a:gd name="connsiteX5-979" fmla="*/ 1859687 w 2082173"/>
                  <a:gd name="connsiteY5-980" fmla="*/ 1037347 h 2561350"/>
                  <a:gd name="connsiteX6-981" fmla="*/ 1844045 w 2082173"/>
                  <a:gd name="connsiteY6-982" fmla="*/ 1520560 h 2561350"/>
                  <a:gd name="connsiteX7-983" fmla="*/ 1995425 w 2082173"/>
                  <a:gd name="connsiteY7-984" fmla="*/ 1456260 h 2561350"/>
                  <a:gd name="connsiteX8-985" fmla="*/ 1949005 w 2082173"/>
                  <a:gd name="connsiteY8-986" fmla="*/ 2167002 h 2561350"/>
                  <a:gd name="connsiteX9-987" fmla="*/ 1219874 w 2082173"/>
                  <a:gd name="connsiteY9-988" fmla="*/ 2167002 h 2561350"/>
                  <a:gd name="connsiteX10-989" fmla="*/ 1239747 w 2082173"/>
                  <a:gd name="connsiteY10-990" fmla="*/ 2275300 h 2561350"/>
                  <a:gd name="connsiteX11-991" fmla="*/ 789691 w 2082173"/>
                  <a:gd name="connsiteY11-992" fmla="*/ 2277680 h 2561350"/>
                  <a:gd name="connsiteX12-993" fmla="*/ 819624 w 2082173"/>
                  <a:gd name="connsiteY12-994" fmla="*/ 2167002 h 2561350"/>
                  <a:gd name="connsiteX13-995" fmla="*/ 153225 w 2082173"/>
                  <a:gd name="connsiteY13-996" fmla="*/ 2167002 h 2561350"/>
                  <a:gd name="connsiteX14-997" fmla="*/ 153225 w 2082173"/>
                  <a:gd name="connsiteY14-998" fmla="*/ 1458174 h 2561350"/>
                  <a:gd name="connsiteX15-999" fmla="*/ 248224 w 2082173"/>
                  <a:gd name="connsiteY15-1000" fmla="*/ 1495354 h 2561350"/>
                  <a:gd name="connsiteX16-1001" fmla="*/ 245844 w 2082173"/>
                  <a:gd name="connsiteY16-1002" fmla="*/ 1045298 h 2561350"/>
                  <a:gd name="connsiteX17-1003" fmla="*/ 153225 w 2082173"/>
                  <a:gd name="connsiteY17-1004" fmla="*/ 1071146 h 2561350"/>
                  <a:gd name="connsiteX18-1005" fmla="*/ 106805 w 2082173"/>
                  <a:gd name="connsiteY18-1006" fmla="*/ 382371 h 2561350"/>
                  <a:gd name="connsiteX19-1007" fmla="*/ 824595 w 2082173"/>
                  <a:gd name="connsiteY19-1008" fmla="*/ 389002 h 2561350"/>
                  <a:gd name="connsiteX20-1009" fmla="*/ 789691 w 2082173"/>
                  <a:gd name="connsiteY20-1010" fmla="*/ 283670 h 2561350"/>
                  <a:gd name="connsiteX21-1011" fmla="*/ 1025434 w 2082173"/>
                  <a:gd name="connsiteY21-1012" fmla="*/ 3 h 2561350"/>
                  <a:gd name="connsiteX0-1013" fmla="*/ 1025434 w 2082173"/>
                  <a:gd name="connsiteY0-1014" fmla="*/ 3 h 2561350"/>
                  <a:gd name="connsiteX1-1015" fmla="*/ 1239747 w 2082173"/>
                  <a:gd name="connsiteY1-1016" fmla="*/ 286050 h 2561350"/>
                  <a:gd name="connsiteX2-1017" fmla="*/ 1217611 w 2082173"/>
                  <a:gd name="connsiteY2-1018" fmla="*/ 389002 h 2561350"/>
                  <a:gd name="connsiteX3-1019" fmla="*/ 1968899 w 2082173"/>
                  <a:gd name="connsiteY3-1020" fmla="*/ 369108 h 2561350"/>
                  <a:gd name="connsiteX4-1021" fmla="*/ 1962267 w 2082173"/>
                  <a:gd name="connsiteY4-1022" fmla="*/ 1096546 h 2561350"/>
                  <a:gd name="connsiteX5-1023" fmla="*/ 1859687 w 2082173"/>
                  <a:gd name="connsiteY5-1024" fmla="*/ 1037347 h 2561350"/>
                  <a:gd name="connsiteX6-1025" fmla="*/ 1844045 w 2082173"/>
                  <a:gd name="connsiteY6-1026" fmla="*/ 1520560 h 2561350"/>
                  <a:gd name="connsiteX7-1027" fmla="*/ 1995425 w 2082173"/>
                  <a:gd name="connsiteY7-1028" fmla="*/ 1456260 h 2561350"/>
                  <a:gd name="connsiteX8-1029" fmla="*/ 1949005 w 2082173"/>
                  <a:gd name="connsiteY8-1030" fmla="*/ 2167002 h 2561350"/>
                  <a:gd name="connsiteX9-1031" fmla="*/ 1219874 w 2082173"/>
                  <a:gd name="connsiteY9-1032" fmla="*/ 2167002 h 2561350"/>
                  <a:gd name="connsiteX10-1033" fmla="*/ 1239747 w 2082173"/>
                  <a:gd name="connsiteY10-1034" fmla="*/ 2275300 h 2561350"/>
                  <a:gd name="connsiteX11-1035" fmla="*/ 789691 w 2082173"/>
                  <a:gd name="connsiteY11-1036" fmla="*/ 2277680 h 2561350"/>
                  <a:gd name="connsiteX12-1037" fmla="*/ 819624 w 2082173"/>
                  <a:gd name="connsiteY12-1038" fmla="*/ 2167002 h 2561350"/>
                  <a:gd name="connsiteX13-1039" fmla="*/ 153225 w 2082173"/>
                  <a:gd name="connsiteY13-1040" fmla="*/ 2167002 h 2561350"/>
                  <a:gd name="connsiteX14-1041" fmla="*/ 153225 w 2082173"/>
                  <a:gd name="connsiteY14-1042" fmla="*/ 1458174 h 2561350"/>
                  <a:gd name="connsiteX15-1043" fmla="*/ 248224 w 2082173"/>
                  <a:gd name="connsiteY15-1044" fmla="*/ 1495354 h 2561350"/>
                  <a:gd name="connsiteX16-1045" fmla="*/ 245844 w 2082173"/>
                  <a:gd name="connsiteY16-1046" fmla="*/ 1045298 h 2561350"/>
                  <a:gd name="connsiteX17-1047" fmla="*/ 153225 w 2082173"/>
                  <a:gd name="connsiteY17-1048" fmla="*/ 1071146 h 2561350"/>
                  <a:gd name="connsiteX18-1049" fmla="*/ 106805 w 2082173"/>
                  <a:gd name="connsiteY18-1050" fmla="*/ 382371 h 2561350"/>
                  <a:gd name="connsiteX19-1051" fmla="*/ 824595 w 2082173"/>
                  <a:gd name="connsiteY19-1052" fmla="*/ 389002 h 2561350"/>
                  <a:gd name="connsiteX20-1053" fmla="*/ 789691 w 2082173"/>
                  <a:gd name="connsiteY20-1054" fmla="*/ 283670 h 2561350"/>
                  <a:gd name="connsiteX21-1055" fmla="*/ 1025434 w 2082173"/>
                  <a:gd name="connsiteY21-1056" fmla="*/ 3 h 2561350"/>
                  <a:gd name="connsiteX0-1057" fmla="*/ 1025434 w 2082173"/>
                  <a:gd name="connsiteY0-1058" fmla="*/ 3 h 2561350"/>
                  <a:gd name="connsiteX1-1059" fmla="*/ 1239747 w 2082173"/>
                  <a:gd name="connsiteY1-1060" fmla="*/ 286050 h 2561350"/>
                  <a:gd name="connsiteX2-1061" fmla="*/ 1217611 w 2082173"/>
                  <a:gd name="connsiteY2-1062" fmla="*/ 389002 h 2561350"/>
                  <a:gd name="connsiteX3-1063" fmla="*/ 1968899 w 2082173"/>
                  <a:gd name="connsiteY3-1064" fmla="*/ 369108 h 2561350"/>
                  <a:gd name="connsiteX4-1065" fmla="*/ 1962267 w 2082173"/>
                  <a:gd name="connsiteY4-1066" fmla="*/ 1096546 h 2561350"/>
                  <a:gd name="connsiteX5-1067" fmla="*/ 1859687 w 2082173"/>
                  <a:gd name="connsiteY5-1068" fmla="*/ 1037347 h 2561350"/>
                  <a:gd name="connsiteX6-1069" fmla="*/ 1844045 w 2082173"/>
                  <a:gd name="connsiteY6-1070" fmla="*/ 1520560 h 2561350"/>
                  <a:gd name="connsiteX7-1071" fmla="*/ 1995425 w 2082173"/>
                  <a:gd name="connsiteY7-1072" fmla="*/ 1456260 h 2561350"/>
                  <a:gd name="connsiteX8-1073" fmla="*/ 1949005 w 2082173"/>
                  <a:gd name="connsiteY8-1074" fmla="*/ 2167002 h 2561350"/>
                  <a:gd name="connsiteX9-1075" fmla="*/ 1219874 w 2082173"/>
                  <a:gd name="connsiteY9-1076" fmla="*/ 2167002 h 2561350"/>
                  <a:gd name="connsiteX10-1077" fmla="*/ 1239747 w 2082173"/>
                  <a:gd name="connsiteY10-1078" fmla="*/ 2275300 h 2561350"/>
                  <a:gd name="connsiteX11-1079" fmla="*/ 789691 w 2082173"/>
                  <a:gd name="connsiteY11-1080" fmla="*/ 2277680 h 2561350"/>
                  <a:gd name="connsiteX12-1081" fmla="*/ 819624 w 2082173"/>
                  <a:gd name="connsiteY12-1082" fmla="*/ 2167002 h 2561350"/>
                  <a:gd name="connsiteX13-1083" fmla="*/ 153225 w 2082173"/>
                  <a:gd name="connsiteY13-1084" fmla="*/ 2167002 h 2561350"/>
                  <a:gd name="connsiteX14-1085" fmla="*/ 153225 w 2082173"/>
                  <a:gd name="connsiteY14-1086" fmla="*/ 1458174 h 2561350"/>
                  <a:gd name="connsiteX15-1087" fmla="*/ 248224 w 2082173"/>
                  <a:gd name="connsiteY15-1088" fmla="*/ 1495354 h 2561350"/>
                  <a:gd name="connsiteX16-1089" fmla="*/ 245844 w 2082173"/>
                  <a:gd name="connsiteY16-1090" fmla="*/ 1045298 h 2561350"/>
                  <a:gd name="connsiteX17-1091" fmla="*/ 153225 w 2082173"/>
                  <a:gd name="connsiteY17-1092" fmla="*/ 1071146 h 2561350"/>
                  <a:gd name="connsiteX18-1093" fmla="*/ 106805 w 2082173"/>
                  <a:gd name="connsiteY18-1094" fmla="*/ 382371 h 2561350"/>
                  <a:gd name="connsiteX19-1095" fmla="*/ 824595 w 2082173"/>
                  <a:gd name="connsiteY19-1096" fmla="*/ 389002 h 2561350"/>
                  <a:gd name="connsiteX20-1097" fmla="*/ 789691 w 2082173"/>
                  <a:gd name="connsiteY20-1098" fmla="*/ 283670 h 2561350"/>
                  <a:gd name="connsiteX21-1099" fmla="*/ 1025434 w 2082173"/>
                  <a:gd name="connsiteY21-1100" fmla="*/ 3 h 2561350"/>
                  <a:gd name="connsiteX0-1101" fmla="*/ 1025434 w 2082173"/>
                  <a:gd name="connsiteY0-1102" fmla="*/ 3 h 2561350"/>
                  <a:gd name="connsiteX1-1103" fmla="*/ 1239747 w 2082173"/>
                  <a:gd name="connsiteY1-1104" fmla="*/ 286050 h 2561350"/>
                  <a:gd name="connsiteX2-1105" fmla="*/ 1217611 w 2082173"/>
                  <a:gd name="connsiteY2-1106" fmla="*/ 389002 h 2561350"/>
                  <a:gd name="connsiteX3-1107" fmla="*/ 1968899 w 2082173"/>
                  <a:gd name="connsiteY3-1108" fmla="*/ 369108 h 2561350"/>
                  <a:gd name="connsiteX4-1109" fmla="*/ 1962267 w 2082173"/>
                  <a:gd name="connsiteY4-1110" fmla="*/ 1096546 h 2561350"/>
                  <a:gd name="connsiteX5-1111" fmla="*/ 1859687 w 2082173"/>
                  <a:gd name="connsiteY5-1112" fmla="*/ 1037347 h 2561350"/>
                  <a:gd name="connsiteX6-1113" fmla="*/ 1844045 w 2082173"/>
                  <a:gd name="connsiteY6-1114" fmla="*/ 1520560 h 2561350"/>
                  <a:gd name="connsiteX7-1115" fmla="*/ 1995425 w 2082173"/>
                  <a:gd name="connsiteY7-1116" fmla="*/ 1456260 h 2561350"/>
                  <a:gd name="connsiteX8-1117" fmla="*/ 1949005 w 2082173"/>
                  <a:gd name="connsiteY8-1118" fmla="*/ 2167002 h 2561350"/>
                  <a:gd name="connsiteX9-1119" fmla="*/ 1219874 w 2082173"/>
                  <a:gd name="connsiteY9-1120" fmla="*/ 2167002 h 2561350"/>
                  <a:gd name="connsiteX10-1121" fmla="*/ 1239747 w 2082173"/>
                  <a:gd name="connsiteY10-1122" fmla="*/ 2275300 h 2561350"/>
                  <a:gd name="connsiteX11-1123" fmla="*/ 789691 w 2082173"/>
                  <a:gd name="connsiteY11-1124" fmla="*/ 2277680 h 2561350"/>
                  <a:gd name="connsiteX12-1125" fmla="*/ 819624 w 2082173"/>
                  <a:gd name="connsiteY12-1126" fmla="*/ 2167002 h 2561350"/>
                  <a:gd name="connsiteX13-1127" fmla="*/ 153225 w 2082173"/>
                  <a:gd name="connsiteY13-1128" fmla="*/ 2167002 h 2561350"/>
                  <a:gd name="connsiteX14-1129" fmla="*/ 153225 w 2082173"/>
                  <a:gd name="connsiteY14-1130" fmla="*/ 1458174 h 2561350"/>
                  <a:gd name="connsiteX15-1131" fmla="*/ 248224 w 2082173"/>
                  <a:gd name="connsiteY15-1132" fmla="*/ 1495354 h 2561350"/>
                  <a:gd name="connsiteX16-1133" fmla="*/ 245844 w 2082173"/>
                  <a:gd name="connsiteY16-1134" fmla="*/ 1045298 h 2561350"/>
                  <a:gd name="connsiteX17-1135" fmla="*/ 153225 w 2082173"/>
                  <a:gd name="connsiteY17-1136" fmla="*/ 1071146 h 2561350"/>
                  <a:gd name="connsiteX18-1137" fmla="*/ 106805 w 2082173"/>
                  <a:gd name="connsiteY18-1138" fmla="*/ 382371 h 2561350"/>
                  <a:gd name="connsiteX19-1139" fmla="*/ 824595 w 2082173"/>
                  <a:gd name="connsiteY19-1140" fmla="*/ 389002 h 2561350"/>
                  <a:gd name="connsiteX20-1141" fmla="*/ 789691 w 2082173"/>
                  <a:gd name="connsiteY20-1142" fmla="*/ 283670 h 2561350"/>
                  <a:gd name="connsiteX21-1143" fmla="*/ 1025434 w 2082173"/>
                  <a:gd name="connsiteY21-1144" fmla="*/ 3 h 2561350"/>
                  <a:gd name="connsiteX0-1145" fmla="*/ 1025434 w 2082173"/>
                  <a:gd name="connsiteY0-1146" fmla="*/ 3 h 2561350"/>
                  <a:gd name="connsiteX1-1147" fmla="*/ 1239747 w 2082173"/>
                  <a:gd name="connsiteY1-1148" fmla="*/ 286050 h 2561350"/>
                  <a:gd name="connsiteX2-1149" fmla="*/ 1217611 w 2082173"/>
                  <a:gd name="connsiteY2-1150" fmla="*/ 389002 h 2561350"/>
                  <a:gd name="connsiteX3-1151" fmla="*/ 1968899 w 2082173"/>
                  <a:gd name="connsiteY3-1152" fmla="*/ 369108 h 2561350"/>
                  <a:gd name="connsiteX4-1153" fmla="*/ 1962267 w 2082173"/>
                  <a:gd name="connsiteY4-1154" fmla="*/ 1096546 h 2561350"/>
                  <a:gd name="connsiteX5-1155" fmla="*/ 1859687 w 2082173"/>
                  <a:gd name="connsiteY5-1156" fmla="*/ 1037347 h 2561350"/>
                  <a:gd name="connsiteX6-1157" fmla="*/ 1844045 w 2082173"/>
                  <a:gd name="connsiteY6-1158" fmla="*/ 1520560 h 2561350"/>
                  <a:gd name="connsiteX7-1159" fmla="*/ 1995425 w 2082173"/>
                  <a:gd name="connsiteY7-1160" fmla="*/ 1456260 h 2561350"/>
                  <a:gd name="connsiteX8-1161" fmla="*/ 1949005 w 2082173"/>
                  <a:gd name="connsiteY8-1162" fmla="*/ 2167002 h 2561350"/>
                  <a:gd name="connsiteX9-1163" fmla="*/ 1219874 w 2082173"/>
                  <a:gd name="connsiteY9-1164" fmla="*/ 2167002 h 2561350"/>
                  <a:gd name="connsiteX10-1165" fmla="*/ 1239747 w 2082173"/>
                  <a:gd name="connsiteY10-1166" fmla="*/ 2275300 h 2561350"/>
                  <a:gd name="connsiteX11-1167" fmla="*/ 789691 w 2082173"/>
                  <a:gd name="connsiteY11-1168" fmla="*/ 2277680 h 2561350"/>
                  <a:gd name="connsiteX12-1169" fmla="*/ 819624 w 2082173"/>
                  <a:gd name="connsiteY12-1170" fmla="*/ 2167002 h 2561350"/>
                  <a:gd name="connsiteX13-1171" fmla="*/ 153225 w 2082173"/>
                  <a:gd name="connsiteY13-1172" fmla="*/ 2167002 h 2561350"/>
                  <a:gd name="connsiteX14-1173" fmla="*/ 153225 w 2082173"/>
                  <a:gd name="connsiteY14-1174" fmla="*/ 1458174 h 2561350"/>
                  <a:gd name="connsiteX15-1175" fmla="*/ 248224 w 2082173"/>
                  <a:gd name="connsiteY15-1176" fmla="*/ 1495354 h 2561350"/>
                  <a:gd name="connsiteX16-1177" fmla="*/ 245844 w 2082173"/>
                  <a:gd name="connsiteY16-1178" fmla="*/ 1045298 h 2561350"/>
                  <a:gd name="connsiteX17-1179" fmla="*/ 153225 w 2082173"/>
                  <a:gd name="connsiteY17-1180" fmla="*/ 1071146 h 2561350"/>
                  <a:gd name="connsiteX18-1181" fmla="*/ 106805 w 2082173"/>
                  <a:gd name="connsiteY18-1182" fmla="*/ 382371 h 2561350"/>
                  <a:gd name="connsiteX19-1183" fmla="*/ 824595 w 2082173"/>
                  <a:gd name="connsiteY19-1184" fmla="*/ 389002 h 2561350"/>
                  <a:gd name="connsiteX20-1185" fmla="*/ 789691 w 2082173"/>
                  <a:gd name="connsiteY20-1186" fmla="*/ 283670 h 2561350"/>
                  <a:gd name="connsiteX21-1187" fmla="*/ 1025434 w 2082173"/>
                  <a:gd name="connsiteY21-1188" fmla="*/ 3 h 2561350"/>
                  <a:gd name="connsiteX0-1189" fmla="*/ 1025434 w 2082173"/>
                  <a:gd name="connsiteY0-1190" fmla="*/ 3 h 2561350"/>
                  <a:gd name="connsiteX1-1191" fmla="*/ 1239747 w 2082173"/>
                  <a:gd name="connsiteY1-1192" fmla="*/ 286050 h 2561350"/>
                  <a:gd name="connsiteX2-1193" fmla="*/ 1217611 w 2082173"/>
                  <a:gd name="connsiteY2-1194" fmla="*/ 389002 h 2561350"/>
                  <a:gd name="connsiteX3-1195" fmla="*/ 1968899 w 2082173"/>
                  <a:gd name="connsiteY3-1196" fmla="*/ 369108 h 2561350"/>
                  <a:gd name="connsiteX4-1197" fmla="*/ 1962267 w 2082173"/>
                  <a:gd name="connsiteY4-1198" fmla="*/ 1096546 h 2561350"/>
                  <a:gd name="connsiteX5-1199" fmla="*/ 1859687 w 2082173"/>
                  <a:gd name="connsiteY5-1200" fmla="*/ 1037347 h 2561350"/>
                  <a:gd name="connsiteX6-1201" fmla="*/ 1844045 w 2082173"/>
                  <a:gd name="connsiteY6-1202" fmla="*/ 1520560 h 2561350"/>
                  <a:gd name="connsiteX7-1203" fmla="*/ 1995425 w 2082173"/>
                  <a:gd name="connsiteY7-1204" fmla="*/ 1456260 h 2561350"/>
                  <a:gd name="connsiteX8-1205" fmla="*/ 1949005 w 2082173"/>
                  <a:gd name="connsiteY8-1206" fmla="*/ 2167002 h 2561350"/>
                  <a:gd name="connsiteX9-1207" fmla="*/ 1219874 w 2082173"/>
                  <a:gd name="connsiteY9-1208" fmla="*/ 2167002 h 2561350"/>
                  <a:gd name="connsiteX10-1209" fmla="*/ 1239747 w 2082173"/>
                  <a:gd name="connsiteY10-1210" fmla="*/ 2275300 h 2561350"/>
                  <a:gd name="connsiteX11-1211" fmla="*/ 789691 w 2082173"/>
                  <a:gd name="connsiteY11-1212" fmla="*/ 2277680 h 2561350"/>
                  <a:gd name="connsiteX12-1213" fmla="*/ 819624 w 2082173"/>
                  <a:gd name="connsiteY12-1214" fmla="*/ 2167002 h 2561350"/>
                  <a:gd name="connsiteX13-1215" fmla="*/ 153225 w 2082173"/>
                  <a:gd name="connsiteY13-1216" fmla="*/ 2167002 h 2561350"/>
                  <a:gd name="connsiteX14-1217" fmla="*/ 153225 w 2082173"/>
                  <a:gd name="connsiteY14-1218" fmla="*/ 1458174 h 2561350"/>
                  <a:gd name="connsiteX15-1219" fmla="*/ 248224 w 2082173"/>
                  <a:gd name="connsiteY15-1220" fmla="*/ 1495354 h 2561350"/>
                  <a:gd name="connsiteX16-1221" fmla="*/ 245844 w 2082173"/>
                  <a:gd name="connsiteY16-1222" fmla="*/ 1045298 h 2561350"/>
                  <a:gd name="connsiteX17-1223" fmla="*/ 153225 w 2082173"/>
                  <a:gd name="connsiteY17-1224" fmla="*/ 1071146 h 2561350"/>
                  <a:gd name="connsiteX18-1225" fmla="*/ 106805 w 2082173"/>
                  <a:gd name="connsiteY18-1226" fmla="*/ 382371 h 2561350"/>
                  <a:gd name="connsiteX19-1227" fmla="*/ 824595 w 2082173"/>
                  <a:gd name="connsiteY19-1228" fmla="*/ 389002 h 2561350"/>
                  <a:gd name="connsiteX20-1229" fmla="*/ 789691 w 2082173"/>
                  <a:gd name="connsiteY20-1230" fmla="*/ 283670 h 2561350"/>
                  <a:gd name="connsiteX21-1231" fmla="*/ 1025434 w 2082173"/>
                  <a:gd name="connsiteY21-1232" fmla="*/ 3 h 2561350"/>
                  <a:gd name="connsiteX0-1233" fmla="*/ 1025434 w 2082173"/>
                  <a:gd name="connsiteY0-1234" fmla="*/ 3 h 2561350"/>
                  <a:gd name="connsiteX1-1235" fmla="*/ 1239747 w 2082173"/>
                  <a:gd name="connsiteY1-1236" fmla="*/ 286050 h 2561350"/>
                  <a:gd name="connsiteX2-1237" fmla="*/ 1217611 w 2082173"/>
                  <a:gd name="connsiteY2-1238" fmla="*/ 389002 h 2561350"/>
                  <a:gd name="connsiteX3-1239" fmla="*/ 1968899 w 2082173"/>
                  <a:gd name="connsiteY3-1240" fmla="*/ 369108 h 2561350"/>
                  <a:gd name="connsiteX4-1241" fmla="*/ 1962267 w 2082173"/>
                  <a:gd name="connsiteY4-1242" fmla="*/ 1096546 h 2561350"/>
                  <a:gd name="connsiteX5-1243" fmla="*/ 1859687 w 2082173"/>
                  <a:gd name="connsiteY5-1244" fmla="*/ 1037347 h 2561350"/>
                  <a:gd name="connsiteX6-1245" fmla="*/ 1844045 w 2082173"/>
                  <a:gd name="connsiteY6-1246" fmla="*/ 1520560 h 2561350"/>
                  <a:gd name="connsiteX7-1247" fmla="*/ 1995425 w 2082173"/>
                  <a:gd name="connsiteY7-1248" fmla="*/ 1456260 h 2561350"/>
                  <a:gd name="connsiteX8-1249" fmla="*/ 1949005 w 2082173"/>
                  <a:gd name="connsiteY8-1250" fmla="*/ 2167002 h 2561350"/>
                  <a:gd name="connsiteX9-1251" fmla="*/ 1219874 w 2082173"/>
                  <a:gd name="connsiteY9-1252" fmla="*/ 2167002 h 2561350"/>
                  <a:gd name="connsiteX10-1253" fmla="*/ 1239747 w 2082173"/>
                  <a:gd name="connsiteY10-1254" fmla="*/ 2275300 h 2561350"/>
                  <a:gd name="connsiteX11-1255" fmla="*/ 789691 w 2082173"/>
                  <a:gd name="connsiteY11-1256" fmla="*/ 2277680 h 2561350"/>
                  <a:gd name="connsiteX12-1257" fmla="*/ 819624 w 2082173"/>
                  <a:gd name="connsiteY12-1258" fmla="*/ 2167002 h 2561350"/>
                  <a:gd name="connsiteX13-1259" fmla="*/ 153225 w 2082173"/>
                  <a:gd name="connsiteY13-1260" fmla="*/ 2167002 h 2561350"/>
                  <a:gd name="connsiteX14-1261" fmla="*/ 153225 w 2082173"/>
                  <a:gd name="connsiteY14-1262" fmla="*/ 1458174 h 2561350"/>
                  <a:gd name="connsiteX15-1263" fmla="*/ 248224 w 2082173"/>
                  <a:gd name="connsiteY15-1264" fmla="*/ 1495354 h 2561350"/>
                  <a:gd name="connsiteX16-1265" fmla="*/ 245844 w 2082173"/>
                  <a:gd name="connsiteY16-1266" fmla="*/ 1045298 h 2561350"/>
                  <a:gd name="connsiteX17-1267" fmla="*/ 153225 w 2082173"/>
                  <a:gd name="connsiteY17-1268" fmla="*/ 1071146 h 2561350"/>
                  <a:gd name="connsiteX18-1269" fmla="*/ 106805 w 2082173"/>
                  <a:gd name="connsiteY18-1270" fmla="*/ 382371 h 2561350"/>
                  <a:gd name="connsiteX19-1271" fmla="*/ 824595 w 2082173"/>
                  <a:gd name="connsiteY19-1272" fmla="*/ 389002 h 2561350"/>
                  <a:gd name="connsiteX20-1273" fmla="*/ 789691 w 2082173"/>
                  <a:gd name="connsiteY20-1274" fmla="*/ 283670 h 2561350"/>
                  <a:gd name="connsiteX21-1275" fmla="*/ 1025434 w 2082173"/>
                  <a:gd name="connsiteY21-1276" fmla="*/ 3 h 2561350"/>
                  <a:gd name="connsiteX0-1277" fmla="*/ 1025434 w 2082173"/>
                  <a:gd name="connsiteY0-1278" fmla="*/ 3 h 2561350"/>
                  <a:gd name="connsiteX1-1279" fmla="*/ 1239747 w 2082173"/>
                  <a:gd name="connsiteY1-1280" fmla="*/ 286050 h 2561350"/>
                  <a:gd name="connsiteX2-1281" fmla="*/ 1217611 w 2082173"/>
                  <a:gd name="connsiteY2-1282" fmla="*/ 389002 h 2561350"/>
                  <a:gd name="connsiteX3-1283" fmla="*/ 1968899 w 2082173"/>
                  <a:gd name="connsiteY3-1284" fmla="*/ 369108 h 2561350"/>
                  <a:gd name="connsiteX4-1285" fmla="*/ 1962267 w 2082173"/>
                  <a:gd name="connsiteY4-1286" fmla="*/ 1096546 h 2561350"/>
                  <a:gd name="connsiteX5-1287" fmla="*/ 1859687 w 2082173"/>
                  <a:gd name="connsiteY5-1288" fmla="*/ 1037347 h 2561350"/>
                  <a:gd name="connsiteX6-1289" fmla="*/ 1844045 w 2082173"/>
                  <a:gd name="connsiteY6-1290" fmla="*/ 1520560 h 2561350"/>
                  <a:gd name="connsiteX7-1291" fmla="*/ 1995425 w 2082173"/>
                  <a:gd name="connsiteY7-1292" fmla="*/ 1456260 h 2561350"/>
                  <a:gd name="connsiteX8-1293" fmla="*/ 1949005 w 2082173"/>
                  <a:gd name="connsiteY8-1294" fmla="*/ 2180265 h 2561350"/>
                  <a:gd name="connsiteX9-1295" fmla="*/ 1219874 w 2082173"/>
                  <a:gd name="connsiteY9-1296" fmla="*/ 2167002 h 2561350"/>
                  <a:gd name="connsiteX10-1297" fmla="*/ 1239747 w 2082173"/>
                  <a:gd name="connsiteY10-1298" fmla="*/ 2275300 h 2561350"/>
                  <a:gd name="connsiteX11-1299" fmla="*/ 789691 w 2082173"/>
                  <a:gd name="connsiteY11-1300" fmla="*/ 2277680 h 2561350"/>
                  <a:gd name="connsiteX12-1301" fmla="*/ 819624 w 2082173"/>
                  <a:gd name="connsiteY12-1302" fmla="*/ 2167002 h 2561350"/>
                  <a:gd name="connsiteX13-1303" fmla="*/ 153225 w 2082173"/>
                  <a:gd name="connsiteY13-1304" fmla="*/ 2167002 h 2561350"/>
                  <a:gd name="connsiteX14-1305" fmla="*/ 153225 w 2082173"/>
                  <a:gd name="connsiteY14-1306" fmla="*/ 1458174 h 2561350"/>
                  <a:gd name="connsiteX15-1307" fmla="*/ 248224 w 2082173"/>
                  <a:gd name="connsiteY15-1308" fmla="*/ 1495354 h 2561350"/>
                  <a:gd name="connsiteX16-1309" fmla="*/ 245844 w 2082173"/>
                  <a:gd name="connsiteY16-1310" fmla="*/ 1045298 h 2561350"/>
                  <a:gd name="connsiteX17-1311" fmla="*/ 153225 w 2082173"/>
                  <a:gd name="connsiteY17-1312" fmla="*/ 1071146 h 2561350"/>
                  <a:gd name="connsiteX18-1313" fmla="*/ 106805 w 2082173"/>
                  <a:gd name="connsiteY18-1314" fmla="*/ 382371 h 2561350"/>
                  <a:gd name="connsiteX19-1315" fmla="*/ 824595 w 2082173"/>
                  <a:gd name="connsiteY19-1316" fmla="*/ 389002 h 2561350"/>
                  <a:gd name="connsiteX20-1317" fmla="*/ 789691 w 2082173"/>
                  <a:gd name="connsiteY20-1318" fmla="*/ 283670 h 2561350"/>
                  <a:gd name="connsiteX21-1319" fmla="*/ 1025434 w 2082173"/>
                  <a:gd name="connsiteY21-1320" fmla="*/ 3 h 2561350"/>
                  <a:gd name="connsiteX0-1321" fmla="*/ 1025434 w 2082173"/>
                  <a:gd name="connsiteY0-1322" fmla="*/ 3 h 2561350"/>
                  <a:gd name="connsiteX1-1323" fmla="*/ 1239747 w 2082173"/>
                  <a:gd name="connsiteY1-1324" fmla="*/ 286050 h 2561350"/>
                  <a:gd name="connsiteX2-1325" fmla="*/ 1217611 w 2082173"/>
                  <a:gd name="connsiteY2-1326" fmla="*/ 389002 h 2561350"/>
                  <a:gd name="connsiteX3-1327" fmla="*/ 1968899 w 2082173"/>
                  <a:gd name="connsiteY3-1328" fmla="*/ 369108 h 2561350"/>
                  <a:gd name="connsiteX4-1329" fmla="*/ 1962267 w 2082173"/>
                  <a:gd name="connsiteY4-1330" fmla="*/ 1096546 h 2561350"/>
                  <a:gd name="connsiteX5-1331" fmla="*/ 1859687 w 2082173"/>
                  <a:gd name="connsiteY5-1332" fmla="*/ 1037347 h 2561350"/>
                  <a:gd name="connsiteX6-1333" fmla="*/ 1844045 w 2082173"/>
                  <a:gd name="connsiteY6-1334" fmla="*/ 1520560 h 2561350"/>
                  <a:gd name="connsiteX7-1335" fmla="*/ 1995425 w 2082173"/>
                  <a:gd name="connsiteY7-1336" fmla="*/ 1456260 h 2561350"/>
                  <a:gd name="connsiteX8-1337" fmla="*/ 1949005 w 2082173"/>
                  <a:gd name="connsiteY8-1338" fmla="*/ 2180265 h 2561350"/>
                  <a:gd name="connsiteX9-1339" fmla="*/ 1219874 w 2082173"/>
                  <a:gd name="connsiteY9-1340" fmla="*/ 2167002 h 2561350"/>
                  <a:gd name="connsiteX10-1341" fmla="*/ 1239747 w 2082173"/>
                  <a:gd name="connsiteY10-1342" fmla="*/ 2275300 h 2561350"/>
                  <a:gd name="connsiteX11-1343" fmla="*/ 789691 w 2082173"/>
                  <a:gd name="connsiteY11-1344" fmla="*/ 2277680 h 2561350"/>
                  <a:gd name="connsiteX12-1345" fmla="*/ 819624 w 2082173"/>
                  <a:gd name="connsiteY12-1346" fmla="*/ 2167002 h 2561350"/>
                  <a:gd name="connsiteX13-1347" fmla="*/ 153225 w 2082173"/>
                  <a:gd name="connsiteY13-1348" fmla="*/ 2167002 h 2561350"/>
                  <a:gd name="connsiteX14-1349" fmla="*/ 153225 w 2082173"/>
                  <a:gd name="connsiteY14-1350" fmla="*/ 1458174 h 2561350"/>
                  <a:gd name="connsiteX15-1351" fmla="*/ 248224 w 2082173"/>
                  <a:gd name="connsiteY15-1352" fmla="*/ 1495354 h 2561350"/>
                  <a:gd name="connsiteX16-1353" fmla="*/ 245844 w 2082173"/>
                  <a:gd name="connsiteY16-1354" fmla="*/ 1045298 h 2561350"/>
                  <a:gd name="connsiteX17-1355" fmla="*/ 153225 w 2082173"/>
                  <a:gd name="connsiteY17-1356" fmla="*/ 1071146 h 2561350"/>
                  <a:gd name="connsiteX18-1357" fmla="*/ 106805 w 2082173"/>
                  <a:gd name="connsiteY18-1358" fmla="*/ 382371 h 2561350"/>
                  <a:gd name="connsiteX19-1359" fmla="*/ 824595 w 2082173"/>
                  <a:gd name="connsiteY19-1360" fmla="*/ 389002 h 2561350"/>
                  <a:gd name="connsiteX20-1361" fmla="*/ 789691 w 2082173"/>
                  <a:gd name="connsiteY20-1362" fmla="*/ 283670 h 2561350"/>
                  <a:gd name="connsiteX21-1363" fmla="*/ 1025434 w 2082173"/>
                  <a:gd name="connsiteY21-1364" fmla="*/ 3 h 2561350"/>
                  <a:gd name="connsiteX0-1365" fmla="*/ 1025434 w 2082173"/>
                  <a:gd name="connsiteY0-1366" fmla="*/ 3 h 2561350"/>
                  <a:gd name="connsiteX1-1367" fmla="*/ 1239747 w 2082173"/>
                  <a:gd name="connsiteY1-1368" fmla="*/ 286050 h 2561350"/>
                  <a:gd name="connsiteX2-1369" fmla="*/ 1217611 w 2082173"/>
                  <a:gd name="connsiteY2-1370" fmla="*/ 389002 h 2561350"/>
                  <a:gd name="connsiteX3-1371" fmla="*/ 1968899 w 2082173"/>
                  <a:gd name="connsiteY3-1372" fmla="*/ 369108 h 2561350"/>
                  <a:gd name="connsiteX4-1373" fmla="*/ 1962267 w 2082173"/>
                  <a:gd name="connsiteY4-1374" fmla="*/ 1096546 h 2561350"/>
                  <a:gd name="connsiteX5-1375" fmla="*/ 1859687 w 2082173"/>
                  <a:gd name="connsiteY5-1376" fmla="*/ 1037347 h 2561350"/>
                  <a:gd name="connsiteX6-1377" fmla="*/ 1844045 w 2082173"/>
                  <a:gd name="connsiteY6-1378" fmla="*/ 1520560 h 2561350"/>
                  <a:gd name="connsiteX7-1379" fmla="*/ 1995425 w 2082173"/>
                  <a:gd name="connsiteY7-1380" fmla="*/ 1456260 h 2561350"/>
                  <a:gd name="connsiteX8-1381" fmla="*/ 1949005 w 2082173"/>
                  <a:gd name="connsiteY8-1382" fmla="*/ 2180265 h 2561350"/>
                  <a:gd name="connsiteX9-1383" fmla="*/ 1219874 w 2082173"/>
                  <a:gd name="connsiteY9-1384" fmla="*/ 2167002 h 2561350"/>
                  <a:gd name="connsiteX10-1385" fmla="*/ 1239747 w 2082173"/>
                  <a:gd name="connsiteY10-1386" fmla="*/ 2275300 h 2561350"/>
                  <a:gd name="connsiteX11-1387" fmla="*/ 789691 w 2082173"/>
                  <a:gd name="connsiteY11-1388" fmla="*/ 2277680 h 2561350"/>
                  <a:gd name="connsiteX12-1389" fmla="*/ 819624 w 2082173"/>
                  <a:gd name="connsiteY12-1390" fmla="*/ 2167002 h 2561350"/>
                  <a:gd name="connsiteX13-1391" fmla="*/ 153225 w 2082173"/>
                  <a:gd name="connsiteY13-1392" fmla="*/ 2167002 h 2561350"/>
                  <a:gd name="connsiteX14-1393" fmla="*/ 153225 w 2082173"/>
                  <a:gd name="connsiteY14-1394" fmla="*/ 1458174 h 2561350"/>
                  <a:gd name="connsiteX15-1395" fmla="*/ 248224 w 2082173"/>
                  <a:gd name="connsiteY15-1396" fmla="*/ 1495354 h 2561350"/>
                  <a:gd name="connsiteX16-1397" fmla="*/ 245844 w 2082173"/>
                  <a:gd name="connsiteY16-1398" fmla="*/ 1045298 h 2561350"/>
                  <a:gd name="connsiteX17-1399" fmla="*/ 153225 w 2082173"/>
                  <a:gd name="connsiteY17-1400" fmla="*/ 1071146 h 2561350"/>
                  <a:gd name="connsiteX18-1401" fmla="*/ 106805 w 2082173"/>
                  <a:gd name="connsiteY18-1402" fmla="*/ 382371 h 2561350"/>
                  <a:gd name="connsiteX19-1403" fmla="*/ 824595 w 2082173"/>
                  <a:gd name="connsiteY19-1404" fmla="*/ 389002 h 2561350"/>
                  <a:gd name="connsiteX20-1405" fmla="*/ 789691 w 2082173"/>
                  <a:gd name="connsiteY20-1406" fmla="*/ 283670 h 2561350"/>
                  <a:gd name="connsiteX21-1407" fmla="*/ 1025434 w 2082173"/>
                  <a:gd name="connsiteY21-1408" fmla="*/ 3 h 2561350"/>
                  <a:gd name="connsiteX0-1409" fmla="*/ 1025434 w 2082173"/>
                  <a:gd name="connsiteY0-1410" fmla="*/ 3 h 2561350"/>
                  <a:gd name="connsiteX1-1411" fmla="*/ 1239747 w 2082173"/>
                  <a:gd name="connsiteY1-1412" fmla="*/ 286050 h 2561350"/>
                  <a:gd name="connsiteX2-1413" fmla="*/ 1217611 w 2082173"/>
                  <a:gd name="connsiteY2-1414" fmla="*/ 389002 h 2561350"/>
                  <a:gd name="connsiteX3-1415" fmla="*/ 1968899 w 2082173"/>
                  <a:gd name="connsiteY3-1416" fmla="*/ 369108 h 2561350"/>
                  <a:gd name="connsiteX4-1417" fmla="*/ 1962267 w 2082173"/>
                  <a:gd name="connsiteY4-1418" fmla="*/ 1096546 h 2561350"/>
                  <a:gd name="connsiteX5-1419" fmla="*/ 1859687 w 2082173"/>
                  <a:gd name="connsiteY5-1420" fmla="*/ 1037347 h 2561350"/>
                  <a:gd name="connsiteX6-1421" fmla="*/ 1844045 w 2082173"/>
                  <a:gd name="connsiteY6-1422" fmla="*/ 1520560 h 2561350"/>
                  <a:gd name="connsiteX7-1423" fmla="*/ 1995425 w 2082173"/>
                  <a:gd name="connsiteY7-1424" fmla="*/ 1456260 h 2561350"/>
                  <a:gd name="connsiteX8-1425" fmla="*/ 1949005 w 2082173"/>
                  <a:gd name="connsiteY8-1426" fmla="*/ 2180265 h 2561350"/>
                  <a:gd name="connsiteX9-1427" fmla="*/ 1219874 w 2082173"/>
                  <a:gd name="connsiteY9-1428" fmla="*/ 2167002 h 2561350"/>
                  <a:gd name="connsiteX10-1429" fmla="*/ 1239747 w 2082173"/>
                  <a:gd name="connsiteY10-1430" fmla="*/ 2275300 h 2561350"/>
                  <a:gd name="connsiteX11-1431" fmla="*/ 789691 w 2082173"/>
                  <a:gd name="connsiteY11-1432" fmla="*/ 2277680 h 2561350"/>
                  <a:gd name="connsiteX12-1433" fmla="*/ 819624 w 2082173"/>
                  <a:gd name="connsiteY12-1434" fmla="*/ 2167002 h 2561350"/>
                  <a:gd name="connsiteX13-1435" fmla="*/ 126699 w 2082173"/>
                  <a:gd name="connsiteY13-1436" fmla="*/ 2200159 h 2561350"/>
                  <a:gd name="connsiteX14-1437" fmla="*/ 153225 w 2082173"/>
                  <a:gd name="connsiteY14-1438" fmla="*/ 1458174 h 2561350"/>
                  <a:gd name="connsiteX15-1439" fmla="*/ 248224 w 2082173"/>
                  <a:gd name="connsiteY15-1440" fmla="*/ 1495354 h 2561350"/>
                  <a:gd name="connsiteX16-1441" fmla="*/ 245844 w 2082173"/>
                  <a:gd name="connsiteY16-1442" fmla="*/ 1045298 h 2561350"/>
                  <a:gd name="connsiteX17-1443" fmla="*/ 153225 w 2082173"/>
                  <a:gd name="connsiteY17-1444" fmla="*/ 1071146 h 2561350"/>
                  <a:gd name="connsiteX18-1445" fmla="*/ 106805 w 2082173"/>
                  <a:gd name="connsiteY18-1446" fmla="*/ 382371 h 2561350"/>
                  <a:gd name="connsiteX19-1447" fmla="*/ 824595 w 2082173"/>
                  <a:gd name="connsiteY19-1448" fmla="*/ 389002 h 2561350"/>
                  <a:gd name="connsiteX20-1449" fmla="*/ 789691 w 2082173"/>
                  <a:gd name="connsiteY20-1450" fmla="*/ 283670 h 2561350"/>
                  <a:gd name="connsiteX21-1451" fmla="*/ 1025434 w 2082173"/>
                  <a:gd name="connsiteY21-1452" fmla="*/ 3 h 2561350"/>
                  <a:gd name="connsiteX0-1453" fmla="*/ 1025434 w 2082173"/>
                  <a:gd name="connsiteY0-1454" fmla="*/ 3 h 2561350"/>
                  <a:gd name="connsiteX1-1455" fmla="*/ 1239747 w 2082173"/>
                  <a:gd name="connsiteY1-1456" fmla="*/ 286050 h 2561350"/>
                  <a:gd name="connsiteX2-1457" fmla="*/ 1217611 w 2082173"/>
                  <a:gd name="connsiteY2-1458" fmla="*/ 389002 h 2561350"/>
                  <a:gd name="connsiteX3-1459" fmla="*/ 1968899 w 2082173"/>
                  <a:gd name="connsiteY3-1460" fmla="*/ 369108 h 2561350"/>
                  <a:gd name="connsiteX4-1461" fmla="*/ 1962267 w 2082173"/>
                  <a:gd name="connsiteY4-1462" fmla="*/ 1096546 h 2561350"/>
                  <a:gd name="connsiteX5-1463" fmla="*/ 1859687 w 2082173"/>
                  <a:gd name="connsiteY5-1464" fmla="*/ 1037347 h 2561350"/>
                  <a:gd name="connsiteX6-1465" fmla="*/ 1844045 w 2082173"/>
                  <a:gd name="connsiteY6-1466" fmla="*/ 1520560 h 2561350"/>
                  <a:gd name="connsiteX7-1467" fmla="*/ 1995425 w 2082173"/>
                  <a:gd name="connsiteY7-1468" fmla="*/ 1456260 h 2561350"/>
                  <a:gd name="connsiteX8-1469" fmla="*/ 1949005 w 2082173"/>
                  <a:gd name="connsiteY8-1470" fmla="*/ 2180265 h 2561350"/>
                  <a:gd name="connsiteX9-1471" fmla="*/ 1219874 w 2082173"/>
                  <a:gd name="connsiteY9-1472" fmla="*/ 2167002 h 2561350"/>
                  <a:gd name="connsiteX10-1473" fmla="*/ 1239747 w 2082173"/>
                  <a:gd name="connsiteY10-1474" fmla="*/ 2275300 h 2561350"/>
                  <a:gd name="connsiteX11-1475" fmla="*/ 789691 w 2082173"/>
                  <a:gd name="connsiteY11-1476" fmla="*/ 2277680 h 2561350"/>
                  <a:gd name="connsiteX12-1477" fmla="*/ 819624 w 2082173"/>
                  <a:gd name="connsiteY12-1478" fmla="*/ 2167002 h 2561350"/>
                  <a:gd name="connsiteX13-1479" fmla="*/ 126699 w 2082173"/>
                  <a:gd name="connsiteY13-1480" fmla="*/ 2200159 h 2561350"/>
                  <a:gd name="connsiteX14-1481" fmla="*/ 153225 w 2082173"/>
                  <a:gd name="connsiteY14-1482" fmla="*/ 1458174 h 2561350"/>
                  <a:gd name="connsiteX15-1483" fmla="*/ 248224 w 2082173"/>
                  <a:gd name="connsiteY15-1484" fmla="*/ 1495354 h 2561350"/>
                  <a:gd name="connsiteX16-1485" fmla="*/ 245844 w 2082173"/>
                  <a:gd name="connsiteY16-1486" fmla="*/ 1045298 h 2561350"/>
                  <a:gd name="connsiteX17-1487" fmla="*/ 153225 w 2082173"/>
                  <a:gd name="connsiteY17-1488" fmla="*/ 1071146 h 2561350"/>
                  <a:gd name="connsiteX18-1489" fmla="*/ 106805 w 2082173"/>
                  <a:gd name="connsiteY18-1490" fmla="*/ 382371 h 2561350"/>
                  <a:gd name="connsiteX19-1491" fmla="*/ 824595 w 2082173"/>
                  <a:gd name="connsiteY19-1492" fmla="*/ 389002 h 2561350"/>
                  <a:gd name="connsiteX20-1493" fmla="*/ 789691 w 2082173"/>
                  <a:gd name="connsiteY20-1494" fmla="*/ 283670 h 2561350"/>
                  <a:gd name="connsiteX21-1495" fmla="*/ 1025434 w 2082173"/>
                  <a:gd name="connsiteY21-1496" fmla="*/ 3 h 2561350"/>
                  <a:gd name="connsiteX0-1497" fmla="*/ 1025434 w 2082173"/>
                  <a:gd name="connsiteY0-1498" fmla="*/ 3 h 2561350"/>
                  <a:gd name="connsiteX1-1499" fmla="*/ 1239747 w 2082173"/>
                  <a:gd name="connsiteY1-1500" fmla="*/ 286050 h 2561350"/>
                  <a:gd name="connsiteX2-1501" fmla="*/ 1217611 w 2082173"/>
                  <a:gd name="connsiteY2-1502" fmla="*/ 389002 h 2561350"/>
                  <a:gd name="connsiteX3-1503" fmla="*/ 1968899 w 2082173"/>
                  <a:gd name="connsiteY3-1504" fmla="*/ 369108 h 2561350"/>
                  <a:gd name="connsiteX4-1505" fmla="*/ 1962267 w 2082173"/>
                  <a:gd name="connsiteY4-1506" fmla="*/ 1096546 h 2561350"/>
                  <a:gd name="connsiteX5-1507" fmla="*/ 1859687 w 2082173"/>
                  <a:gd name="connsiteY5-1508" fmla="*/ 1037347 h 2561350"/>
                  <a:gd name="connsiteX6-1509" fmla="*/ 1844045 w 2082173"/>
                  <a:gd name="connsiteY6-1510" fmla="*/ 1520560 h 2561350"/>
                  <a:gd name="connsiteX7-1511" fmla="*/ 1995425 w 2082173"/>
                  <a:gd name="connsiteY7-1512" fmla="*/ 1456260 h 2561350"/>
                  <a:gd name="connsiteX8-1513" fmla="*/ 1949005 w 2082173"/>
                  <a:gd name="connsiteY8-1514" fmla="*/ 2180265 h 2561350"/>
                  <a:gd name="connsiteX9-1515" fmla="*/ 1219874 w 2082173"/>
                  <a:gd name="connsiteY9-1516" fmla="*/ 2167002 h 2561350"/>
                  <a:gd name="connsiteX10-1517" fmla="*/ 1239747 w 2082173"/>
                  <a:gd name="connsiteY10-1518" fmla="*/ 2275300 h 2561350"/>
                  <a:gd name="connsiteX11-1519" fmla="*/ 789691 w 2082173"/>
                  <a:gd name="connsiteY11-1520" fmla="*/ 2277680 h 2561350"/>
                  <a:gd name="connsiteX12-1521" fmla="*/ 819624 w 2082173"/>
                  <a:gd name="connsiteY12-1522" fmla="*/ 2167002 h 2561350"/>
                  <a:gd name="connsiteX13-1523" fmla="*/ 126699 w 2082173"/>
                  <a:gd name="connsiteY13-1524" fmla="*/ 2200159 h 2561350"/>
                  <a:gd name="connsiteX14-1525" fmla="*/ 153225 w 2082173"/>
                  <a:gd name="connsiteY14-1526" fmla="*/ 1458174 h 2561350"/>
                  <a:gd name="connsiteX15-1527" fmla="*/ 248224 w 2082173"/>
                  <a:gd name="connsiteY15-1528" fmla="*/ 1495354 h 2561350"/>
                  <a:gd name="connsiteX16-1529" fmla="*/ 245844 w 2082173"/>
                  <a:gd name="connsiteY16-1530" fmla="*/ 1045298 h 2561350"/>
                  <a:gd name="connsiteX17-1531" fmla="*/ 153225 w 2082173"/>
                  <a:gd name="connsiteY17-1532" fmla="*/ 1071146 h 2561350"/>
                  <a:gd name="connsiteX18-1533" fmla="*/ 106805 w 2082173"/>
                  <a:gd name="connsiteY18-1534" fmla="*/ 382371 h 2561350"/>
                  <a:gd name="connsiteX19-1535" fmla="*/ 824595 w 2082173"/>
                  <a:gd name="connsiteY19-1536" fmla="*/ 389002 h 2561350"/>
                  <a:gd name="connsiteX20-1537" fmla="*/ 789691 w 2082173"/>
                  <a:gd name="connsiteY20-1538" fmla="*/ 283670 h 2561350"/>
                  <a:gd name="connsiteX21-1539" fmla="*/ 1025434 w 2082173"/>
                  <a:gd name="connsiteY21-1540" fmla="*/ 3 h 2561350"/>
                  <a:gd name="connsiteX0-1541" fmla="*/ 1025434 w 2082173"/>
                  <a:gd name="connsiteY0-1542" fmla="*/ 3 h 2561350"/>
                  <a:gd name="connsiteX1-1543" fmla="*/ 1239747 w 2082173"/>
                  <a:gd name="connsiteY1-1544" fmla="*/ 286050 h 2561350"/>
                  <a:gd name="connsiteX2-1545" fmla="*/ 1217611 w 2082173"/>
                  <a:gd name="connsiteY2-1546" fmla="*/ 389002 h 2561350"/>
                  <a:gd name="connsiteX3-1547" fmla="*/ 1968899 w 2082173"/>
                  <a:gd name="connsiteY3-1548" fmla="*/ 369108 h 2561350"/>
                  <a:gd name="connsiteX4-1549" fmla="*/ 1962267 w 2082173"/>
                  <a:gd name="connsiteY4-1550" fmla="*/ 1096546 h 2561350"/>
                  <a:gd name="connsiteX5-1551" fmla="*/ 1859687 w 2082173"/>
                  <a:gd name="connsiteY5-1552" fmla="*/ 1037347 h 2561350"/>
                  <a:gd name="connsiteX6-1553" fmla="*/ 1844045 w 2082173"/>
                  <a:gd name="connsiteY6-1554" fmla="*/ 1520560 h 2561350"/>
                  <a:gd name="connsiteX7-1555" fmla="*/ 1995425 w 2082173"/>
                  <a:gd name="connsiteY7-1556" fmla="*/ 1456260 h 2561350"/>
                  <a:gd name="connsiteX8-1557" fmla="*/ 1949005 w 2082173"/>
                  <a:gd name="connsiteY8-1558" fmla="*/ 2180265 h 2561350"/>
                  <a:gd name="connsiteX9-1559" fmla="*/ 1219874 w 2082173"/>
                  <a:gd name="connsiteY9-1560" fmla="*/ 2167002 h 2561350"/>
                  <a:gd name="connsiteX10-1561" fmla="*/ 1239747 w 2082173"/>
                  <a:gd name="connsiteY10-1562" fmla="*/ 2275300 h 2561350"/>
                  <a:gd name="connsiteX11-1563" fmla="*/ 789691 w 2082173"/>
                  <a:gd name="connsiteY11-1564" fmla="*/ 2277680 h 2561350"/>
                  <a:gd name="connsiteX12-1565" fmla="*/ 819624 w 2082173"/>
                  <a:gd name="connsiteY12-1566" fmla="*/ 2167002 h 2561350"/>
                  <a:gd name="connsiteX13-1567" fmla="*/ 126699 w 2082173"/>
                  <a:gd name="connsiteY13-1568" fmla="*/ 2200159 h 2561350"/>
                  <a:gd name="connsiteX14-1569" fmla="*/ 106805 w 2082173"/>
                  <a:gd name="connsiteY14-1570" fmla="*/ 1491331 h 2561350"/>
                  <a:gd name="connsiteX15-1571" fmla="*/ 248224 w 2082173"/>
                  <a:gd name="connsiteY15-1572" fmla="*/ 1495354 h 2561350"/>
                  <a:gd name="connsiteX16-1573" fmla="*/ 245844 w 2082173"/>
                  <a:gd name="connsiteY16-1574" fmla="*/ 1045298 h 2561350"/>
                  <a:gd name="connsiteX17-1575" fmla="*/ 153225 w 2082173"/>
                  <a:gd name="connsiteY17-1576" fmla="*/ 1071146 h 2561350"/>
                  <a:gd name="connsiteX18-1577" fmla="*/ 106805 w 2082173"/>
                  <a:gd name="connsiteY18-1578" fmla="*/ 382371 h 2561350"/>
                  <a:gd name="connsiteX19-1579" fmla="*/ 824595 w 2082173"/>
                  <a:gd name="connsiteY19-1580" fmla="*/ 389002 h 2561350"/>
                  <a:gd name="connsiteX20-1581" fmla="*/ 789691 w 2082173"/>
                  <a:gd name="connsiteY20-1582" fmla="*/ 283670 h 2561350"/>
                  <a:gd name="connsiteX21-1583" fmla="*/ 1025434 w 2082173"/>
                  <a:gd name="connsiteY21-1584" fmla="*/ 3 h 2561350"/>
                  <a:gd name="connsiteX0-1585" fmla="*/ 1025434 w 2082173"/>
                  <a:gd name="connsiteY0-1586" fmla="*/ 3 h 2561350"/>
                  <a:gd name="connsiteX1-1587" fmla="*/ 1239747 w 2082173"/>
                  <a:gd name="connsiteY1-1588" fmla="*/ 286050 h 2561350"/>
                  <a:gd name="connsiteX2-1589" fmla="*/ 1217611 w 2082173"/>
                  <a:gd name="connsiteY2-1590" fmla="*/ 389002 h 2561350"/>
                  <a:gd name="connsiteX3-1591" fmla="*/ 1968899 w 2082173"/>
                  <a:gd name="connsiteY3-1592" fmla="*/ 369108 h 2561350"/>
                  <a:gd name="connsiteX4-1593" fmla="*/ 1962267 w 2082173"/>
                  <a:gd name="connsiteY4-1594" fmla="*/ 1096546 h 2561350"/>
                  <a:gd name="connsiteX5-1595" fmla="*/ 1859687 w 2082173"/>
                  <a:gd name="connsiteY5-1596" fmla="*/ 1037347 h 2561350"/>
                  <a:gd name="connsiteX6-1597" fmla="*/ 1844045 w 2082173"/>
                  <a:gd name="connsiteY6-1598" fmla="*/ 1520560 h 2561350"/>
                  <a:gd name="connsiteX7-1599" fmla="*/ 1995425 w 2082173"/>
                  <a:gd name="connsiteY7-1600" fmla="*/ 1456260 h 2561350"/>
                  <a:gd name="connsiteX8-1601" fmla="*/ 1949005 w 2082173"/>
                  <a:gd name="connsiteY8-1602" fmla="*/ 2180265 h 2561350"/>
                  <a:gd name="connsiteX9-1603" fmla="*/ 1219874 w 2082173"/>
                  <a:gd name="connsiteY9-1604" fmla="*/ 2167002 h 2561350"/>
                  <a:gd name="connsiteX10-1605" fmla="*/ 1239747 w 2082173"/>
                  <a:gd name="connsiteY10-1606" fmla="*/ 2275300 h 2561350"/>
                  <a:gd name="connsiteX11-1607" fmla="*/ 789691 w 2082173"/>
                  <a:gd name="connsiteY11-1608" fmla="*/ 2277680 h 2561350"/>
                  <a:gd name="connsiteX12-1609" fmla="*/ 819624 w 2082173"/>
                  <a:gd name="connsiteY12-1610" fmla="*/ 2167002 h 2561350"/>
                  <a:gd name="connsiteX13-1611" fmla="*/ 126699 w 2082173"/>
                  <a:gd name="connsiteY13-1612" fmla="*/ 2200159 h 2561350"/>
                  <a:gd name="connsiteX14-1613" fmla="*/ 106805 w 2082173"/>
                  <a:gd name="connsiteY14-1614" fmla="*/ 1491331 h 2561350"/>
                  <a:gd name="connsiteX15-1615" fmla="*/ 248224 w 2082173"/>
                  <a:gd name="connsiteY15-1616" fmla="*/ 1495354 h 2561350"/>
                  <a:gd name="connsiteX16-1617" fmla="*/ 245844 w 2082173"/>
                  <a:gd name="connsiteY16-1618" fmla="*/ 1045298 h 2561350"/>
                  <a:gd name="connsiteX17-1619" fmla="*/ 153225 w 2082173"/>
                  <a:gd name="connsiteY17-1620" fmla="*/ 1071146 h 2561350"/>
                  <a:gd name="connsiteX18-1621" fmla="*/ 106805 w 2082173"/>
                  <a:gd name="connsiteY18-1622" fmla="*/ 382371 h 2561350"/>
                  <a:gd name="connsiteX19-1623" fmla="*/ 824595 w 2082173"/>
                  <a:gd name="connsiteY19-1624" fmla="*/ 389002 h 2561350"/>
                  <a:gd name="connsiteX20-1625" fmla="*/ 789691 w 2082173"/>
                  <a:gd name="connsiteY20-1626" fmla="*/ 283670 h 2561350"/>
                  <a:gd name="connsiteX21-1627" fmla="*/ 1025434 w 2082173"/>
                  <a:gd name="connsiteY21-1628" fmla="*/ 3 h 2561350"/>
                  <a:gd name="connsiteX0-1629" fmla="*/ 1025434 w 2082173"/>
                  <a:gd name="connsiteY0-1630" fmla="*/ 3 h 2561350"/>
                  <a:gd name="connsiteX1-1631" fmla="*/ 1239747 w 2082173"/>
                  <a:gd name="connsiteY1-1632" fmla="*/ 286050 h 2561350"/>
                  <a:gd name="connsiteX2-1633" fmla="*/ 1217611 w 2082173"/>
                  <a:gd name="connsiteY2-1634" fmla="*/ 389002 h 2561350"/>
                  <a:gd name="connsiteX3-1635" fmla="*/ 1968899 w 2082173"/>
                  <a:gd name="connsiteY3-1636" fmla="*/ 369108 h 2561350"/>
                  <a:gd name="connsiteX4-1637" fmla="*/ 1962267 w 2082173"/>
                  <a:gd name="connsiteY4-1638" fmla="*/ 1096546 h 2561350"/>
                  <a:gd name="connsiteX5-1639" fmla="*/ 1859687 w 2082173"/>
                  <a:gd name="connsiteY5-1640" fmla="*/ 1037347 h 2561350"/>
                  <a:gd name="connsiteX6-1641" fmla="*/ 1844045 w 2082173"/>
                  <a:gd name="connsiteY6-1642" fmla="*/ 1520560 h 2561350"/>
                  <a:gd name="connsiteX7-1643" fmla="*/ 1995425 w 2082173"/>
                  <a:gd name="connsiteY7-1644" fmla="*/ 1456260 h 2561350"/>
                  <a:gd name="connsiteX8-1645" fmla="*/ 1949005 w 2082173"/>
                  <a:gd name="connsiteY8-1646" fmla="*/ 2180265 h 2561350"/>
                  <a:gd name="connsiteX9-1647" fmla="*/ 1219874 w 2082173"/>
                  <a:gd name="connsiteY9-1648" fmla="*/ 2167002 h 2561350"/>
                  <a:gd name="connsiteX10-1649" fmla="*/ 1239747 w 2082173"/>
                  <a:gd name="connsiteY10-1650" fmla="*/ 2275300 h 2561350"/>
                  <a:gd name="connsiteX11-1651" fmla="*/ 789691 w 2082173"/>
                  <a:gd name="connsiteY11-1652" fmla="*/ 2277680 h 2561350"/>
                  <a:gd name="connsiteX12-1653" fmla="*/ 819624 w 2082173"/>
                  <a:gd name="connsiteY12-1654" fmla="*/ 2167002 h 2561350"/>
                  <a:gd name="connsiteX13-1655" fmla="*/ 126699 w 2082173"/>
                  <a:gd name="connsiteY13-1656" fmla="*/ 2200159 h 2561350"/>
                  <a:gd name="connsiteX14-1657" fmla="*/ 113436 w 2082173"/>
                  <a:gd name="connsiteY14-1658" fmla="*/ 1511225 h 2561350"/>
                  <a:gd name="connsiteX15-1659" fmla="*/ 248224 w 2082173"/>
                  <a:gd name="connsiteY15-1660" fmla="*/ 1495354 h 2561350"/>
                  <a:gd name="connsiteX16-1661" fmla="*/ 245844 w 2082173"/>
                  <a:gd name="connsiteY16-1662" fmla="*/ 1045298 h 2561350"/>
                  <a:gd name="connsiteX17-1663" fmla="*/ 153225 w 2082173"/>
                  <a:gd name="connsiteY17-1664" fmla="*/ 1071146 h 2561350"/>
                  <a:gd name="connsiteX18-1665" fmla="*/ 106805 w 2082173"/>
                  <a:gd name="connsiteY18-1666" fmla="*/ 382371 h 2561350"/>
                  <a:gd name="connsiteX19-1667" fmla="*/ 824595 w 2082173"/>
                  <a:gd name="connsiteY19-1668" fmla="*/ 389002 h 2561350"/>
                  <a:gd name="connsiteX20-1669" fmla="*/ 789691 w 2082173"/>
                  <a:gd name="connsiteY20-1670" fmla="*/ 283670 h 2561350"/>
                  <a:gd name="connsiteX21-1671" fmla="*/ 1025434 w 2082173"/>
                  <a:gd name="connsiteY21-1672" fmla="*/ 3 h 2561350"/>
                  <a:gd name="connsiteX0-1673" fmla="*/ 1025434 w 2082173"/>
                  <a:gd name="connsiteY0-1674" fmla="*/ 3 h 2561350"/>
                  <a:gd name="connsiteX1-1675" fmla="*/ 1239747 w 2082173"/>
                  <a:gd name="connsiteY1-1676" fmla="*/ 286050 h 2561350"/>
                  <a:gd name="connsiteX2-1677" fmla="*/ 1217611 w 2082173"/>
                  <a:gd name="connsiteY2-1678" fmla="*/ 389002 h 2561350"/>
                  <a:gd name="connsiteX3-1679" fmla="*/ 1968899 w 2082173"/>
                  <a:gd name="connsiteY3-1680" fmla="*/ 369108 h 2561350"/>
                  <a:gd name="connsiteX4-1681" fmla="*/ 1962267 w 2082173"/>
                  <a:gd name="connsiteY4-1682" fmla="*/ 1096546 h 2561350"/>
                  <a:gd name="connsiteX5-1683" fmla="*/ 1859687 w 2082173"/>
                  <a:gd name="connsiteY5-1684" fmla="*/ 1037347 h 2561350"/>
                  <a:gd name="connsiteX6-1685" fmla="*/ 1844045 w 2082173"/>
                  <a:gd name="connsiteY6-1686" fmla="*/ 1520560 h 2561350"/>
                  <a:gd name="connsiteX7-1687" fmla="*/ 1995425 w 2082173"/>
                  <a:gd name="connsiteY7-1688" fmla="*/ 1456260 h 2561350"/>
                  <a:gd name="connsiteX8-1689" fmla="*/ 1949005 w 2082173"/>
                  <a:gd name="connsiteY8-1690" fmla="*/ 2180265 h 2561350"/>
                  <a:gd name="connsiteX9-1691" fmla="*/ 1219874 w 2082173"/>
                  <a:gd name="connsiteY9-1692" fmla="*/ 2167002 h 2561350"/>
                  <a:gd name="connsiteX10-1693" fmla="*/ 1239747 w 2082173"/>
                  <a:gd name="connsiteY10-1694" fmla="*/ 2275300 h 2561350"/>
                  <a:gd name="connsiteX11-1695" fmla="*/ 789691 w 2082173"/>
                  <a:gd name="connsiteY11-1696" fmla="*/ 2277680 h 2561350"/>
                  <a:gd name="connsiteX12-1697" fmla="*/ 819624 w 2082173"/>
                  <a:gd name="connsiteY12-1698" fmla="*/ 2167002 h 2561350"/>
                  <a:gd name="connsiteX13-1699" fmla="*/ 126699 w 2082173"/>
                  <a:gd name="connsiteY13-1700" fmla="*/ 2200159 h 2561350"/>
                  <a:gd name="connsiteX14-1701" fmla="*/ 106805 w 2082173"/>
                  <a:gd name="connsiteY14-1702" fmla="*/ 1497962 h 2561350"/>
                  <a:gd name="connsiteX15-1703" fmla="*/ 248224 w 2082173"/>
                  <a:gd name="connsiteY15-1704" fmla="*/ 1495354 h 2561350"/>
                  <a:gd name="connsiteX16-1705" fmla="*/ 245844 w 2082173"/>
                  <a:gd name="connsiteY16-1706" fmla="*/ 1045298 h 2561350"/>
                  <a:gd name="connsiteX17-1707" fmla="*/ 153225 w 2082173"/>
                  <a:gd name="connsiteY17-1708" fmla="*/ 1071146 h 2561350"/>
                  <a:gd name="connsiteX18-1709" fmla="*/ 106805 w 2082173"/>
                  <a:gd name="connsiteY18-1710" fmla="*/ 382371 h 2561350"/>
                  <a:gd name="connsiteX19-1711" fmla="*/ 824595 w 2082173"/>
                  <a:gd name="connsiteY19-1712" fmla="*/ 389002 h 2561350"/>
                  <a:gd name="connsiteX20-1713" fmla="*/ 789691 w 2082173"/>
                  <a:gd name="connsiteY20-1714" fmla="*/ 283670 h 2561350"/>
                  <a:gd name="connsiteX21-1715" fmla="*/ 1025434 w 2082173"/>
                  <a:gd name="connsiteY21-1716" fmla="*/ 3 h 2561350"/>
                  <a:gd name="connsiteX0-1717" fmla="*/ 1025434 w 2082173"/>
                  <a:gd name="connsiteY0-1718" fmla="*/ 3 h 2561350"/>
                  <a:gd name="connsiteX1-1719" fmla="*/ 1239747 w 2082173"/>
                  <a:gd name="connsiteY1-1720" fmla="*/ 286050 h 2561350"/>
                  <a:gd name="connsiteX2-1721" fmla="*/ 1217611 w 2082173"/>
                  <a:gd name="connsiteY2-1722" fmla="*/ 389002 h 2561350"/>
                  <a:gd name="connsiteX3-1723" fmla="*/ 1968899 w 2082173"/>
                  <a:gd name="connsiteY3-1724" fmla="*/ 369108 h 2561350"/>
                  <a:gd name="connsiteX4-1725" fmla="*/ 1962267 w 2082173"/>
                  <a:gd name="connsiteY4-1726" fmla="*/ 1096546 h 2561350"/>
                  <a:gd name="connsiteX5-1727" fmla="*/ 1859687 w 2082173"/>
                  <a:gd name="connsiteY5-1728" fmla="*/ 1037347 h 2561350"/>
                  <a:gd name="connsiteX6-1729" fmla="*/ 1844045 w 2082173"/>
                  <a:gd name="connsiteY6-1730" fmla="*/ 1520560 h 2561350"/>
                  <a:gd name="connsiteX7-1731" fmla="*/ 1995425 w 2082173"/>
                  <a:gd name="connsiteY7-1732" fmla="*/ 1456260 h 2561350"/>
                  <a:gd name="connsiteX8-1733" fmla="*/ 1949005 w 2082173"/>
                  <a:gd name="connsiteY8-1734" fmla="*/ 2180265 h 2561350"/>
                  <a:gd name="connsiteX9-1735" fmla="*/ 1219874 w 2082173"/>
                  <a:gd name="connsiteY9-1736" fmla="*/ 2167002 h 2561350"/>
                  <a:gd name="connsiteX10-1737" fmla="*/ 1239747 w 2082173"/>
                  <a:gd name="connsiteY10-1738" fmla="*/ 2275300 h 2561350"/>
                  <a:gd name="connsiteX11-1739" fmla="*/ 789691 w 2082173"/>
                  <a:gd name="connsiteY11-1740" fmla="*/ 2277680 h 2561350"/>
                  <a:gd name="connsiteX12-1741" fmla="*/ 819624 w 2082173"/>
                  <a:gd name="connsiteY12-1742" fmla="*/ 2167002 h 2561350"/>
                  <a:gd name="connsiteX13-1743" fmla="*/ 126699 w 2082173"/>
                  <a:gd name="connsiteY13-1744" fmla="*/ 2200159 h 2561350"/>
                  <a:gd name="connsiteX14-1745" fmla="*/ 106805 w 2082173"/>
                  <a:gd name="connsiteY14-1746" fmla="*/ 1497962 h 2561350"/>
                  <a:gd name="connsiteX15-1747" fmla="*/ 248224 w 2082173"/>
                  <a:gd name="connsiteY15-1748" fmla="*/ 1495354 h 2561350"/>
                  <a:gd name="connsiteX16-1749" fmla="*/ 245844 w 2082173"/>
                  <a:gd name="connsiteY16-1750" fmla="*/ 1045298 h 2561350"/>
                  <a:gd name="connsiteX17-1751" fmla="*/ 153225 w 2082173"/>
                  <a:gd name="connsiteY17-1752" fmla="*/ 1071146 h 2561350"/>
                  <a:gd name="connsiteX18-1753" fmla="*/ 106805 w 2082173"/>
                  <a:gd name="connsiteY18-1754" fmla="*/ 382371 h 2561350"/>
                  <a:gd name="connsiteX19-1755" fmla="*/ 824595 w 2082173"/>
                  <a:gd name="connsiteY19-1756" fmla="*/ 389002 h 2561350"/>
                  <a:gd name="connsiteX20-1757" fmla="*/ 789691 w 2082173"/>
                  <a:gd name="connsiteY20-1758" fmla="*/ 283670 h 2561350"/>
                  <a:gd name="connsiteX21-1759" fmla="*/ 1025434 w 2082173"/>
                  <a:gd name="connsiteY21-1760" fmla="*/ 3 h 2561350"/>
                  <a:gd name="connsiteX0-1761" fmla="*/ 1025434 w 2082173"/>
                  <a:gd name="connsiteY0-1762" fmla="*/ 3 h 2561350"/>
                  <a:gd name="connsiteX1-1763" fmla="*/ 1239747 w 2082173"/>
                  <a:gd name="connsiteY1-1764" fmla="*/ 286050 h 2561350"/>
                  <a:gd name="connsiteX2-1765" fmla="*/ 1217611 w 2082173"/>
                  <a:gd name="connsiteY2-1766" fmla="*/ 389002 h 2561350"/>
                  <a:gd name="connsiteX3-1767" fmla="*/ 1968899 w 2082173"/>
                  <a:gd name="connsiteY3-1768" fmla="*/ 369108 h 2561350"/>
                  <a:gd name="connsiteX4-1769" fmla="*/ 1962267 w 2082173"/>
                  <a:gd name="connsiteY4-1770" fmla="*/ 1096546 h 2561350"/>
                  <a:gd name="connsiteX5-1771" fmla="*/ 1859687 w 2082173"/>
                  <a:gd name="connsiteY5-1772" fmla="*/ 1037347 h 2561350"/>
                  <a:gd name="connsiteX6-1773" fmla="*/ 1844045 w 2082173"/>
                  <a:gd name="connsiteY6-1774" fmla="*/ 1520560 h 2561350"/>
                  <a:gd name="connsiteX7-1775" fmla="*/ 1995425 w 2082173"/>
                  <a:gd name="connsiteY7-1776" fmla="*/ 1456260 h 2561350"/>
                  <a:gd name="connsiteX8-1777" fmla="*/ 1949005 w 2082173"/>
                  <a:gd name="connsiteY8-1778" fmla="*/ 2180265 h 2561350"/>
                  <a:gd name="connsiteX9-1779" fmla="*/ 1219874 w 2082173"/>
                  <a:gd name="connsiteY9-1780" fmla="*/ 2167002 h 2561350"/>
                  <a:gd name="connsiteX10-1781" fmla="*/ 1239747 w 2082173"/>
                  <a:gd name="connsiteY10-1782" fmla="*/ 2275300 h 2561350"/>
                  <a:gd name="connsiteX11-1783" fmla="*/ 789691 w 2082173"/>
                  <a:gd name="connsiteY11-1784" fmla="*/ 2277680 h 2561350"/>
                  <a:gd name="connsiteX12-1785" fmla="*/ 819624 w 2082173"/>
                  <a:gd name="connsiteY12-1786" fmla="*/ 2167002 h 2561350"/>
                  <a:gd name="connsiteX13-1787" fmla="*/ 126699 w 2082173"/>
                  <a:gd name="connsiteY13-1788" fmla="*/ 2200159 h 2561350"/>
                  <a:gd name="connsiteX14-1789" fmla="*/ 106805 w 2082173"/>
                  <a:gd name="connsiteY14-1790" fmla="*/ 1497962 h 2561350"/>
                  <a:gd name="connsiteX15-1791" fmla="*/ 248224 w 2082173"/>
                  <a:gd name="connsiteY15-1792" fmla="*/ 1495354 h 2561350"/>
                  <a:gd name="connsiteX16-1793" fmla="*/ 245844 w 2082173"/>
                  <a:gd name="connsiteY16-1794" fmla="*/ 1045298 h 2561350"/>
                  <a:gd name="connsiteX17-1795" fmla="*/ 153225 w 2082173"/>
                  <a:gd name="connsiteY17-1796" fmla="*/ 1071146 h 2561350"/>
                  <a:gd name="connsiteX18-1797" fmla="*/ 106805 w 2082173"/>
                  <a:gd name="connsiteY18-1798" fmla="*/ 382371 h 2561350"/>
                  <a:gd name="connsiteX19-1799" fmla="*/ 824595 w 2082173"/>
                  <a:gd name="connsiteY19-1800" fmla="*/ 389002 h 2561350"/>
                  <a:gd name="connsiteX20-1801" fmla="*/ 789691 w 2082173"/>
                  <a:gd name="connsiteY20-1802" fmla="*/ 283670 h 2561350"/>
                  <a:gd name="connsiteX21-1803" fmla="*/ 1025434 w 2082173"/>
                  <a:gd name="connsiteY21-1804" fmla="*/ 3 h 2561350"/>
                  <a:gd name="connsiteX0-1805" fmla="*/ 1025434 w 2082173"/>
                  <a:gd name="connsiteY0-1806" fmla="*/ 3 h 2561350"/>
                  <a:gd name="connsiteX1-1807" fmla="*/ 1239747 w 2082173"/>
                  <a:gd name="connsiteY1-1808" fmla="*/ 286050 h 2561350"/>
                  <a:gd name="connsiteX2-1809" fmla="*/ 1217611 w 2082173"/>
                  <a:gd name="connsiteY2-1810" fmla="*/ 389002 h 2561350"/>
                  <a:gd name="connsiteX3-1811" fmla="*/ 1968899 w 2082173"/>
                  <a:gd name="connsiteY3-1812" fmla="*/ 369108 h 2561350"/>
                  <a:gd name="connsiteX4-1813" fmla="*/ 1962267 w 2082173"/>
                  <a:gd name="connsiteY4-1814" fmla="*/ 1096546 h 2561350"/>
                  <a:gd name="connsiteX5-1815" fmla="*/ 1859687 w 2082173"/>
                  <a:gd name="connsiteY5-1816" fmla="*/ 1037347 h 2561350"/>
                  <a:gd name="connsiteX6-1817" fmla="*/ 1844045 w 2082173"/>
                  <a:gd name="connsiteY6-1818" fmla="*/ 1520560 h 2561350"/>
                  <a:gd name="connsiteX7-1819" fmla="*/ 1995425 w 2082173"/>
                  <a:gd name="connsiteY7-1820" fmla="*/ 1456260 h 2561350"/>
                  <a:gd name="connsiteX8-1821" fmla="*/ 1949005 w 2082173"/>
                  <a:gd name="connsiteY8-1822" fmla="*/ 2180265 h 2561350"/>
                  <a:gd name="connsiteX9-1823" fmla="*/ 1219874 w 2082173"/>
                  <a:gd name="connsiteY9-1824" fmla="*/ 2167002 h 2561350"/>
                  <a:gd name="connsiteX10-1825" fmla="*/ 1239747 w 2082173"/>
                  <a:gd name="connsiteY10-1826" fmla="*/ 2275300 h 2561350"/>
                  <a:gd name="connsiteX11-1827" fmla="*/ 789691 w 2082173"/>
                  <a:gd name="connsiteY11-1828" fmla="*/ 2277680 h 2561350"/>
                  <a:gd name="connsiteX12-1829" fmla="*/ 819624 w 2082173"/>
                  <a:gd name="connsiteY12-1830" fmla="*/ 2167002 h 2561350"/>
                  <a:gd name="connsiteX13-1831" fmla="*/ 126699 w 2082173"/>
                  <a:gd name="connsiteY13-1832" fmla="*/ 2200159 h 2561350"/>
                  <a:gd name="connsiteX14-1833" fmla="*/ 106805 w 2082173"/>
                  <a:gd name="connsiteY14-1834" fmla="*/ 1497962 h 2561350"/>
                  <a:gd name="connsiteX15-1835" fmla="*/ 248224 w 2082173"/>
                  <a:gd name="connsiteY15-1836" fmla="*/ 1495354 h 2561350"/>
                  <a:gd name="connsiteX16-1837" fmla="*/ 245844 w 2082173"/>
                  <a:gd name="connsiteY16-1838" fmla="*/ 1045298 h 2561350"/>
                  <a:gd name="connsiteX17-1839" fmla="*/ 153225 w 2082173"/>
                  <a:gd name="connsiteY17-1840" fmla="*/ 1071146 h 2561350"/>
                  <a:gd name="connsiteX18-1841" fmla="*/ 106805 w 2082173"/>
                  <a:gd name="connsiteY18-1842" fmla="*/ 382371 h 2561350"/>
                  <a:gd name="connsiteX19-1843" fmla="*/ 824595 w 2082173"/>
                  <a:gd name="connsiteY19-1844" fmla="*/ 389002 h 2561350"/>
                  <a:gd name="connsiteX20-1845" fmla="*/ 789691 w 2082173"/>
                  <a:gd name="connsiteY20-1846" fmla="*/ 283670 h 2561350"/>
                  <a:gd name="connsiteX21-1847" fmla="*/ 1025434 w 2082173"/>
                  <a:gd name="connsiteY21-1848" fmla="*/ 3 h 2561350"/>
                  <a:gd name="connsiteX0-1849" fmla="*/ 1025434 w 2082173"/>
                  <a:gd name="connsiteY0-1850" fmla="*/ 3 h 2561350"/>
                  <a:gd name="connsiteX1-1851" fmla="*/ 1239747 w 2082173"/>
                  <a:gd name="connsiteY1-1852" fmla="*/ 286050 h 2561350"/>
                  <a:gd name="connsiteX2-1853" fmla="*/ 1217611 w 2082173"/>
                  <a:gd name="connsiteY2-1854" fmla="*/ 389002 h 2561350"/>
                  <a:gd name="connsiteX3-1855" fmla="*/ 1968899 w 2082173"/>
                  <a:gd name="connsiteY3-1856" fmla="*/ 369108 h 2561350"/>
                  <a:gd name="connsiteX4-1857" fmla="*/ 1962267 w 2082173"/>
                  <a:gd name="connsiteY4-1858" fmla="*/ 1096546 h 2561350"/>
                  <a:gd name="connsiteX5-1859" fmla="*/ 1859687 w 2082173"/>
                  <a:gd name="connsiteY5-1860" fmla="*/ 1037347 h 2561350"/>
                  <a:gd name="connsiteX6-1861" fmla="*/ 1844045 w 2082173"/>
                  <a:gd name="connsiteY6-1862" fmla="*/ 1520560 h 2561350"/>
                  <a:gd name="connsiteX7-1863" fmla="*/ 1995425 w 2082173"/>
                  <a:gd name="connsiteY7-1864" fmla="*/ 1456260 h 2561350"/>
                  <a:gd name="connsiteX8-1865" fmla="*/ 1949005 w 2082173"/>
                  <a:gd name="connsiteY8-1866" fmla="*/ 2180265 h 2561350"/>
                  <a:gd name="connsiteX9-1867" fmla="*/ 1219874 w 2082173"/>
                  <a:gd name="connsiteY9-1868" fmla="*/ 2167002 h 2561350"/>
                  <a:gd name="connsiteX10-1869" fmla="*/ 1239747 w 2082173"/>
                  <a:gd name="connsiteY10-1870" fmla="*/ 2275300 h 2561350"/>
                  <a:gd name="connsiteX11-1871" fmla="*/ 789691 w 2082173"/>
                  <a:gd name="connsiteY11-1872" fmla="*/ 2277680 h 2561350"/>
                  <a:gd name="connsiteX12-1873" fmla="*/ 819624 w 2082173"/>
                  <a:gd name="connsiteY12-1874" fmla="*/ 2167002 h 2561350"/>
                  <a:gd name="connsiteX13-1875" fmla="*/ 126699 w 2082173"/>
                  <a:gd name="connsiteY13-1876" fmla="*/ 2200159 h 2561350"/>
                  <a:gd name="connsiteX14-1877" fmla="*/ 106805 w 2082173"/>
                  <a:gd name="connsiteY14-1878" fmla="*/ 1497962 h 2561350"/>
                  <a:gd name="connsiteX15-1879" fmla="*/ 294643 w 2082173"/>
                  <a:gd name="connsiteY15-1880" fmla="*/ 1574931 h 2561350"/>
                  <a:gd name="connsiteX16-1881" fmla="*/ 245844 w 2082173"/>
                  <a:gd name="connsiteY16-1882" fmla="*/ 1045298 h 2561350"/>
                  <a:gd name="connsiteX17-1883" fmla="*/ 153225 w 2082173"/>
                  <a:gd name="connsiteY17-1884" fmla="*/ 1071146 h 2561350"/>
                  <a:gd name="connsiteX18-1885" fmla="*/ 106805 w 2082173"/>
                  <a:gd name="connsiteY18-1886" fmla="*/ 382371 h 2561350"/>
                  <a:gd name="connsiteX19-1887" fmla="*/ 824595 w 2082173"/>
                  <a:gd name="connsiteY19-1888" fmla="*/ 389002 h 2561350"/>
                  <a:gd name="connsiteX20-1889" fmla="*/ 789691 w 2082173"/>
                  <a:gd name="connsiteY20-1890" fmla="*/ 283670 h 2561350"/>
                  <a:gd name="connsiteX21-1891" fmla="*/ 1025434 w 2082173"/>
                  <a:gd name="connsiteY21-1892" fmla="*/ 3 h 2561350"/>
                  <a:gd name="connsiteX0-1893" fmla="*/ 1025434 w 2082173"/>
                  <a:gd name="connsiteY0-1894" fmla="*/ 3 h 2561350"/>
                  <a:gd name="connsiteX1-1895" fmla="*/ 1239747 w 2082173"/>
                  <a:gd name="connsiteY1-1896" fmla="*/ 286050 h 2561350"/>
                  <a:gd name="connsiteX2-1897" fmla="*/ 1217611 w 2082173"/>
                  <a:gd name="connsiteY2-1898" fmla="*/ 389002 h 2561350"/>
                  <a:gd name="connsiteX3-1899" fmla="*/ 1968899 w 2082173"/>
                  <a:gd name="connsiteY3-1900" fmla="*/ 369108 h 2561350"/>
                  <a:gd name="connsiteX4-1901" fmla="*/ 1962267 w 2082173"/>
                  <a:gd name="connsiteY4-1902" fmla="*/ 1096546 h 2561350"/>
                  <a:gd name="connsiteX5-1903" fmla="*/ 1859687 w 2082173"/>
                  <a:gd name="connsiteY5-1904" fmla="*/ 1037347 h 2561350"/>
                  <a:gd name="connsiteX6-1905" fmla="*/ 1844045 w 2082173"/>
                  <a:gd name="connsiteY6-1906" fmla="*/ 1520560 h 2561350"/>
                  <a:gd name="connsiteX7-1907" fmla="*/ 1995425 w 2082173"/>
                  <a:gd name="connsiteY7-1908" fmla="*/ 1456260 h 2561350"/>
                  <a:gd name="connsiteX8-1909" fmla="*/ 1949005 w 2082173"/>
                  <a:gd name="connsiteY8-1910" fmla="*/ 2180265 h 2561350"/>
                  <a:gd name="connsiteX9-1911" fmla="*/ 1219874 w 2082173"/>
                  <a:gd name="connsiteY9-1912" fmla="*/ 2167002 h 2561350"/>
                  <a:gd name="connsiteX10-1913" fmla="*/ 1239747 w 2082173"/>
                  <a:gd name="connsiteY10-1914" fmla="*/ 2275300 h 2561350"/>
                  <a:gd name="connsiteX11-1915" fmla="*/ 789691 w 2082173"/>
                  <a:gd name="connsiteY11-1916" fmla="*/ 2277680 h 2561350"/>
                  <a:gd name="connsiteX12-1917" fmla="*/ 819624 w 2082173"/>
                  <a:gd name="connsiteY12-1918" fmla="*/ 2167002 h 2561350"/>
                  <a:gd name="connsiteX13-1919" fmla="*/ 126699 w 2082173"/>
                  <a:gd name="connsiteY13-1920" fmla="*/ 2200159 h 2561350"/>
                  <a:gd name="connsiteX14-1921" fmla="*/ 106805 w 2082173"/>
                  <a:gd name="connsiteY14-1922" fmla="*/ 1497962 h 2561350"/>
                  <a:gd name="connsiteX15-1923" fmla="*/ 294643 w 2082173"/>
                  <a:gd name="connsiteY15-1924" fmla="*/ 1574931 h 2561350"/>
                  <a:gd name="connsiteX16-1925" fmla="*/ 245844 w 2082173"/>
                  <a:gd name="connsiteY16-1926" fmla="*/ 1045298 h 2561350"/>
                  <a:gd name="connsiteX17-1927" fmla="*/ 153225 w 2082173"/>
                  <a:gd name="connsiteY17-1928" fmla="*/ 1071146 h 2561350"/>
                  <a:gd name="connsiteX18-1929" fmla="*/ 106805 w 2082173"/>
                  <a:gd name="connsiteY18-1930" fmla="*/ 382371 h 2561350"/>
                  <a:gd name="connsiteX19-1931" fmla="*/ 824595 w 2082173"/>
                  <a:gd name="connsiteY19-1932" fmla="*/ 389002 h 2561350"/>
                  <a:gd name="connsiteX20-1933" fmla="*/ 789691 w 2082173"/>
                  <a:gd name="connsiteY20-1934" fmla="*/ 283670 h 2561350"/>
                  <a:gd name="connsiteX21-1935" fmla="*/ 1025434 w 2082173"/>
                  <a:gd name="connsiteY21-1936" fmla="*/ 3 h 2561350"/>
                  <a:gd name="connsiteX0-1937" fmla="*/ 1025434 w 2082173"/>
                  <a:gd name="connsiteY0-1938" fmla="*/ 3 h 2561350"/>
                  <a:gd name="connsiteX1-1939" fmla="*/ 1239747 w 2082173"/>
                  <a:gd name="connsiteY1-1940" fmla="*/ 286050 h 2561350"/>
                  <a:gd name="connsiteX2-1941" fmla="*/ 1217611 w 2082173"/>
                  <a:gd name="connsiteY2-1942" fmla="*/ 389002 h 2561350"/>
                  <a:gd name="connsiteX3-1943" fmla="*/ 1968899 w 2082173"/>
                  <a:gd name="connsiteY3-1944" fmla="*/ 369108 h 2561350"/>
                  <a:gd name="connsiteX4-1945" fmla="*/ 1962267 w 2082173"/>
                  <a:gd name="connsiteY4-1946" fmla="*/ 1096546 h 2561350"/>
                  <a:gd name="connsiteX5-1947" fmla="*/ 1859687 w 2082173"/>
                  <a:gd name="connsiteY5-1948" fmla="*/ 1037347 h 2561350"/>
                  <a:gd name="connsiteX6-1949" fmla="*/ 1844045 w 2082173"/>
                  <a:gd name="connsiteY6-1950" fmla="*/ 1520560 h 2561350"/>
                  <a:gd name="connsiteX7-1951" fmla="*/ 1995425 w 2082173"/>
                  <a:gd name="connsiteY7-1952" fmla="*/ 1456260 h 2561350"/>
                  <a:gd name="connsiteX8-1953" fmla="*/ 1949005 w 2082173"/>
                  <a:gd name="connsiteY8-1954" fmla="*/ 2180265 h 2561350"/>
                  <a:gd name="connsiteX9-1955" fmla="*/ 1219874 w 2082173"/>
                  <a:gd name="connsiteY9-1956" fmla="*/ 2167002 h 2561350"/>
                  <a:gd name="connsiteX10-1957" fmla="*/ 1239747 w 2082173"/>
                  <a:gd name="connsiteY10-1958" fmla="*/ 2275300 h 2561350"/>
                  <a:gd name="connsiteX11-1959" fmla="*/ 789691 w 2082173"/>
                  <a:gd name="connsiteY11-1960" fmla="*/ 2277680 h 2561350"/>
                  <a:gd name="connsiteX12-1961" fmla="*/ 819624 w 2082173"/>
                  <a:gd name="connsiteY12-1962" fmla="*/ 2167002 h 2561350"/>
                  <a:gd name="connsiteX13-1963" fmla="*/ 126699 w 2082173"/>
                  <a:gd name="connsiteY13-1964" fmla="*/ 2200159 h 2561350"/>
                  <a:gd name="connsiteX14-1965" fmla="*/ 106805 w 2082173"/>
                  <a:gd name="connsiteY14-1966" fmla="*/ 1497962 h 2561350"/>
                  <a:gd name="connsiteX15-1967" fmla="*/ 294643 w 2082173"/>
                  <a:gd name="connsiteY15-1968" fmla="*/ 1574931 h 2561350"/>
                  <a:gd name="connsiteX16-1969" fmla="*/ 245844 w 2082173"/>
                  <a:gd name="connsiteY16-1970" fmla="*/ 1045298 h 2561350"/>
                  <a:gd name="connsiteX17-1971" fmla="*/ 153225 w 2082173"/>
                  <a:gd name="connsiteY17-1972" fmla="*/ 1071146 h 2561350"/>
                  <a:gd name="connsiteX18-1973" fmla="*/ 106805 w 2082173"/>
                  <a:gd name="connsiteY18-1974" fmla="*/ 382371 h 2561350"/>
                  <a:gd name="connsiteX19-1975" fmla="*/ 824595 w 2082173"/>
                  <a:gd name="connsiteY19-1976" fmla="*/ 389002 h 2561350"/>
                  <a:gd name="connsiteX20-1977" fmla="*/ 789691 w 2082173"/>
                  <a:gd name="connsiteY20-1978" fmla="*/ 283670 h 2561350"/>
                  <a:gd name="connsiteX21-1979" fmla="*/ 1025434 w 2082173"/>
                  <a:gd name="connsiteY21-1980" fmla="*/ 3 h 2561350"/>
                  <a:gd name="connsiteX0-1981" fmla="*/ 1025434 w 2082173"/>
                  <a:gd name="connsiteY0-1982" fmla="*/ 3 h 2561350"/>
                  <a:gd name="connsiteX1-1983" fmla="*/ 1239747 w 2082173"/>
                  <a:gd name="connsiteY1-1984" fmla="*/ 286050 h 2561350"/>
                  <a:gd name="connsiteX2-1985" fmla="*/ 1217611 w 2082173"/>
                  <a:gd name="connsiteY2-1986" fmla="*/ 389002 h 2561350"/>
                  <a:gd name="connsiteX3-1987" fmla="*/ 1968899 w 2082173"/>
                  <a:gd name="connsiteY3-1988" fmla="*/ 369108 h 2561350"/>
                  <a:gd name="connsiteX4-1989" fmla="*/ 1962267 w 2082173"/>
                  <a:gd name="connsiteY4-1990" fmla="*/ 1096546 h 2561350"/>
                  <a:gd name="connsiteX5-1991" fmla="*/ 1859687 w 2082173"/>
                  <a:gd name="connsiteY5-1992" fmla="*/ 1037347 h 2561350"/>
                  <a:gd name="connsiteX6-1993" fmla="*/ 1844045 w 2082173"/>
                  <a:gd name="connsiteY6-1994" fmla="*/ 1520560 h 2561350"/>
                  <a:gd name="connsiteX7-1995" fmla="*/ 1995425 w 2082173"/>
                  <a:gd name="connsiteY7-1996" fmla="*/ 1456260 h 2561350"/>
                  <a:gd name="connsiteX8-1997" fmla="*/ 1949005 w 2082173"/>
                  <a:gd name="connsiteY8-1998" fmla="*/ 2180265 h 2561350"/>
                  <a:gd name="connsiteX9-1999" fmla="*/ 1219874 w 2082173"/>
                  <a:gd name="connsiteY9-2000" fmla="*/ 2167002 h 2561350"/>
                  <a:gd name="connsiteX10-2001" fmla="*/ 1239747 w 2082173"/>
                  <a:gd name="connsiteY10-2002" fmla="*/ 2275300 h 2561350"/>
                  <a:gd name="connsiteX11-2003" fmla="*/ 789691 w 2082173"/>
                  <a:gd name="connsiteY11-2004" fmla="*/ 2277680 h 2561350"/>
                  <a:gd name="connsiteX12-2005" fmla="*/ 819624 w 2082173"/>
                  <a:gd name="connsiteY12-2006" fmla="*/ 2167002 h 2561350"/>
                  <a:gd name="connsiteX13-2007" fmla="*/ 126699 w 2082173"/>
                  <a:gd name="connsiteY13-2008" fmla="*/ 2200159 h 2561350"/>
                  <a:gd name="connsiteX14-2009" fmla="*/ 106805 w 2082173"/>
                  <a:gd name="connsiteY14-2010" fmla="*/ 1497962 h 2561350"/>
                  <a:gd name="connsiteX15-2011" fmla="*/ 268118 w 2082173"/>
                  <a:gd name="connsiteY15-2012" fmla="*/ 1561668 h 2561350"/>
                  <a:gd name="connsiteX16-2013" fmla="*/ 245844 w 2082173"/>
                  <a:gd name="connsiteY16-2014" fmla="*/ 1045298 h 2561350"/>
                  <a:gd name="connsiteX17-2015" fmla="*/ 153225 w 2082173"/>
                  <a:gd name="connsiteY17-2016" fmla="*/ 1071146 h 2561350"/>
                  <a:gd name="connsiteX18-2017" fmla="*/ 106805 w 2082173"/>
                  <a:gd name="connsiteY18-2018" fmla="*/ 382371 h 2561350"/>
                  <a:gd name="connsiteX19-2019" fmla="*/ 824595 w 2082173"/>
                  <a:gd name="connsiteY19-2020" fmla="*/ 389002 h 2561350"/>
                  <a:gd name="connsiteX20-2021" fmla="*/ 789691 w 2082173"/>
                  <a:gd name="connsiteY20-2022" fmla="*/ 283670 h 2561350"/>
                  <a:gd name="connsiteX21-2023" fmla="*/ 1025434 w 2082173"/>
                  <a:gd name="connsiteY21-2024" fmla="*/ 3 h 2561350"/>
                  <a:gd name="connsiteX0-2025" fmla="*/ 1025434 w 2082173"/>
                  <a:gd name="connsiteY0-2026" fmla="*/ 3 h 2561350"/>
                  <a:gd name="connsiteX1-2027" fmla="*/ 1239747 w 2082173"/>
                  <a:gd name="connsiteY1-2028" fmla="*/ 286050 h 2561350"/>
                  <a:gd name="connsiteX2-2029" fmla="*/ 1217611 w 2082173"/>
                  <a:gd name="connsiteY2-2030" fmla="*/ 389002 h 2561350"/>
                  <a:gd name="connsiteX3-2031" fmla="*/ 1968899 w 2082173"/>
                  <a:gd name="connsiteY3-2032" fmla="*/ 369108 h 2561350"/>
                  <a:gd name="connsiteX4-2033" fmla="*/ 1962267 w 2082173"/>
                  <a:gd name="connsiteY4-2034" fmla="*/ 1096546 h 2561350"/>
                  <a:gd name="connsiteX5-2035" fmla="*/ 1859687 w 2082173"/>
                  <a:gd name="connsiteY5-2036" fmla="*/ 1037347 h 2561350"/>
                  <a:gd name="connsiteX6-2037" fmla="*/ 1844045 w 2082173"/>
                  <a:gd name="connsiteY6-2038" fmla="*/ 1520560 h 2561350"/>
                  <a:gd name="connsiteX7-2039" fmla="*/ 1995425 w 2082173"/>
                  <a:gd name="connsiteY7-2040" fmla="*/ 1456260 h 2561350"/>
                  <a:gd name="connsiteX8-2041" fmla="*/ 1949005 w 2082173"/>
                  <a:gd name="connsiteY8-2042" fmla="*/ 2180265 h 2561350"/>
                  <a:gd name="connsiteX9-2043" fmla="*/ 1219874 w 2082173"/>
                  <a:gd name="connsiteY9-2044" fmla="*/ 2167002 h 2561350"/>
                  <a:gd name="connsiteX10-2045" fmla="*/ 1239747 w 2082173"/>
                  <a:gd name="connsiteY10-2046" fmla="*/ 2275300 h 2561350"/>
                  <a:gd name="connsiteX11-2047" fmla="*/ 789691 w 2082173"/>
                  <a:gd name="connsiteY11-2048" fmla="*/ 2277680 h 2561350"/>
                  <a:gd name="connsiteX12-2049" fmla="*/ 819624 w 2082173"/>
                  <a:gd name="connsiteY12-2050" fmla="*/ 2167002 h 2561350"/>
                  <a:gd name="connsiteX13-2051" fmla="*/ 126699 w 2082173"/>
                  <a:gd name="connsiteY13-2052" fmla="*/ 2200159 h 2561350"/>
                  <a:gd name="connsiteX14-2053" fmla="*/ 106805 w 2082173"/>
                  <a:gd name="connsiteY14-2054" fmla="*/ 1497962 h 2561350"/>
                  <a:gd name="connsiteX15-2055" fmla="*/ 268118 w 2082173"/>
                  <a:gd name="connsiteY15-2056" fmla="*/ 1561668 h 2561350"/>
                  <a:gd name="connsiteX16-2057" fmla="*/ 245844 w 2082173"/>
                  <a:gd name="connsiteY16-2058" fmla="*/ 1045298 h 2561350"/>
                  <a:gd name="connsiteX17-2059" fmla="*/ 153225 w 2082173"/>
                  <a:gd name="connsiteY17-2060" fmla="*/ 1071146 h 2561350"/>
                  <a:gd name="connsiteX18-2061" fmla="*/ 106805 w 2082173"/>
                  <a:gd name="connsiteY18-2062" fmla="*/ 382371 h 2561350"/>
                  <a:gd name="connsiteX19-2063" fmla="*/ 824595 w 2082173"/>
                  <a:gd name="connsiteY19-2064" fmla="*/ 389002 h 2561350"/>
                  <a:gd name="connsiteX20-2065" fmla="*/ 789691 w 2082173"/>
                  <a:gd name="connsiteY20-2066" fmla="*/ 283670 h 2561350"/>
                  <a:gd name="connsiteX21-2067" fmla="*/ 1025434 w 2082173"/>
                  <a:gd name="connsiteY21-2068" fmla="*/ 3 h 2561350"/>
                  <a:gd name="connsiteX0-2069" fmla="*/ 1025434 w 2082173"/>
                  <a:gd name="connsiteY0-2070" fmla="*/ 3 h 2561350"/>
                  <a:gd name="connsiteX1-2071" fmla="*/ 1239747 w 2082173"/>
                  <a:gd name="connsiteY1-2072" fmla="*/ 286050 h 2561350"/>
                  <a:gd name="connsiteX2-2073" fmla="*/ 1217611 w 2082173"/>
                  <a:gd name="connsiteY2-2074" fmla="*/ 389002 h 2561350"/>
                  <a:gd name="connsiteX3-2075" fmla="*/ 1968899 w 2082173"/>
                  <a:gd name="connsiteY3-2076" fmla="*/ 369108 h 2561350"/>
                  <a:gd name="connsiteX4-2077" fmla="*/ 1962267 w 2082173"/>
                  <a:gd name="connsiteY4-2078" fmla="*/ 1096546 h 2561350"/>
                  <a:gd name="connsiteX5-2079" fmla="*/ 1859687 w 2082173"/>
                  <a:gd name="connsiteY5-2080" fmla="*/ 1037347 h 2561350"/>
                  <a:gd name="connsiteX6-2081" fmla="*/ 1844045 w 2082173"/>
                  <a:gd name="connsiteY6-2082" fmla="*/ 1520560 h 2561350"/>
                  <a:gd name="connsiteX7-2083" fmla="*/ 1995425 w 2082173"/>
                  <a:gd name="connsiteY7-2084" fmla="*/ 1456260 h 2561350"/>
                  <a:gd name="connsiteX8-2085" fmla="*/ 1949005 w 2082173"/>
                  <a:gd name="connsiteY8-2086" fmla="*/ 2180265 h 2561350"/>
                  <a:gd name="connsiteX9-2087" fmla="*/ 1219874 w 2082173"/>
                  <a:gd name="connsiteY9-2088" fmla="*/ 2167002 h 2561350"/>
                  <a:gd name="connsiteX10-2089" fmla="*/ 1239747 w 2082173"/>
                  <a:gd name="connsiteY10-2090" fmla="*/ 2275300 h 2561350"/>
                  <a:gd name="connsiteX11-2091" fmla="*/ 789691 w 2082173"/>
                  <a:gd name="connsiteY11-2092" fmla="*/ 2277680 h 2561350"/>
                  <a:gd name="connsiteX12-2093" fmla="*/ 819624 w 2082173"/>
                  <a:gd name="connsiteY12-2094" fmla="*/ 2167002 h 2561350"/>
                  <a:gd name="connsiteX13-2095" fmla="*/ 126699 w 2082173"/>
                  <a:gd name="connsiteY13-2096" fmla="*/ 2200159 h 2561350"/>
                  <a:gd name="connsiteX14-2097" fmla="*/ 106805 w 2082173"/>
                  <a:gd name="connsiteY14-2098" fmla="*/ 1497962 h 2561350"/>
                  <a:gd name="connsiteX15-2099" fmla="*/ 268118 w 2082173"/>
                  <a:gd name="connsiteY15-2100" fmla="*/ 1561668 h 2561350"/>
                  <a:gd name="connsiteX16-2101" fmla="*/ 245844 w 2082173"/>
                  <a:gd name="connsiteY16-2102" fmla="*/ 1045298 h 2561350"/>
                  <a:gd name="connsiteX17-2103" fmla="*/ 153225 w 2082173"/>
                  <a:gd name="connsiteY17-2104" fmla="*/ 1071146 h 2561350"/>
                  <a:gd name="connsiteX18-2105" fmla="*/ 106805 w 2082173"/>
                  <a:gd name="connsiteY18-2106" fmla="*/ 382371 h 2561350"/>
                  <a:gd name="connsiteX19-2107" fmla="*/ 824595 w 2082173"/>
                  <a:gd name="connsiteY19-2108" fmla="*/ 389002 h 2561350"/>
                  <a:gd name="connsiteX20-2109" fmla="*/ 789691 w 2082173"/>
                  <a:gd name="connsiteY20-2110" fmla="*/ 283670 h 2561350"/>
                  <a:gd name="connsiteX21-2111" fmla="*/ 1025434 w 2082173"/>
                  <a:gd name="connsiteY21-2112" fmla="*/ 3 h 2561350"/>
                  <a:gd name="connsiteX0-2113" fmla="*/ 1038495 w 2095234"/>
                  <a:gd name="connsiteY0-2114" fmla="*/ 3 h 2561350"/>
                  <a:gd name="connsiteX1-2115" fmla="*/ 1252808 w 2095234"/>
                  <a:gd name="connsiteY1-2116" fmla="*/ 286050 h 2561350"/>
                  <a:gd name="connsiteX2-2117" fmla="*/ 1230672 w 2095234"/>
                  <a:gd name="connsiteY2-2118" fmla="*/ 389002 h 2561350"/>
                  <a:gd name="connsiteX3-2119" fmla="*/ 1981960 w 2095234"/>
                  <a:gd name="connsiteY3-2120" fmla="*/ 369108 h 2561350"/>
                  <a:gd name="connsiteX4-2121" fmla="*/ 1975328 w 2095234"/>
                  <a:gd name="connsiteY4-2122" fmla="*/ 1096546 h 2561350"/>
                  <a:gd name="connsiteX5-2123" fmla="*/ 1872748 w 2095234"/>
                  <a:gd name="connsiteY5-2124" fmla="*/ 1037347 h 2561350"/>
                  <a:gd name="connsiteX6-2125" fmla="*/ 1857106 w 2095234"/>
                  <a:gd name="connsiteY6-2126" fmla="*/ 1520560 h 2561350"/>
                  <a:gd name="connsiteX7-2127" fmla="*/ 2008486 w 2095234"/>
                  <a:gd name="connsiteY7-2128" fmla="*/ 1456260 h 2561350"/>
                  <a:gd name="connsiteX8-2129" fmla="*/ 1962066 w 2095234"/>
                  <a:gd name="connsiteY8-2130" fmla="*/ 2180265 h 2561350"/>
                  <a:gd name="connsiteX9-2131" fmla="*/ 1232935 w 2095234"/>
                  <a:gd name="connsiteY9-2132" fmla="*/ 2167002 h 2561350"/>
                  <a:gd name="connsiteX10-2133" fmla="*/ 1252808 w 2095234"/>
                  <a:gd name="connsiteY10-2134" fmla="*/ 2275300 h 2561350"/>
                  <a:gd name="connsiteX11-2135" fmla="*/ 802752 w 2095234"/>
                  <a:gd name="connsiteY11-2136" fmla="*/ 2277680 h 2561350"/>
                  <a:gd name="connsiteX12-2137" fmla="*/ 832685 w 2095234"/>
                  <a:gd name="connsiteY12-2138" fmla="*/ 2167002 h 2561350"/>
                  <a:gd name="connsiteX13-2139" fmla="*/ 139760 w 2095234"/>
                  <a:gd name="connsiteY13-2140" fmla="*/ 2200159 h 2561350"/>
                  <a:gd name="connsiteX14-2141" fmla="*/ 119866 w 2095234"/>
                  <a:gd name="connsiteY14-2142" fmla="*/ 1497962 h 2561350"/>
                  <a:gd name="connsiteX15-2143" fmla="*/ 281179 w 2095234"/>
                  <a:gd name="connsiteY15-2144" fmla="*/ 1561668 h 2561350"/>
                  <a:gd name="connsiteX16-2145" fmla="*/ 258905 w 2095234"/>
                  <a:gd name="connsiteY16-2146" fmla="*/ 1045298 h 2561350"/>
                  <a:gd name="connsiteX17-2147" fmla="*/ 146392 w 2095234"/>
                  <a:gd name="connsiteY17-2148" fmla="*/ 1091040 h 2561350"/>
                  <a:gd name="connsiteX18-2149" fmla="*/ 119866 w 2095234"/>
                  <a:gd name="connsiteY18-2150" fmla="*/ 382371 h 2561350"/>
                  <a:gd name="connsiteX19-2151" fmla="*/ 837656 w 2095234"/>
                  <a:gd name="connsiteY19-2152" fmla="*/ 389002 h 2561350"/>
                  <a:gd name="connsiteX20-2153" fmla="*/ 802752 w 2095234"/>
                  <a:gd name="connsiteY20-2154" fmla="*/ 283670 h 2561350"/>
                  <a:gd name="connsiteX21-2155" fmla="*/ 1038495 w 2095234"/>
                  <a:gd name="connsiteY21-2156" fmla="*/ 3 h 2561350"/>
                  <a:gd name="connsiteX0-2157" fmla="*/ 1029810 w 2086549"/>
                  <a:gd name="connsiteY0-2158" fmla="*/ 3 h 2561350"/>
                  <a:gd name="connsiteX1-2159" fmla="*/ 1244123 w 2086549"/>
                  <a:gd name="connsiteY1-2160" fmla="*/ 286050 h 2561350"/>
                  <a:gd name="connsiteX2-2161" fmla="*/ 1221987 w 2086549"/>
                  <a:gd name="connsiteY2-2162" fmla="*/ 389002 h 2561350"/>
                  <a:gd name="connsiteX3-2163" fmla="*/ 1973275 w 2086549"/>
                  <a:gd name="connsiteY3-2164" fmla="*/ 369108 h 2561350"/>
                  <a:gd name="connsiteX4-2165" fmla="*/ 1966643 w 2086549"/>
                  <a:gd name="connsiteY4-2166" fmla="*/ 1096546 h 2561350"/>
                  <a:gd name="connsiteX5-2167" fmla="*/ 1864063 w 2086549"/>
                  <a:gd name="connsiteY5-2168" fmla="*/ 1037347 h 2561350"/>
                  <a:gd name="connsiteX6-2169" fmla="*/ 1848421 w 2086549"/>
                  <a:gd name="connsiteY6-2170" fmla="*/ 1520560 h 2561350"/>
                  <a:gd name="connsiteX7-2171" fmla="*/ 1999801 w 2086549"/>
                  <a:gd name="connsiteY7-2172" fmla="*/ 1456260 h 2561350"/>
                  <a:gd name="connsiteX8-2173" fmla="*/ 1953381 w 2086549"/>
                  <a:gd name="connsiteY8-2174" fmla="*/ 2180265 h 2561350"/>
                  <a:gd name="connsiteX9-2175" fmla="*/ 1224250 w 2086549"/>
                  <a:gd name="connsiteY9-2176" fmla="*/ 2167002 h 2561350"/>
                  <a:gd name="connsiteX10-2177" fmla="*/ 1244123 w 2086549"/>
                  <a:gd name="connsiteY10-2178" fmla="*/ 2275300 h 2561350"/>
                  <a:gd name="connsiteX11-2179" fmla="*/ 794067 w 2086549"/>
                  <a:gd name="connsiteY11-2180" fmla="*/ 2277680 h 2561350"/>
                  <a:gd name="connsiteX12-2181" fmla="*/ 824000 w 2086549"/>
                  <a:gd name="connsiteY12-2182" fmla="*/ 2167002 h 2561350"/>
                  <a:gd name="connsiteX13-2183" fmla="*/ 131075 w 2086549"/>
                  <a:gd name="connsiteY13-2184" fmla="*/ 2200159 h 2561350"/>
                  <a:gd name="connsiteX14-2185" fmla="*/ 111181 w 2086549"/>
                  <a:gd name="connsiteY14-2186" fmla="*/ 1497962 h 2561350"/>
                  <a:gd name="connsiteX15-2187" fmla="*/ 272494 w 2086549"/>
                  <a:gd name="connsiteY15-2188" fmla="*/ 1561668 h 2561350"/>
                  <a:gd name="connsiteX16-2189" fmla="*/ 250220 w 2086549"/>
                  <a:gd name="connsiteY16-2190" fmla="*/ 1045298 h 2561350"/>
                  <a:gd name="connsiteX17-2191" fmla="*/ 137707 w 2086549"/>
                  <a:gd name="connsiteY17-2192" fmla="*/ 1091040 h 2561350"/>
                  <a:gd name="connsiteX18-2193" fmla="*/ 111181 w 2086549"/>
                  <a:gd name="connsiteY18-2194" fmla="*/ 382371 h 2561350"/>
                  <a:gd name="connsiteX19-2195" fmla="*/ 828971 w 2086549"/>
                  <a:gd name="connsiteY19-2196" fmla="*/ 389002 h 2561350"/>
                  <a:gd name="connsiteX20-2197" fmla="*/ 794067 w 2086549"/>
                  <a:gd name="connsiteY20-2198" fmla="*/ 283670 h 2561350"/>
                  <a:gd name="connsiteX21-2199" fmla="*/ 1029810 w 2086549"/>
                  <a:gd name="connsiteY21-2200" fmla="*/ 3 h 2561350"/>
                  <a:gd name="connsiteX0-2201" fmla="*/ 1029810 w 2086549"/>
                  <a:gd name="connsiteY0-2202" fmla="*/ 3 h 2561350"/>
                  <a:gd name="connsiteX1-2203" fmla="*/ 1244123 w 2086549"/>
                  <a:gd name="connsiteY1-2204" fmla="*/ 286050 h 2561350"/>
                  <a:gd name="connsiteX2-2205" fmla="*/ 1221987 w 2086549"/>
                  <a:gd name="connsiteY2-2206" fmla="*/ 389002 h 2561350"/>
                  <a:gd name="connsiteX3-2207" fmla="*/ 1973275 w 2086549"/>
                  <a:gd name="connsiteY3-2208" fmla="*/ 369108 h 2561350"/>
                  <a:gd name="connsiteX4-2209" fmla="*/ 1966643 w 2086549"/>
                  <a:gd name="connsiteY4-2210" fmla="*/ 1096546 h 2561350"/>
                  <a:gd name="connsiteX5-2211" fmla="*/ 1864063 w 2086549"/>
                  <a:gd name="connsiteY5-2212" fmla="*/ 1037347 h 2561350"/>
                  <a:gd name="connsiteX6-2213" fmla="*/ 1848421 w 2086549"/>
                  <a:gd name="connsiteY6-2214" fmla="*/ 1520560 h 2561350"/>
                  <a:gd name="connsiteX7-2215" fmla="*/ 1999801 w 2086549"/>
                  <a:gd name="connsiteY7-2216" fmla="*/ 1456260 h 2561350"/>
                  <a:gd name="connsiteX8-2217" fmla="*/ 1953381 w 2086549"/>
                  <a:gd name="connsiteY8-2218" fmla="*/ 2180265 h 2561350"/>
                  <a:gd name="connsiteX9-2219" fmla="*/ 1224250 w 2086549"/>
                  <a:gd name="connsiteY9-2220" fmla="*/ 2167002 h 2561350"/>
                  <a:gd name="connsiteX10-2221" fmla="*/ 1244123 w 2086549"/>
                  <a:gd name="connsiteY10-2222" fmla="*/ 2275300 h 2561350"/>
                  <a:gd name="connsiteX11-2223" fmla="*/ 794067 w 2086549"/>
                  <a:gd name="connsiteY11-2224" fmla="*/ 2277680 h 2561350"/>
                  <a:gd name="connsiteX12-2225" fmla="*/ 824000 w 2086549"/>
                  <a:gd name="connsiteY12-2226" fmla="*/ 2167002 h 2561350"/>
                  <a:gd name="connsiteX13-2227" fmla="*/ 131075 w 2086549"/>
                  <a:gd name="connsiteY13-2228" fmla="*/ 2200159 h 2561350"/>
                  <a:gd name="connsiteX14-2229" fmla="*/ 111181 w 2086549"/>
                  <a:gd name="connsiteY14-2230" fmla="*/ 1497962 h 2561350"/>
                  <a:gd name="connsiteX15-2231" fmla="*/ 272494 w 2086549"/>
                  <a:gd name="connsiteY15-2232" fmla="*/ 1561668 h 2561350"/>
                  <a:gd name="connsiteX16-2233" fmla="*/ 250220 w 2086549"/>
                  <a:gd name="connsiteY16-2234" fmla="*/ 1045298 h 2561350"/>
                  <a:gd name="connsiteX17-2235" fmla="*/ 137707 w 2086549"/>
                  <a:gd name="connsiteY17-2236" fmla="*/ 1091040 h 2561350"/>
                  <a:gd name="connsiteX18-2237" fmla="*/ 111181 w 2086549"/>
                  <a:gd name="connsiteY18-2238" fmla="*/ 382371 h 2561350"/>
                  <a:gd name="connsiteX19-2239" fmla="*/ 828971 w 2086549"/>
                  <a:gd name="connsiteY19-2240" fmla="*/ 389002 h 2561350"/>
                  <a:gd name="connsiteX20-2241" fmla="*/ 794067 w 2086549"/>
                  <a:gd name="connsiteY20-2242" fmla="*/ 283670 h 2561350"/>
                  <a:gd name="connsiteX21-2243" fmla="*/ 1029810 w 2086549"/>
                  <a:gd name="connsiteY21-2244" fmla="*/ 3 h 2561350"/>
                  <a:gd name="connsiteX0-2245" fmla="*/ 1029810 w 2086549"/>
                  <a:gd name="connsiteY0-2246" fmla="*/ 3 h 2561350"/>
                  <a:gd name="connsiteX1-2247" fmla="*/ 1244123 w 2086549"/>
                  <a:gd name="connsiteY1-2248" fmla="*/ 286050 h 2561350"/>
                  <a:gd name="connsiteX2-2249" fmla="*/ 1221987 w 2086549"/>
                  <a:gd name="connsiteY2-2250" fmla="*/ 389002 h 2561350"/>
                  <a:gd name="connsiteX3-2251" fmla="*/ 1973275 w 2086549"/>
                  <a:gd name="connsiteY3-2252" fmla="*/ 369108 h 2561350"/>
                  <a:gd name="connsiteX4-2253" fmla="*/ 1966643 w 2086549"/>
                  <a:gd name="connsiteY4-2254" fmla="*/ 1096546 h 2561350"/>
                  <a:gd name="connsiteX5-2255" fmla="*/ 1864063 w 2086549"/>
                  <a:gd name="connsiteY5-2256" fmla="*/ 1037347 h 2561350"/>
                  <a:gd name="connsiteX6-2257" fmla="*/ 1848421 w 2086549"/>
                  <a:gd name="connsiteY6-2258" fmla="*/ 1520560 h 2561350"/>
                  <a:gd name="connsiteX7-2259" fmla="*/ 1999801 w 2086549"/>
                  <a:gd name="connsiteY7-2260" fmla="*/ 1456260 h 2561350"/>
                  <a:gd name="connsiteX8-2261" fmla="*/ 1953381 w 2086549"/>
                  <a:gd name="connsiteY8-2262" fmla="*/ 2180265 h 2561350"/>
                  <a:gd name="connsiteX9-2263" fmla="*/ 1224250 w 2086549"/>
                  <a:gd name="connsiteY9-2264" fmla="*/ 2167002 h 2561350"/>
                  <a:gd name="connsiteX10-2265" fmla="*/ 1244123 w 2086549"/>
                  <a:gd name="connsiteY10-2266" fmla="*/ 2275300 h 2561350"/>
                  <a:gd name="connsiteX11-2267" fmla="*/ 794067 w 2086549"/>
                  <a:gd name="connsiteY11-2268" fmla="*/ 2277680 h 2561350"/>
                  <a:gd name="connsiteX12-2269" fmla="*/ 824000 w 2086549"/>
                  <a:gd name="connsiteY12-2270" fmla="*/ 2167002 h 2561350"/>
                  <a:gd name="connsiteX13-2271" fmla="*/ 131075 w 2086549"/>
                  <a:gd name="connsiteY13-2272" fmla="*/ 2200159 h 2561350"/>
                  <a:gd name="connsiteX14-2273" fmla="*/ 111181 w 2086549"/>
                  <a:gd name="connsiteY14-2274" fmla="*/ 1497962 h 2561350"/>
                  <a:gd name="connsiteX15-2275" fmla="*/ 272494 w 2086549"/>
                  <a:gd name="connsiteY15-2276" fmla="*/ 1561668 h 2561350"/>
                  <a:gd name="connsiteX16-2277" fmla="*/ 250220 w 2086549"/>
                  <a:gd name="connsiteY16-2278" fmla="*/ 1045298 h 2561350"/>
                  <a:gd name="connsiteX17-2279" fmla="*/ 137707 w 2086549"/>
                  <a:gd name="connsiteY17-2280" fmla="*/ 1091040 h 2561350"/>
                  <a:gd name="connsiteX18-2281" fmla="*/ 111181 w 2086549"/>
                  <a:gd name="connsiteY18-2282" fmla="*/ 382371 h 2561350"/>
                  <a:gd name="connsiteX19-2283" fmla="*/ 828971 w 2086549"/>
                  <a:gd name="connsiteY19-2284" fmla="*/ 389002 h 2561350"/>
                  <a:gd name="connsiteX20-2285" fmla="*/ 794067 w 2086549"/>
                  <a:gd name="connsiteY20-2286" fmla="*/ 283670 h 2561350"/>
                  <a:gd name="connsiteX21-2287" fmla="*/ 1029810 w 2086549"/>
                  <a:gd name="connsiteY21-2288" fmla="*/ 3 h 2561350"/>
                  <a:gd name="connsiteX0-2289" fmla="*/ 1019868 w 2076607"/>
                  <a:gd name="connsiteY0-2290" fmla="*/ 3 h 2561350"/>
                  <a:gd name="connsiteX1-2291" fmla="*/ 1234181 w 2076607"/>
                  <a:gd name="connsiteY1-2292" fmla="*/ 286050 h 2561350"/>
                  <a:gd name="connsiteX2-2293" fmla="*/ 1212045 w 2076607"/>
                  <a:gd name="connsiteY2-2294" fmla="*/ 389002 h 2561350"/>
                  <a:gd name="connsiteX3-2295" fmla="*/ 1963333 w 2076607"/>
                  <a:gd name="connsiteY3-2296" fmla="*/ 369108 h 2561350"/>
                  <a:gd name="connsiteX4-2297" fmla="*/ 1956701 w 2076607"/>
                  <a:gd name="connsiteY4-2298" fmla="*/ 1096546 h 2561350"/>
                  <a:gd name="connsiteX5-2299" fmla="*/ 1854121 w 2076607"/>
                  <a:gd name="connsiteY5-2300" fmla="*/ 1037347 h 2561350"/>
                  <a:gd name="connsiteX6-2301" fmla="*/ 1838479 w 2076607"/>
                  <a:gd name="connsiteY6-2302" fmla="*/ 1520560 h 2561350"/>
                  <a:gd name="connsiteX7-2303" fmla="*/ 1989859 w 2076607"/>
                  <a:gd name="connsiteY7-2304" fmla="*/ 1456260 h 2561350"/>
                  <a:gd name="connsiteX8-2305" fmla="*/ 1943439 w 2076607"/>
                  <a:gd name="connsiteY8-2306" fmla="*/ 2180265 h 2561350"/>
                  <a:gd name="connsiteX9-2307" fmla="*/ 1214308 w 2076607"/>
                  <a:gd name="connsiteY9-2308" fmla="*/ 2167002 h 2561350"/>
                  <a:gd name="connsiteX10-2309" fmla="*/ 1234181 w 2076607"/>
                  <a:gd name="connsiteY10-2310" fmla="*/ 2275300 h 2561350"/>
                  <a:gd name="connsiteX11-2311" fmla="*/ 784125 w 2076607"/>
                  <a:gd name="connsiteY11-2312" fmla="*/ 2277680 h 2561350"/>
                  <a:gd name="connsiteX12-2313" fmla="*/ 814058 w 2076607"/>
                  <a:gd name="connsiteY12-2314" fmla="*/ 2167002 h 2561350"/>
                  <a:gd name="connsiteX13-2315" fmla="*/ 121133 w 2076607"/>
                  <a:gd name="connsiteY13-2316" fmla="*/ 2200159 h 2561350"/>
                  <a:gd name="connsiteX14-2317" fmla="*/ 101239 w 2076607"/>
                  <a:gd name="connsiteY14-2318" fmla="*/ 1497962 h 2561350"/>
                  <a:gd name="connsiteX15-2319" fmla="*/ 262552 w 2076607"/>
                  <a:gd name="connsiteY15-2320" fmla="*/ 1561668 h 2561350"/>
                  <a:gd name="connsiteX16-2321" fmla="*/ 240278 w 2076607"/>
                  <a:gd name="connsiteY16-2322" fmla="*/ 1045298 h 2561350"/>
                  <a:gd name="connsiteX17-2323" fmla="*/ 101239 w 2076607"/>
                  <a:gd name="connsiteY17-2324" fmla="*/ 382371 h 2561350"/>
                  <a:gd name="connsiteX18-2325" fmla="*/ 819029 w 2076607"/>
                  <a:gd name="connsiteY18-2326" fmla="*/ 389002 h 2561350"/>
                  <a:gd name="connsiteX19-2327" fmla="*/ 784125 w 2076607"/>
                  <a:gd name="connsiteY19-2328" fmla="*/ 283670 h 2561350"/>
                  <a:gd name="connsiteX20-2329" fmla="*/ 1019868 w 2076607"/>
                  <a:gd name="connsiteY20-2330" fmla="*/ 3 h 2561350"/>
                  <a:gd name="connsiteX0-2331" fmla="*/ 1019868 w 2076607"/>
                  <a:gd name="connsiteY0-2332" fmla="*/ 3 h 2561350"/>
                  <a:gd name="connsiteX1-2333" fmla="*/ 1234181 w 2076607"/>
                  <a:gd name="connsiteY1-2334" fmla="*/ 286050 h 2561350"/>
                  <a:gd name="connsiteX2-2335" fmla="*/ 1212045 w 2076607"/>
                  <a:gd name="connsiteY2-2336" fmla="*/ 389002 h 2561350"/>
                  <a:gd name="connsiteX3-2337" fmla="*/ 1963333 w 2076607"/>
                  <a:gd name="connsiteY3-2338" fmla="*/ 369108 h 2561350"/>
                  <a:gd name="connsiteX4-2339" fmla="*/ 1956701 w 2076607"/>
                  <a:gd name="connsiteY4-2340" fmla="*/ 1096546 h 2561350"/>
                  <a:gd name="connsiteX5-2341" fmla="*/ 1854121 w 2076607"/>
                  <a:gd name="connsiteY5-2342" fmla="*/ 1037347 h 2561350"/>
                  <a:gd name="connsiteX6-2343" fmla="*/ 1838479 w 2076607"/>
                  <a:gd name="connsiteY6-2344" fmla="*/ 1520560 h 2561350"/>
                  <a:gd name="connsiteX7-2345" fmla="*/ 1989859 w 2076607"/>
                  <a:gd name="connsiteY7-2346" fmla="*/ 1456260 h 2561350"/>
                  <a:gd name="connsiteX8-2347" fmla="*/ 1943439 w 2076607"/>
                  <a:gd name="connsiteY8-2348" fmla="*/ 2180265 h 2561350"/>
                  <a:gd name="connsiteX9-2349" fmla="*/ 1214308 w 2076607"/>
                  <a:gd name="connsiteY9-2350" fmla="*/ 2167002 h 2561350"/>
                  <a:gd name="connsiteX10-2351" fmla="*/ 1234181 w 2076607"/>
                  <a:gd name="connsiteY10-2352" fmla="*/ 2275300 h 2561350"/>
                  <a:gd name="connsiteX11-2353" fmla="*/ 784125 w 2076607"/>
                  <a:gd name="connsiteY11-2354" fmla="*/ 2277680 h 2561350"/>
                  <a:gd name="connsiteX12-2355" fmla="*/ 814058 w 2076607"/>
                  <a:gd name="connsiteY12-2356" fmla="*/ 2167002 h 2561350"/>
                  <a:gd name="connsiteX13-2357" fmla="*/ 121133 w 2076607"/>
                  <a:gd name="connsiteY13-2358" fmla="*/ 2200159 h 2561350"/>
                  <a:gd name="connsiteX14-2359" fmla="*/ 101239 w 2076607"/>
                  <a:gd name="connsiteY14-2360" fmla="*/ 1497962 h 2561350"/>
                  <a:gd name="connsiteX15-2361" fmla="*/ 262552 w 2076607"/>
                  <a:gd name="connsiteY15-2362" fmla="*/ 1561668 h 2561350"/>
                  <a:gd name="connsiteX16-2363" fmla="*/ 240278 w 2076607"/>
                  <a:gd name="connsiteY16-2364" fmla="*/ 1045298 h 2561350"/>
                  <a:gd name="connsiteX17-2365" fmla="*/ 136388 w 2076607"/>
                  <a:gd name="connsiteY17-2366" fmla="*/ 727479 h 2561350"/>
                  <a:gd name="connsiteX18-2367" fmla="*/ 101239 w 2076607"/>
                  <a:gd name="connsiteY18-2368" fmla="*/ 382371 h 2561350"/>
                  <a:gd name="connsiteX19-2369" fmla="*/ 819029 w 2076607"/>
                  <a:gd name="connsiteY19-2370" fmla="*/ 389002 h 2561350"/>
                  <a:gd name="connsiteX20-2371" fmla="*/ 784125 w 2076607"/>
                  <a:gd name="connsiteY20-2372" fmla="*/ 283670 h 2561350"/>
                  <a:gd name="connsiteX21-2373" fmla="*/ 1019868 w 2076607"/>
                  <a:gd name="connsiteY21-2374" fmla="*/ 3 h 2561350"/>
                  <a:gd name="connsiteX0-2375" fmla="*/ 1030195 w 2086934"/>
                  <a:gd name="connsiteY0-2376" fmla="*/ 3 h 2561350"/>
                  <a:gd name="connsiteX1-2377" fmla="*/ 1244508 w 2086934"/>
                  <a:gd name="connsiteY1-2378" fmla="*/ 286050 h 2561350"/>
                  <a:gd name="connsiteX2-2379" fmla="*/ 1222372 w 2086934"/>
                  <a:gd name="connsiteY2-2380" fmla="*/ 389002 h 2561350"/>
                  <a:gd name="connsiteX3-2381" fmla="*/ 1973660 w 2086934"/>
                  <a:gd name="connsiteY3-2382" fmla="*/ 369108 h 2561350"/>
                  <a:gd name="connsiteX4-2383" fmla="*/ 1967028 w 2086934"/>
                  <a:gd name="connsiteY4-2384" fmla="*/ 1096546 h 2561350"/>
                  <a:gd name="connsiteX5-2385" fmla="*/ 1864448 w 2086934"/>
                  <a:gd name="connsiteY5-2386" fmla="*/ 1037347 h 2561350"/>
                  <a:gd name="connsiteX6-2387" fmla="*/ 1848806 w 2086934"/>
                  <a:gd name="connsiteY6-2388" fmla="*/ 1520560 h 2561350"/>
                  <a:gd name="connsiteX7-2389" fmla="*/ 2000186 w 2086934"/>
                  <a:gd name="connsiteY7-2390" fmla="*/ 1456260 h 2561350"/>
                  <a:gd name="connsiteX8-2391" fmla="*/ 1953766 w 2086934"/>
                  <a:gd name="connsiteY8-2392" fmla="*/ 2180265 h 2561350"/>
                  <a:gd name="connsiteX9-2393" fmla="*/ 1224635 w 2086934"/>
                  <a:gd name="connsiteY9-2394" fmla="*/ 2167002 h 2561350"/>
                  <a:gd name="connsiteX10-2395" fmla="*/ 1244508 w 2086934"/>
                  <a:gd name="connsiteY10-2396" fmla="*/ 2275300 h 2561350"/>
                  <a:gd name="connsiteX11-2397" fmla="*/ 794452 w 2086934"/>
                  <a:gd name="connsiteY11-2398" fmla="*/ 2277680 h 2561350"/>
                  <a:gd name="connsiteX12-2399" fmla="*/ 824385 w 2086934"/>
                  <a:gd name="connsiteY12-2400" fmla="*/ 2167002 h 2561350"/>
                  <a:gd name="connsiteX13-2401" fmla="*/ 131460 w 2086934"/>
                  <a:gd name="connsiteY13-2402" fmla="*/ 2200159 h 2561350"/>
                  <a:gd name="connsiteX14-2403" fmla="*/ 111566 w 2086934"/>
                  <a:gd name="connsiteY14-2404" fmla="*/ 1497962 h 2561350"/>
                  <a:gd name="connsiteX15-2405" fmla="*/ 272879 w 2086934"/>
                  <a:gd name="connsiteY15-2406" fmla="*/ 1561668 h 2561350"/>
                  <a:gd name="connsiteX16-2407" fmla="*/ 250605 w 2086934"/>
                  <a:gd name="connsiteY16-2408" fmla="*/ 1045298 h 2561350"/>
                  <a:gd name="connsiteX17-2409" fmla="*/ 9943 w 2086934"/>
                  <a:gd name="connsiteY17-2410" fmla="*/ 1018431 h 2561350"/>
                  <a:gd name="connsiteX18-2411" fmla="*/ 111566 w 2086934"/>
                  <a:gd name="connsiteY18-2412" fmla="*/ 382371 h 2561350"/>
                  <a:gd name="connsiteX19-2413" fmla="*/ 829356 w 2086934"/>
                  <a:gd name="connsiteY19-2414" fmla="*/ 389002 h 2561350"/>
                  <a:gd name="connsiteX20-2415" fmla="*/ 794452 w 2086934"/>
                  <a:gd name="connsiteY20-2416" fmla="*/ 283670 h 2561350"/>
                  <a:gd name="connsiteX21-2417" fmla="*/ 1030195 w 2086934"/>
                  <a:gd name="connsiteY21-2418" fmla="*/ 3 h 2561350"/>
                  <a:gd name="connsiteX0-2419" fmla="*/ 1027882 w 2084621"/>
                  <a:gd name="connsiteY0-2420" fmla="*/ 3 h 2561350"/>
                  <a:gd name="connsiteX1-2421" fmla="*/ 1242195 w 2084621"/>
                  <a:gd name="connsiteY1-2422" fmla="*/ 286050 h 2561350"/>
                  <a:gd name="connsiteX2-2423" fmla="*/ 1220059 w 2084621"/>
                  <a:gd name="connsiteY2-2424" fmla="*/ 389002 h 2561350"/>
                  <a:gd name="connsiteX3-2425" fmla="*/ 1971347 w 2084621"/>
                  <a:gd name="connsiteY3-2426" fmla="*/ 369108 h 2561350"/>
                  <a:gd name="connsiteX4-2427" fmla="*/ 1964715 w 2084621"/>
                  <a:gd name="connsiteY4-2428" fmla="*/ 1096546 h 2561350"/>
                  <a:gd name="connsiteX5-2429" fmla="*/ 1862135 w 2084621"/>
                  <a:gd name="connsiteY5-2430" fmla="*/ 1037347 h 2561350"/>
                  <a:gd name="connsiteX6-2431" fmla="*/ 1846493 w 2084621"/>
                  <a:gd name="connsiteY6-2432" fmla="*/ 1520560 h 2561350"/>
                  <a:gd name="connsiteX7-2433" fmla="*/ 1997873 w 2084621"/>
                  <a:gd name="connsiteY7-2434" fmla="*/ 1456260 h 2561350"/>
                  <a:gd name="connsiteX8-2435" fmla="*/ 1951453 w 2084621"/>
                  <a:gd name="connsiteY8-2436" fmla="*/ 2180265 h 2561350"/>
                  <a:gd name="connsiteX9-2437" fmla="*/ 1222322 w 2084621"/>
                  <a:gd name="connsiteY9-2438" fmla="*/ 2167002 h 2561350"/>
                  <a:gd name="connsiteX10-2439" fmla="*/ 1242195 w 2084621"/>
                  <a:gd name="connsiteY10-2440" fmla="*/ 2275300 h 2561350"/>
                  <a:gd name="connsiteX11-2441" fmla="*/ 792139 w 2084621"/>
                  <a:gd name="connsiteY11-2442" fmla="*/ 2277680 h 2561350"/>
                  <a:gd name="connsiteX12-2443" fmla="*/ 822072 w 2084621"/>
                  <a:gd name="connsiteY12-2444" fmla="*/ 2167002 h 2561350"/>
                  <a:gd name="connsiteX13-2445" fmla="*/ 129147 w 2084621"/>
                  <a:gd name="connsiteY13-2446" fmla="*/ 2200159 h 2561350"/>
                  <a:gd name="connsiteX14-2447" fmla="*/ 109253 w 2084621"/>
                  <a:gd name="connsiteY14-2448" fmla="*/ 1497962 h 2561350"/>
                  <a:gd name="connsiteX15-2449" fmla="*/ 270566 w 2084621"/>
                  <a:gd name="connsiteY15-2450" fmla="*/ 1561668 h 2561350"/>
                  <a:gd name="connsiteX16-2451" fmla="*/ 248292 w 2084621"/>
                  <a:gd name="connsiteY16-2452" fmla="*/ 1045298 h 2561350"/>
                  <a:gd name="connsiteX17-2453" fmla="*/ 7630 w 2084621"/>
                  <a:gd name="connsiteY17-2454" fmla="*/ 1018431 h 2561350"/>
                  <a:gd name="connsiteX18-2455" fmla="*/ 109253 w 2084621"/>
                  <a:gd name="connsiteY18-2456" fmla="*/ 382371 h 2561350"/>
                  <a:gd name="connsiteX19-2457" fmla="*/ 827043 w 2084621"/>
                  <a:gd name="connsiteY19-2458" fmla="*/ 389002 h 2561350"/>
                  <a:gd name="connsiteX20-2459" fmla="*/ 792139 w 2084621"/>
                  <a:gd name="connsiteY20-2460" fmla="*/ 283670 h 2561350"/>
                  <a:gd name="connsiteX21-2461" fmla="*/ 1027882 w 2084621"/>
                  <a:gd name="connsiteY21-2462" fmla="*/ 3 h 2561350"/>
                  <a:gd name="connsiteX0-2463" fmla="*/ 1027882 w 2084621"/>
                  <a:gd name="connsiteY0-2464" fmla="*/ 3 h 2561350"/>
                  <a:gd name="connsiteX1-2465" fmla="*/ 1242195 w 2084621"/>
                  <a:gd name="connsiteY1-2466" fmla="*/ 286050 h 2561350"/>
                  <a:gd name="connsiteX2-2467" fmla="*/ 1220059 w 2084621"/>
                  <a:gd name="connsiteY2-2468" fmla="*/ 389002 h 2561350"/>
                  <a:gd name="connsiteX3-2469" fmla="*/ 1971347 w 2084621"/>
                  <a:gd name="connsiteY3-2470" fmla="*/ 369108 h 2561350"/>
                  <a:gd name="connsiteX4-2471" fmla="*/ 1964715 w 2084621"/>
                  <a:gd name="connsiteY4-2472" fmla="*/ 1096546 h 2561350"/>
                  <a:gd name="connsiteX5-2473" fmla="*/ 1862135 w 2084621"/>
                  <a:gd name="connsiteY5-2474" fmla="*/ 1037347 h 2561350"/>
                  <a:gd name="connsiteX6-2475" fmla="*/ 1846493 w 2084621"/>
                  <a:gd name="connsiteY6-2476" fmla="*/ 1520560 h 2561350"/>
                  <a:gd name="connsiteX7-2477" fmla="*/ 1997873 w 2084621"/>
                  <a:gd name="connsiteY7-2478" fmla="*/ 1456260 h 2561350"/>
                  <a:gd name="connsiteX8-2479" fmla="*/ 1951453 w 2084621"/>
                  <a:gd name="connsiteY8-2480" fmla="*/ 2180265 h 2561350"/>
                  <a:gd name="connsiteX9-2481" fmla="*/ 1222322 w 2084621"/>
                  <a:gd name="connsiteY9-2482" fmla="*/ 2167002 h 2561350"/>
                  <a:gd name="connsiteX10-2483" fmla="*/ 1242195 w 2084621"/>
                  <a:gd name="connsiteY10-2484" fmla="*/ 2275300 h 2561350"/>
                  <a:gd name="connsiteX11-2485" fmla="*/ 792139 w 2084621"/>
                  <a:gd name="connsiteY11-2486" fmla="*/ 2277680 h 2561350"/>
                  <a:gd name="connsiteX12-2487" fmla="*/ 822072 w 2084621"/>
                  <a:gd name="connsiteY12-2488" fmla="*/ 2167002 h 2561350"/>
                  <a:gd name="connsiteX13-2489" fmla="*/ 129147 w 2084621"/>
                  <a:gd name="connsiteY13-2490" fmla="*/ 2200159 h 2561350"/>
                  <a:gd name="connsiteX14-2491" fmla="*/ 109253 w 2084621"/>
                  <a:gd name="connsiteY14-2492" fmla="*/ 1497962 h 2561350"/>
                  <a:gd name="connsiteX15-2493" fmla="*/ 270566 w 2084621"/>
                  <a:gd name="connsiteY15-2494" fmla="*/ 1561668 h 2561350"/>
                  <a:gd name="connsiteX16-2495" fmla="*/ 248292 w 2084621"/>
                  <a:gd name="connsiteY16-2496" fmla="*/ 1045298 h 2561350"/>
                  <a:gd name="connsiteX17-2497" fmla="*/ 7630 w 2084621"/>
                  <a:gd name="connsiteY17-2498" fmla="*/ 1018431 h 2561350"/>
                  <a:gd name="connsiteX18-2499" fmla="*/ 109253 w 2084621"/>
                  <a:gd name="connsiteY18-2500" fmla="*/ 382371 h 2561350"/>
                  <a:gd name="connsiteX19-2501" fmla="*/ 827043 w 2084621"/>
                  <a:gd name="connsiteY19-2502" fmla="*/ 389002 h 2561350"/>
                  <a:gd name="connsiteX20-2503" fmla="*/ 792139 w 2084621"/>
                  <a:gd name="connsiteY20-2504" fmla="*/ 283670 h 2561350"/>
                  <a:gd name="connsiteX21-2505" fmla="*/ 1027882 w 2084621"/>
                  <a:gd name="connsiteY21-2506" fmla="*/ 3 h 2561350"/>
                  <a:gd name="connsiteX0-2507" fmla="*/ 1027882 w 2084621"/>
                  <a:gd name="connsiteY0-2508" fmla="*/ 3 h 2561350"/>
                  <a:gd name="connsiteX1-2509" fmla="*/ 1242195 w 2084621"/>
                  <a:gd name="connsiteY1-2510" fmla="*/ 286050 h 2561350"/>
                  <a:gd name="connsiteX2-2511" fmla="*/ 1220059 w 2084621"/>
                  <a:gd name="connsiteY2-2512" fmla="*/ 389002 h 2561350"/>
                  <a:gd name="connsiteX3-2513" fmla="*/ 1971347 w 2084621"/>
                  <a:gd name="connsiteY3-2514" fmla="*/ 369108 h 2561350"/>
                  <a:gd name="connsiteX4-2515" fmla="*/ 1964715 w 2084621"/>
                  <a:gd name="connsiteY4-2516" fmla="*/ 1096546 h 2561350"/>
                  <a:gd name="connsiteX5-2517" fmla="*/ 1862135 w 2084621"/>
                  <a:gd name="connsiteY5-2518" fmla="*/ 1037347 h 2561350"/>
                  <a:gd name="connsiteX6-2519" fmla="*/ 1846493 w 2084621"/>
                  <a:gd name="connsiteY6-2520" fmla="*/ 1520560 h 2561350"/>
                  <a:gd name="connsiteX7-2521" fmla="*/ 1997873 w 2084621"/>
                  <a:gd name="connsiteY7-2522" fmla="*/ 1456260 h 2561350"/>
                  <a:gd name="connsiteX8-2523" fmla="*/ 1951453 w 2084621"/>
                  <a:gd name="connsiteY8-2524" fmla="*/ 2180265 h 2561350"/>
                  <a:gd name="connsiteX9-2525" fmla="*/ 1222322 w 2084621"/>
                  <a:gd name="connsiteY9-2526" fmla="*/ 2167002 h 2561350"/>
                  <a:gd name="connsiteX10-2527" fmla="*/ 1242195 w 2084621"/>
                  <a:gd name="connsiteY10-2528" fmla="*/ 2275300 h 2561350"/>
                  <a:gd name="connsiteX11-2529" fmla="*/ 792139 w 2084621"/>
                  <a:gd name="connsiteY11-2530" fmla="*/ 2277680 h 2561350"/>
                  <a:gd name="connsiteX12-2531" fmla="*/ 822072 w 2084621"/>
                  <a:gd name="connsiteY12-2532" fmla="*/ 2167002 h 2561350"/>
                  <a:gd name="connsiteX13-2533" fmla="*/ 129147 w 2084621"/>
                  <a:gd name="connsiteY13-2534" fmla="*/ 2200159 h 2561350"/>
                  <a:gd name="connsiteX14-2535" fmla="*/ 109253 w 2084621"/>
                  <a:gd name="connsiteY14-2536" fmla="*/ 1497962 h 2561350"/>
                  <a:gd name="connsiteX15-2537" fmla="*/ 270566 w 2084621"/>
                  <a:gd name="connsiteY15-2538" fmla="*/ 1561668 h 2561350"/>
                  <a:gd name="connsiteX16-2539" fmla="*/ 248292 w 2084621"/>
                  <a:gd name="connsiteY16-2540" fmla="*/ 1045298 h 2561350"/>
                  <a:gd name="connsiteX17-2541" fmla="*/ 7630 w 2084621"/>
                  <a:gd name="connsiteY17-2542" fmla="*/ 1018431 h 2561350"/>
                  <a:gd name="connsiteX18-2543" fmla="*/ 109253 w 2084621"/>
                  <a:gd name="connsiteY18-2544" fmla="*/ 382371 h 2561350"/>
                  <a:gd name="connsiteX19-2545" fmla="*/ 827043 w 2084621"/>
                  <a:gd name="connsiteY19-2546" fmla="*/ 389002 h 2561350"/>
                  <a:gd name="connsiteX20-2547" fmla="*/ 792139 w 2084621"/>
                  <a:gd name="connsiteY20-2548" fmla="*/ 283670 h 2561350"/>
                  <a:gd name="connsiteX21-2549" fmla="*/ 1027882 w 2084621"/>
                  <a:gd name="connsiteY21-2550" fmla="*/ 3 h 2561350"/>
                  <a:gd name="connsiteX0-2551" fmla="*/ 1027882 w 2084621"/>
                  <a:gd name="connsiteY0-2552" fmla="*/ 3 h 2561350"/>
                  <a:gd name="connsiteX1-2553" fmla="*/ 1242195 w 2084621"/>
                  <a:gd name="connsiteY1-2554" fmla="*/ 286050 h 2561350"/>
                  <a:gd name="connsiteX2-2555" fmla="*/ 1220059 w 2084621"/>
                  <a:gd name="connsiteY2-2556" fmla="*/ 389002 h 2561350"/>
                  <a:gd name="connsiteX3-2557" fmla="*/ 1971347 w 2084621"/>
                  <a:gd name="connsiteY3-2558" fmla="*/ 369108 h 2561350"/>
                  <a:gd name="connsiteX4-2559" fmla="*/ 1964715 w 2084621"/>
                  <a:gd name="connsiteY4-2560" fmla="*/ 1096546 h 2561350"/>
                  <a:gd name="connsiteX5-2561" fmla="*/ 1862135 w 2084621"/>
                  <a:gd name="connsiteY5-2562" fmla="*/ 1037347 h 2561350"/>
                  <a:gd name="connsiteX6-2563" fmla="*/ 1846493 w 2084621"/>
                  <a:gd name="connsiteY6-2564" fmla="*/ 1520560 h 2561350"/>
                  <a:gd name="connsiteX7-2565" fmla="*/ 1997873 w 2084621"/>
                  <a:gd name="connsiteY7-2566" fmla="*/ 1456260 h 2561350"/>
                  <a:gd name="connsiteX8-2567" fmla="*/ 1951453 w 2084621"/>
                  <a:gd name="connsiteY8-2568" fmla="*/ 2180265 h 2561350"/>
                  <a:gd name="connsiteX9-2569" fmla="*/ 1222322 w 2084621"/>
                  <a:gd name="connsiteY9-2570" fmla="*/ 2167002 h 2561350"/>
                  <a:gd name="connsiteX10-2571" fmla="*/ 1242195 w 2084621"/>
                  <a:gd name="connsiteY10-2572" fmla="*/ 2275300 h 2561350"/>
                  <a:gd name="connsiteX11-2573" fmla="*/ 792139 w 2084621"/>
                  <a:gd name="connsiteY11-2574" fmla="*/ 2277680 h 2561350"/>
                  <a:gd name="connsiteX12-2575" fmla="*/ 822072 w 2084621"/>
                  <a:gd name="connsiteY12-2576" fmla="*/ 2167002 h 2561350"/>
                  <a:gd name="connsiteX13-2577" fmla="*/ 129147 w 2084621"/>
                  <a:gd name="connsiteY13-2578" fmla="*/ 2200159 h 2561350"/>
                  <a:gd name="connsiteX14-2579" fmla="*/ 109253 w 2084621"/>
                  <a:gd name="connsiteY14-2580" fmla="*/ 1497962 h 2561350"/>
                  <a:gd name="connsiteX15-2581" fmla="*/ 270566 w 2084621"/>
                  <a:gd name="connsiteY15-2582" fmla="*/ 1561668 h 2561350"/>
                  <a:gd name="connsiteX16-2583" fmla="*/ 248292 w 2084621"/>
                  <a:gd name="connsiteY16-2584" fmla="*/ 1045298 h 2561350"/>
                  <a:gd name="connsiteX17-2585" fmla="*/ 7630 w 2084621"/>
                  <a:gd name="connsiteY17-2586" fmla="*/ 1018431 h 2561350"/>
                  <a:gd name="connsiteX18-2587" fmla="*/ 109253 w 2084621"/>
                  <a:gd name="connsiteY18-2588" fmla="*/ 382371 h 2561350"/>
                  <a:gd name="connsiteX19-2589" fmla="*/ 827043 w 2084621"/>
                  <a:gd name="connsiteY19-2590" fmla="*/ 389002 h 2561350"/>
                  <a:gd name="connsiteX20-2591" fmla="*/ 792139 w 2084621"/>
                  <a:gd name="connsiteY20-2592" fmla="*/ 283670 h 2561350"/>
                  <a:gd name="connsiteX21-2593" fmla="*/ 1027882 w 2084621"/>
                  <a:gd name="connsiteY21-2594" fmla="*/ 3 h 2561350"/>
                  <a:gd name="connsiteX0-2595" fmla="*/ 1027882 w 2084621"/>
                  <a:gd name="connsiteY0-2596" fmla="*/ 3 h 2561350"/>
                  <a:gd name="connsiteX1-2597" fmla="*/ 1242195 w 2084621"/>
                  <a:gd name="connsiteY1-2598" fmla="*/ 286050 h 2561350"/>
                  <a:gd name="connsiteX2-2599" fmla="*/ 1220059 w 2084621"/>
                  <a:gd name="connsiteY2-2600" fmla="*/ 389002 h 2561350"/>
                  <a:gd name="connsiteX3-2601" fmla="*/ 1971347 w 2084621"/>
                  <a:gd name="connsiteY3-2602" fmla="*/ 369108 h 2561350"/>
                  <a:gd name="connsiteX4-2603" fmla="*/ 1964715 w 2084621"/>
                  <a:gd name="connsiteY4-2604" fmla="*/ 1096546 h 2561350"/>
                  <a:gd name="connsiteX5-2605" fmla="*/ 1862135 w 2084621"/>
                  <a:gd name="connsiteY5-2606" fmla="*/ 1037347 h 2561350"/>
                  <a:gd name="connsiteX6-2607" fmla="*/ 1846493 w 2084621"/>
                  <a:gd name="connsiteY6-2608" fmla="*/ 1520560 h 2561350"/>
                  <a:gd name="connsiteX7-2609" fmla="*/ 1997873 w 2084621"/>
                  <a:gd name="connsiteY7-2610" fmla="*/ 1456260 h 2561350"/>
                  <a:gd name="connsiteX8-2611" fmla="*/ 1951453 w 2084621"/>
                  <a:gd name="connsiteY8-2612" fmla="*/ 2180265 h 2561350"/>
                  <a:gd name="connsiteX9-2613" fmla="*/ 1222322 w 2084621"/>
                  <a:gd name="connsiteY9-2614" fmla="*/ 2167002 h 2561350"/>
                  <a:gd name="connsiteX10-2615" fmla="*/ 1242195 w 2084621"/>
                  <a:gd name="connsiteY10-2616" fmla="*/ 2275300 h 2561350"/>
                  <a:gd name="connsiteX11-2617" fmla="*/ 792139 w 2084621"/>
                  <a:gd name="connsiteY11-2618" fmla="*/ 2277680 h 2561350"/>
                  <a:gd name="connsiteX12-2619" fmla="*/ 822072 w 2084621"/>
                  <a:gd name="connsiteY12-2620" fmla="*/ 2167002 h 2561350"/>
                  <a:gd name="connsiteX13-2621" fmla="*/ 129147 w 2084621"/>
                  <a:gd name="connsiteY13-2622" fmla="*/ 2200159 h 2561350"/>
                  <a:gd name="connsiteX14-2623" fmla="*/ 109253 w 2084621"/>
                  <a:gd name="connsiteY14-2624" fmla="*/ 1497962 h 2561350"/>
                  <a:gd name="connsiteX15-2625" fmla="*/ 270566 w 2084621"/>
                  <a:gd name="connsiteY15-2626" fmla="*/ 1561668 h 2561350"/>
                  <a:gd name="connsiteX16-2627" fmla="*/ 248292 w 2084621"/>
                  <a:gd name="connsiteY16-2628" fmla="*/ 1045298 h 2561350"/>
                  <a:gd name="connsiteX17-2629" fmla="*/ 7630 w 2084621"/>
                  <a:gd name="connsiteY17-2630" fmla="*/ 1018431 h 2561350"/>
                  <a:gd name="connsiteX18-2631" fmla="*/ 109253 w 2084621"/>
                  <a:gd name="connsiteY18-2632" fmla="*/ 382371 h 2561350"/>
                  <a:gd name="connsiteX19-2633" fmla="*/ 827043 w 2084621"/>
                  <a:gd name="connsiteY19-2634" fmla="*/ 389002 h 2561350"/>
                  <a:gd name="connsiteX20-2635" fmla="*/ 792139 w 2084621"/>
                  <a:gd name="connsiteY20-2636" fmla="*/ 283670 h 2561350"/>
                  <a:gd name="connsiteX21-2637" fmla="*/ 1027882 w 2084621"/>
                  <a:gd name="connsiteY21-2638" fmla="*/ 3 h 2561350"/>
                  <a:gd name="connsiteX0-2639" fmla="*/ 1027882 w 2084621"/>
                  <a:gd name="connsiteY0-2640" fmla="*/ 3 h 2561350"/>
                  <a:gd name="connsiteX1-2641" fmla="*/ 1242195 w 2084621"/>
                  <a:gd name="connsiteY1-2642" fmla="*/ 286050 h 2561350"/>
                  <a:gd name="connsiteX2-2643" fmla="*/ 1220059 w 2084621"/>
                  <a:gd name="connsiteY2-2644" fmla="*/ 389002 h 2561350"/>
                  <a:gd name="connsiteX3-2645" fmla="*/ 1971347 w 2084621"/>
                  <a:gd name="connsiteY3-2646" fmla="*/ 369108 h 2561350"/>
                  <a:gd name="connsiteX4-2647" fmla="*/ 1964715 w 2084621"/>
                  <a:gd name="connsiteY4-2648" fmla="*/ 1096546 h 2561350"/>
                  <a:gd name="connsiteX5-2649" fmla="*/ 1862135 w 2084621"/>
                  <a:gd name="connsiteY5-2650" fmla="*/ 1037347 h 2561350"/>
                  <a:gd name="connsiteX6-2651" fmla="*/ 1846493 w 2084621"/>
                  <a:gd name="connsiteY6-2652" fmla="*/ 1520560 h 2561350"/>
                  <a:gd name="connsiteX7-2653" fmla="*/ 1997873 w 2084621"/>
                  <a:gd name="connsiteY7-2654" fmla="*/ 1456260 h 2561350"/>
                  <a:gd name="connsiteX8-2655" fmla="*/ 1951453 w 2084621"/>
                  <a:gd name="connsiteY8-2656" fmla="*/ 2180265 h 2561350"/>
                  <a:gd name="connsiteX9-2657" fmla="*/ 1222322 w 2084621"/>
                  <a:gd name="connsiteY9-2658" fmla="*/ 2167002 h 2561350"/>
                  <a:gd name="connsiteX10-2659" fmla="*/ 1242195 w 2084621"/>
                  <a:gd name="connsiteY10-2660" fmla="*/ 2275300 h 2561350"/>
                  <a:gd name="connsiteX11-2661" fmla="*/ 792139 w 2084621"/>
                  <a:gd name="connsiteY11-2662" fmla="*/ 2277680 h 2561350"/>
                  <a:gd name="connsiteX12-2663" fmla="*/ 822072 w 2084621"/>
                  <a:gd name="connsiteY12-2664" fmla="*/ 2167002 h 2561350"/>
                  <a:gd name="connsiteX13-2665" fmla="*/ 129147 w 2084621"/>
                  <a:gd name="connsiteY13-2666" fmla="*/ 2200159 h 2561350"/>
                  <a:gd name="connsiteX14-2667" fmla="*/ 109253 w 2084621"/>
                  <a:gd name="connsiteY14-2668" fmla="*/ 1497962 h 2561350"/>
                  <a:gd name="connsiteX15-2669" fmla="*/ 270566 w 2084621"/>
                  <a:gd name="connsiteY15-2670" fmla="*/ 1561668 h 2561350"/>
                  <a:gd name="connsiteX16-2671" fmla="*/ 248292 w 2084621"/>
                  <a:gd name="connsiteY16-2672" fmla="*/ 1045298 h 2561350"/>
                  <a:gd name="connsiteX17-2673" fmla="*/ 7630 w 2084621"/>
                  <a:gd name="connsiteY17-2674" fmla="*/ 1018431 h 2561350"/>
                  <a:gd name="connsiteX18-2675" fmla="*/ 109253 w 2084621"/>
                  <a:gd name="connsiteY18-2676" fmla="*/ 382371 h 2561350"/>
                  <a:gd name="connsiteX19-2677" fmla="*/ 827043 w 2084621"/>
                  <a:gd name="connsiteY19-2678" fmla="*/ 389002 h 2561350"/>
                  <a:gd name="connsiteX20-2679" fmla="*/ 792139 w 2084621"/>
                  <a:gd name="connsiteY20-2680" fmla="*/ 283670 h 2561350"/>
                  <a:gd name="connsiteX21-2681" fmla="*/ 1027882 w 2084621"/>
                  <a:gd name="connsiteY21-2682" fmla="*/ 3 h 2561350"/>
                  <a:gd name="connsiteX0-2683" fmla="*/ 1027882 w 2084621"/>
                  <a:gd name="connsiteY0-2684" fmla="*/ 3 h 2561350"/>
                  <a:gd name="connsiteX1-2685" fmla="*/ 1242195 w 2084621"/>
                  <a:gd name="connsiteY1-2686" fmla="*/ 286050 h 2561350"/>
                  <a:gd name="connsiteX2-2687" fmla="*/ 1220059 w 2084621"/>
                  <a:gd name="connsiteY2-2688" fmla="*/ 389002 h 2561350"/>
                  <a:gd name="connsiteX3-2689" fmla="*/ 1971347 w 2084621"/>
                  <a:gd name="connsiteY3-2690" fmla="*/ 369108 h 2561350"/>
                  <a:gd name="connsiteX4-2691" fmla="*/ 1964715 w 2084621"/>
                  <a:gd name="connsiteY4-2692" fmla="*/ 1096546 h 2561350"/>
                  <a:gd name="connsiteX5-2693" fmla="*/ 1862135 w 2084621"/>
                  <a:gd name="connsiteY5-2694" fmla="*/ 1037347 h 2561350"/>
                  <a:gd name="connsiteX6-2695" fmla="*/ 1846493 w 2084621"/>
                  <a:gd name="connsiteY6-2696" fmla="*/ 1520560 h 2561350"/>
                  <a:gd name="connsiteX7-2697" fmla="*/ 1997873 w 2084621"/>
                  <a:gd name="connsiteY7-2698" fmla="*/ 1456260 h 2561350"/>
                  <a:gd name="connsiteX8-2699" fmla="*/ 1951453 w 2084621"/>
                  <a:gd name="connsiteY8-2700" fmla="*/ 2180265 h 2561350"/>
                  <a:gd name="connsiteX9-2701" fmla="*/ 1222322 w 2084621"/>
                  <a:gd name="connsiteY9-2702" fmla="*/ 2167002 h 2561350"/>
                  <a:gd name="connsiteX10-2703" fmla="*/ 1242195 w 2084621"/>
                  <a:gd name="connsiteY10-2704" fmla="*/ 2275300 h 2561350"/>
                  <a:gd name="connsiteX11-2705" fmla="*/ 792139 w 2084621"/>
                  <a:gd name="connsiteY11-2706" fmla="*/ 2277680 h 2561350"/>
                  <a:gd name="connsiteX12-2707" fmla="*/ 822072 w 2084621"/>
                  <a:gd name="connsiteY12-2708" fmla="*/ 2167002 h 2561350"/>
                  <a:gd name="connsiteX13-2709" fmla="*/ 129147 w 2084621"/>
                  <a:gd name="connsiteY13-2710" fmla="*/ 2200159 h 2561350"/>
                  <a:gd name="connsiteX14-2711" fmla="*/ 270566 w 2084621"/>
                  <a:gd name="connsiteY14-2712" fmla="*/ 1561668 h 2561350"/>
                  <a:gd name="connsiteX15-2713" fmla="*/ 248292 w 2084621"/>
                  <a:gd name="connsiteY15-2714" fmla="*/ 1045298 h 2561350"/>
                  <a:gd name="connsiteX16-2715" fmla="*/ 7630 w 2084621"/>
                  <a:gd name="connsiteY16-2716" fmla="*/ 1018431 h 2561350"/>
                  <a:gd name="connsiteX17-2717" fmla="*/ 109253 w 2084621"/>
                  <a:gd name="connsiteY17-2718" fmla="*/ 382371 h 2561350"/>
                  <a:gd name="connsiteX18-2719" fmla="*/ 827043 w 2084621"/>
                  <a:gd name="connsiteY18-2720" fmla="*/ 389002 h 2561350"/>
                  <a:gd name="connsiteX19-2721" fmla="*/ 792139 w 2084621"/>
                  <a:gd name="connsiteY19-2722" fmla="*/ 283670 h 2561350"/>
                  <a:gd name="connsiteX20-2723" fmla="*/ 1027882 w 2084621"/>
                  <a:gd name="connsiteY20-2724" fmla="*/ 3 h 2561350"/>
                  <a:gd name="connsiteX0-2725" fmla="*/ 1027882 w 2084621"/>
                  <a:gd name="connsiteY0-2726" fmla="*/ 3 h 2561350"/>
                  <a:gd name="connsiteX1-2727" fmla="*/ 1242195 w 2084621"/>
                  <a:gd name="connsiteY1-2728" fmla="*/ 286050 h 2561350"/>
                  <a:gd name="connsiteX2-2729" fmla="*/ 1220059 w 2084621"/>
                  <a:gd name="connsiteY2-2730" fmla="*/ 389002 h 2561350"/>
                  <a:gd name="connsiteX3-2731" fmla="*/ 1971347 w 2084621"/>
                  <a:gd name="connsiteY3-2732" fmla="*/ 369108 h 2561350"/>
                  <a:gd name="connsiteX4-2733" fmla="*/ 1964715 w 2084621"/>
                  <a:gd name="connsiteY4-2734" fmla="*/ 1096546 h 2561350"/>
                  <a:gd name="connsiteX5-2735" fmla="*/ 1862135 w 2084621"/>
                  <a:gd name="connsiteY5-2736" fmla="*/ 1037347 h 2561350"/>
                  <a:gd name="connsiteX6-2737" fmla="*/ 1846493 w 2084621"/>
                  <a:gd name="connsiteY6-2738" fmla="*/ 1520560 h 2561350"/>
                  <a:gd name="connsiteX7-2739" fmla="*/ 1997873 w 2084621"/>
                  <a:gd name="connsiteY7-2740" fmla="*/ 1456260 h 2561350"/>
                  <a:gd name="connsiteX8-2741" fmla="*/ 1951453 w 2084621"/>
                  <a:gd name="connsiteY8-2742" fmla="*/ 2180265 h 2561350"/>
                  <a:gd name="connsiteX9-2743" fmla="*/ 1222322 w 2084621"/>
                  <a:gd name="connsiteY9-2744" fmla="*/ 2167002 h 2561350"/>
                  <a:gd name="connsiteX10-2745" fmla="*/ 1242195 w 2084621"/>
                  <a:gd name="connsiteY10-2746" fmla="*/ 2275300 h 2561350"/>
                  <a:gd name="connsiteX11-2747" fmla="*/ 792139 w 2084621"/>
                  <a:gd name="connsiteY11-2748" fmla="*/ 2277680 h 2561350"/>
                  <a:gd name="connsiteX12-2749" fmla="*/ 822072 w 2084621"/>
                  <a:gd name="connsiteY12-2750" fmla="*/ 2167002 h 2561350"/>
                  <a:gd name="connsiteX13-2751" fmla="*/ 129147 w 2084621"/>
                  <a:gd name="connsiteY13-2752" fmla="*/ 2200159 h 2561350"/>
                  <a:gd name="connsiteX14-2753" fmla="*/ 176730 w 2084621"/>
                  <a:gd name="connsiteY14-2754" fmla="*/ 1866419 h 2561350"/>
                  <a:gd name="connsiteX15-2755" fmla="*/ 270566 w 2084621"/>
                  <a:gd name="connsiteY15-2756" fmla="*/ 1561668 h 2561350"/>
                  <a:gd name="connsiteX16-2757" fmla="*/ 248292 w 2084621"/>
                  <a:gd name="connsiteY16-2758" fmla="*/ 1045298 h 2561350"/>
                  <a:gd name="connsiteX17-2759" fmla="*/ 7630 w 2084621"/>
                  <a:gd name="connsiteY17-2760" fmla="*/ 1018431 h 2561350"/>
                  <a:gd name="connsiteX18-2761" fmla="*/ 109253 w 2084621"/>
                  <a:gd name="connsiteY18-2762" fmla="*/ 382371 h 2561350"/>
                  <a:gd name="connsiteX19-2763" fmla="*/ 827043 w 2084621"/>
                  <a:gd name="connsiteY19-2764" fmla="*/ 389002 h 2561350"/>
                  <a:gd name="connsiteX20-2765" fmla="*/ 792139 w 2084621"/>
                  <a:gd name="connsiteY20-2766" fmla="*/ 283670 h 2561350"/>
                  <a:gd name="connsiteX21-2767" fmla="*/ 1027882 w 2084621"/>
                  <a:gd name="connsiteY21-2768" fmla="*/ 3 h 2561350"/>
                  <a:gd name="connsiteX0-2769" fmla="*/ 1033820 w 2090559"/>
                  <a:gd name="connsiteY0-2770" fmla="*/ 3 h 2561350"/>
                  <a:gd name="connsiteX1-2771" fmla="*/ 1248133 w 2090559"/>
                  <a:gd name="connsiteY1-2772" fmla="*/ 286050 h 2561350"/>
                  <a:gd name="connsiteX2-2773" fmla="*/ 1225997 w 2090559"/>
                  <a:gd name="connsiteY2-2774" fmla="*/ 389002 h 2561350"/>
                  <a:gd name="connsiteX3-2775" fmla="*/ 1977285 w 2090559"/>
                  <a:gd name="connsiteY3-2776" fmla="*/ 369108 h 2561350"/>
                  <a:gd name="connsiteX4-2777" fmla="*/ 1970653 w 2090559"/>
                  <a:gd name="connsiteY4-2778" fmla="*/ 1096546 h 2561350"/>
                  <a:gd name="connsiteX5-2779" fmla="*/ 1868073 w 2090559"/>
                  <a:gd name="connsiteY5-2780" fmla="*/ 1037347 h 2561350"/>
                  <a:gd name="connsiteX6-2781" fmla="*/ 1852431 w 2090559"/>
                  <a:gd name="connsiteY6-2782" fmla="*/ 1520560 h 2561350"/>
                  <a:gd name="connsiteX7-2783" fmla="*/ 2003811 w 2090559"/>
                  <a:gd name="connsiteY7-2784" fmla="*/ 1456260 h 2561350"/>
                  <a:gd name="connsiteX8-2785" fmla="*/ 1957391 w 2090559"/>
                  <a:gd name="connsiteY8-2786" fmla="*/ 2180265 h 2561350"/>
                  <a:gd name="connsiteX9-2787" fmla="*/ 1228260 w 2090559"/>
                  <a:gd name="connsiteY9-2788" fmla="*/ 2167002 h 2561350"/>
                  <a:gd name="connsiteX10-2789" fmla="*/ 1248133 w 2090559"/>
                  <a:gd name="connsiteY10-2790" fmla="*/ 2275300 h 2561350"/>
                  <a:gd name="connsiteX11-2791" fmla="*/ 798077 w 2090559"/>
                  <a:gd name="connsiteY11-2792" fmla="*/ 2277680 h 2561350"/>
                  <a:gd name="connsiteX12-2793" fmla="*/ 828010 w 2090559"/>
                  <a:gd name="connsiteY12-2794" fmla="*/ 2167002 h 2561350"/>
                  <a:gd name="connsiteX13-2795" fmla="*/ 135085 w 2090559"/>
                  <a:gd name="connsiteY13-2796" fmla="*/ 2200159 h 2561350"/>
                  <a:gd name="connsiteX14-2797" fmla="*/ 6108 w 2090559"/>
                  <a:gd name="connsiteY14-2798" fmla="*/ 1657531 h 2561350"/>
                  <a:gd name="connsiteX15-2799" fmla="*/ 276504 w 2090559"/>
                  <a:gd name="connsiteY15-2800" fmla="*/ 1561668 h 2561350"/>
                  <a:gd name="connsiteX16-2801" fmla="*/ 254230 w 2090559"/>
                  <a:gd name="connsiteY16-2802" fmla="*/ 1045298 h 2561350"/>
                  <a:gd name="connsiteX17-2803" fmla="*/ 13568 w 2090559"/>
                  <a:gd name="connsiteY17-2804" fmla="*/ 1018431 h 2561350"/>
                  <a:gd name="connsiteX18-2805" fmla="*/ 115191 w 2090559"/>
                  <a:gd name="connsiteY18-2806" fmla="*/ 382371 h 2561350"/>
                  <a:gd name="connsiteX19-2807" fmla="*/ 832981 w 2090559"/>
                  <a:gd name="connsiteY19-2808" fmla="*/ 389002 h 2561350"/>
                  <a:gd name="connsiteX20-2809" fmla="*/ 798077 w 2090559"/>
                  <a:gd name="connsiteY20-2810" fmla="*/ 283670 h 2561350"/>
                  <a:gd name="connsiteX21-2811" fmla="*/ 1033820 w 2090559"/>
                  <a:gd name="connsiteY21-2812" fmla="*/ 3 h 2561350"/>
                  <a:gd name="connsiteX0-2813" fmla="*/ 1032856 w 2089595"/>
                  <a:gd name="connsiteY0-2814" fmla="*/ 3 h 2561350"/>
                  <a:gd name="connsiteX1-2815" fmla="*/ 1247169 w 2089595"/>
                  <a:gd name="connsiteY1-2816" fmla="*/ 286050 h 2561350"/>
                  <a:gd name="connsiteX2-2817" fmla="*/ 1225033 w 2089595"/>
                  <a:gd name="connsiteY2-2818" fmla="*/ 389002 h 2561350"/>
                  <a:gd name="connsiteX3-2819" fmla="*/ 1976321 w 2089595"/>
                  <a:gd name="connsiteY3-2820" fmla="*/ 369108 h 2561350"/>
                  <a:gd name="connsiteX4-2821" fmla="*/ 1969689 w 2089595"/>
                  <a:gd name="connsiteY4-2822" fmla="*/ 1096546 h 2561350"/>
                  <a:gd name="connsiteX5-2823" fmla="*/ 1867109 w 2089595"/>
                  <a:gd name="connsiteY5-2824" fmla="*/ 1037347 h 2561350"/>
                  <a:gd name="connsiteX6-2825" fmla="*/ 1851467 w 2089595"/>
                  <a:gd name="connsiteY6-2826" fmla="*/ 1520560 h 2561350"/>
                  <a:gd name="connsiteX7-2827" fmla="*/ 2002847 w 2089595"/>
                  <a:gd name="connsiteY7-2828" fmla="*/ 1456260 h 2561350"/>
                  <a:gd name="connsiteX8-2829" fmla="*/ 1956427 w 2089595"/>
                  <a:gd name="connsiteY8-2830" fmla="*/ 2180265 h 2561350"/>
                  <a:gd name="connsiteX9-2831" fmla="*/ 1227296 w 2089595"/>
                  <a:gd name="connsiteY9-2832" fmla="*/ 2167002 h 2561350"/>
                  <a:gd name="connsiteX10-2833" fmla="*/ 1247169 w 2089595"/>
                  <a:gd name="connsiteY10-2834" fmla="*/ 2275300 h 2561350"/>
                  <a:gd name="connsiteX11-2835" fmla="*/ 797113 w 2089595"/>
                  <a:gd name="connsiteY11-2836" fmla="*/ 2277680 h 2561350"/>
                  <a:gd name="connsiteX12-2837" fmla="*/ 827046 w 2089595"/>
                  <a:gd name="connsiteY12-2838" fmla="*/ 2167002 h 2561350"/>
                  <a:gd name="connsiteX13-2839" fmla="*/ 134121 w 2089595"/>
                  <a:gd name="connsiteY13-2840" fmla="*/ 2200159 h 2561350"/>
                  <a:gd name="connsiteX14-2841" fmla="*/ 5144 w 2089595"/>
                  <a:gd name="connsiteY14-2842" fmla="*/ 1657531 h 2561350"/>
                  <a:gd name="connsiteX15-2843" fmla="*/ 275540 w 2089595"/>
                  <a:gd name="connsiteY15-2844" fmla="*/ 1561668 h 2561350"/>
                  <a:gd name="connsiteX16-2845" fmla="*/ 253266 w 2089595"/>
                  <a:gd name="connsiteY16-2846" fmla="*/ 1045298 h 2561350"/>
                  <a:gd name="connsiteX17-2847" fmla="*/ 12604 w 2089595"/>
                  <a:gd name="connsiteY17-2848" fmla="*/ 1018431 h 2561350"/>
                  <a:gd name="connsiteX18-2849" fmla="*/ 114227 w 2089595"/>
                  <a:gd name="connsiteY18-2850" fmla="*/ 382371 h 2561350"/>
                  <a:gd name="connsiteX19-2851" fmla="*/ 832017 w 2089595"/>
                  <a:gd name="connsiteY19-2852" fmla="*/ 389002 h 2561350"/>
                  <a:gd name="connsiteX20-2853" fmla="*/ 797113 w 2089595"/>
                  <a:gd name="connsiteY20-2854" fmla="*/ 283670 h 2561350"/>
                  <a:gd name="connsiteX21-2855" fmla="*/ 1032856 w 2089595"/>
                  <a:gd name="connsiteY21-2856" fmla="*/ 3 h 2561350"/>
                  <a:gd name="connsiteX0-2857" fmla="*/ 1028762 w 2085501"/>
                  <a:gd name="connsiteY0-2858" fmla="*/ 3 h 2561350"/>
                  <a:gd name="connsiteX1-2859" fmla="*/ 1243075 w 2085501"/>
                  <a:gd name="connsiteY1-2860" fmla="*/ 286050 h 2561350"/>
                  <a:gd name="connsiteX2-2861" fmla="*/ 1220939 w 2085501"/>
                  <a:gd name="connsiteY2-2862" fmla="*/ 389002 h 2561350"/>
                  <a:gd name="connsiteX3-2863" fmla="*/ 1972227 w 2085501"/>
                  <a:gd name="connsiteY3-2864" fmla="*/ 369108 h 2561350"/>
                  <a:gd name="connsiteX4-2865" fmla="*/ 1965595 w 2085501"/>
                  <a:gd name="connsiteY4-2866" fmla="*/ 1096546 h 2561350"/>
                  <a:gd name="connsiteX5-2867" fmla="*/ 1863015 w 2085501"/>
                  <a:gd name="connsiteY5-2868" fmla="*/ 1037347 h 2561350"/>
                  <a:gd name="connsiteX6-2869" fmla="*/ 1847373 w 2085501"/>
                  <a:gd name="connsiteY6-2870" fmla="*/ 1520560 h 2561350"/>
                  <a:gd name="connsiteX7-2871" fmla="*/ 1998753 w 2085501"/>
                  <a:gd name="connsiteY7-2872" fmla="*/ 1456260 h 2561350"/>
                  <a:gd name="connsiteX8-2873" fmla="*/ 1952333 w 2085501"/>
                  <a:gd name="connsiteY8-2874" fmla="*/ 2180265 h 2561350"/>
                  <a:gd name="connsiteX9-2875" fmla="*/ 1223202 w 2085501"/>
                  <a:gd name="connsiteY9-2876" fmla="*/ 2167002 h 2561350"/>
                  <a:gd name="connsiteX10-2877" fmla="*/ 1243075 w 2085501"/>
                  <a:gd name="connsiteY10-2878" fmla="*/ 2275300 h 2561350"/>
                  <a:gd name="connsiteX11-2879" fmla="*/ 793019 w 2085501"/>
                  <a:gd name="connsiteY11-2880" fmla="*/ 2277680 h 2561350"/>
                  <a:gd name="connsiteX12-2881" fmla="*/ 822952 w 2085501"/>
                  <a:gd name="connsiteY12-2882" fmla="*/ 2167002 h 2561350"/>
                  <a:gd name="connsiteX13-2883" fmla="*/ 130027 w 2085501"/>
                  <a:gd name="connsiteY13-2884" fmla="*/ 2200159 h 2561350"/>
                  <a:gd name="connsiteX14-2885" fmla="*/ 1050 w 2085501"/>
                  <a:gd name="connsiteY14-2886" fmla="*/ 1657531 h 2561350"/>
                  <a:gd name="connsiteX15-2887" fmla="*/ 271446 w 2085501"/>
                  <a:gd name="connsiteY15-2888" fmla="*/ 1561668 h 2561350"/>
                  <a:gd name="connsiteX16-2889" fmla="*/ 249172 w 2085501"/>
                  <a:gd name="connsiteY16-2890" fmla="*/ 1045298 h 2561350"/>
                  <a:gd name="connsiteX17-2891" fmla="*/ 8510 w 2085501"/>
                  <a:gd name="connsiteY17-2892" fmla="*/ 1018431 h 2561350"/>
                  <a:gd name="connsiteX18-2893" fmla="*/ 110133 w 2085501"/>
                  <a:gd name="connsiteY18-2894" fmla="*/ 382371 h 2561350"/>
                  <a:gd name="connsiteX19-2895" fmla="*/ 827923 w 2085501"/>
                  <a:gd name="connsiteY19-2896" fmla="*/ 389002 h 2561350"/>
                  <a:gd name="connsiteX20-2897" fmla="*/ 793019 w 2085501"/>
                  <a:gd name="connsiteY20-2898" fmla="*/ 283670 h 2561350"/>
                  <a:gd name="connsiteX21-2899" fmla="*/ 1028762 w 2085501"/>
                  <a:gd name="connsiteY21-2900" fmla="*/ 3 h 2561350"/>
                  <a:gd name="connsiteX0-2901" fmla="*/ 1028762 w 2085501"/>
                  <a:gd name="connsiteY0-2902" fmla="*/ 3 h 2561350"/>
                  <a:gd name="connsiteX1-2903" fmla="*/ 1243075 w 2085501"/>
                  <a:gd name="connsiteY1-2904" fmla="*/ 286050 h 2561350"/>
                  <a:gd name="connsiteX2-2905" fmla="*/ 1220939 w 2085501"/>
                  <a:gd name="connsiteY2-2906" fmla="*/ 389002 h 2561350"/>
                  <a:gd name="connsiteX3-2907" fmla="*/ 1972227 w 2085501"/>
                  <a:gd name="connsiteY3-2908" fmla="*/ 369108 h 2561350"/>
                  <a:gd name="connsiteX4-2909" fmla="*/ 1965595 w 2085501"/>
                  <a:gd name="connsiteY4-2910" fmla="*/ 1096546 h 2561350"/>
                  <a:gd name="connsiteX5-2911" fmla="*/ 1863015 w 2085501"/>
                  <a:gd name="connsiteY5-2912" fmla="*/ 1037347 h 2561350"/>
                  <a:gd name="connsiteX6-2913" fmla="*/ 1847373 w 2085501"/>
                  <a:gd name="connsiteY6-2914" fmla="*/ 1520560 h 2561350"/>
                  <a:gd name="connsiteX7-2915" fmla="*/ 1998753 w 2085501"/>
                  <a:gd name="connsiteY7-2916" fmla="*/ 1456260 h 2561350"/>
                  <a:gd name="connsiteX8-2917" fmla="*/ 1952333 w 2085501"/>
                  <a:gd name="connsiteY8-2918" fmla="*/ 2180265 h 2561350"/>
                  <a:gd name="connsiteX9-2919" fmla="*/ 1223202 w 2085501"/>
                  <a:gd name="connsiteY9-2920" fmla="*/ 2167002 h 2561350"/>
                  <a:gd name="connsiteX10-2921" fmla="*/ 1243075 w 2085501"/>
                  <a:gd name="connsiteY10-2922" fmla="*/ 2275300 h 2561350"/>
                  <a:gd name="connsiteX11-2923" fmla="*/ 793019 w 2085501"/>
                  <a:gd name="connsiteY11-2924" fmla="*/ 2277680 h 2561350"/>
                  <a:gd name="connsiteX12-2925" fmla="*/ 822952 w 2085501"/>
                  <a:gd name="connsiteY12-2926" fmla="*/ 2167002 h 2561350"/>
                  <a:gd name="connsiteX13-2927" fmla="*/ 130027 w 2085501"/>
                  <a:gd name="connsiteY13-2928" fmla="*/ 2200159 h 2561350"/>
                  <a:gd name="connsiteX14-2929" fmla="*/ 1050 w 2085501"/>
                  <a:gd name="connsiteY14-2930" fmla="*/ 1657531 h 2561350"/>
                  <a:gd name="connsiteX15-2931" fmla="*/ 271446 w 2085501"/>
                  <a:gd name="connsiteY15-2932" fmla="*/ 1561668 h 2561350"/>
                  <a:gd name="connsiteX16-2933" fmla="*/ 249172 w 2085501"/>
                  <a:gd name="connsiteY16-2934" fmla="*/ 1045298 h 2561350"/>
                  <a:gd name="connsiteX17-2935" fmla="*/ 8510 w 2085501"/>
                  <a:gd name="connsiteY17-2936" fmla="*/ 1018431 h 2561350"/>
                  <a:gd name="connsiteX18-2937" fmla="*/ 110133 w 2085501"/>
                  <a:gd name="connsiteY18-2938" fmla="*/ 382371 h 2561350"/>
                  <a:gd name="connsiteX19-2939" fmla="*/ 827923 w 2085501"/>
                  <a:gd name="connsiteY19-2940" fmla="*/ 389002 h 2561350"/>
                  <a:gd name="connsiteX20-2941" fmla="*/ 793019 w 2085501"/>
                  <a:gd name="connsiteY20-2942" fmla="*/ 283670 h 2561350"/>
                  <a:gd name="connsiteX21-2943" fmla="*/ 1028762 w 2085501"/>
                  <a:gd name="connsiteY21-2944" fmla="*/ 3 h 2561350"/>
                  <a:gd name="connsiteX0-2945" fmla="*/ 1028762 w 2085501"/>
                  <a:gd name="connsiteY0-2946" fmla="*/ 3 h 2561350"/>
                  <a:gd name="connsiteX1-2947" fmla="*/ 1243075 w 2085501"/>
                  <a:gd name="connsiteY1-2948" fmla="*/ 286050 h 2561350"/>
                  <a:gd name="connsiteX2-2949" fmla="*/ 1220939 w 2085501"/>
                  <a:gd name="connsiteY2-2950" fmla="*/ 389002 h 2561350"/>
                  <a:gd name="connsiteX3-2951" fmla="*/ 1972227 w 2085501"/>
                  <a:gd name="connsiteY3-2952" fmla="*/ 369108 h 2561350"/>
                  <a:gd name="connsiteX4-2953" fmla="*/ 1965595 w 2085501"/>
                  <a:gd name="connsiteY4-2954" fmla="*/ 1096546 h 2561350"/>
                  <a:gd name="connsiteX5-2955" fmla="*/ 1863015 w 2085501"/>
                  <a:gd name="connsiteY5-2956" fmla="*/ 1037347 h 2561350"/>
                  <a:gd name="connsiteX6-2957" fmla="*/ 1847373 w 2085501"/>
                  <a:gd name="connsiteY6-2958" fmla="*/ 1520560 h 2561350"/>
                  <a:gd name="connsiteX7-2959" fmla="*/ 1998753 w 2085501"/>
                  <a:gd name="connsiteY7-2960" fmla="*/ 1456260 h 2561350"/>
                  <a:gd name="connsiteX8-2961" fmla="*/ 1952333 w 2085501"/>
                  <a:gd name="connsiteY8-2962" fmla="*/ 2180265 h 2561350"/>
                  <a:gd name="connsiteX9-2963" fmla="*/ 1223202 w 2085501"/>
                  <a:gd name="connsiteY9-2964" fmla="*/ 2167002 h 2561350"/>
                  <a:gd name="connsiteX10-2965" fmla="*/ 1243075 w 2085501"/>
                  <a:gd name="connsiteY10-2966" fmla="*/ 2275300 h 2561350"/>
                  <a:gd name="connsiteX11-2967" fmla="*/ 793019 w 2085501"/>
                  <a:gd name="connsiteY11-2968" fmla="*/ 2277680 h 2561350"/>
                  <a:gd name="connsiteX12-2969" fmla="*/ 822952 w 2085501"/>
                  <a:gd name="connsiteY12-2970" fmla="*/ 2167002 h 2561350"/>
                  <a:gd name="connsiteX13-2971" fmla="*/ 130027 w 2085501"/>
                  <a:gd name="connsiteY13-2972" fmla="*/ 2200159 h 2561350"/>
                  <a:gd name="connsiteX14-2973" fmla="*/ 1050 w 2085501"/>
                  <a:gd name="connsiteY14-2974" fmla="*/ 1657531 h 2561350"/>
                  <a:gd name="connsiteX15-2975" fmla="*/ 271446 w 2085501"/>
                  <a:gd name="connsiteY15-2976" fmla="*/ 1561668 h 2561350"/>
                  <a:gd name="connsiteX16-2977" fmla="*/ 249172 w 2085501"/>
                  <a:gd name="connsiteY16-2978" fmla="*/ 1045298 h 2561350"/>
                  <a:gd name="connsiteX17-2979" fmla="*/ 8510 w 2085501"/>
                  <a:gd name="connsiteY17-2980" fmla="*/ 1018431 h 2561350"/>
                  <a:gd name="connsiteX18-2981" fmla="*/ 110133 w 2085501"/>
                  <a:gd name="connsiteY18-2982" fmla="*/ 382371 h 2561350"/>
                  <a:gd name="connsiteX19-2983" fmla="*/ 827923 w 2085501"/>
                  <a:gd name="connsiteY19-2984" fmla="*/ 389002 h 2561350"/>
                  <a:gd name="connsiteX20-2985" fmla="*/ 793019 w 2085501"/>
                  <a:gd name="connsiteY20-2986" fmla="*/ 283670 h 2561350"/>
                  <a:gd name="connsiteX21-2987" fmla="*/ 1028762 w 2085501"/>
                  <a:gd name="connsiteY21-2988" fmla="*/ 3 h 2561350"/>
                  <a:gd name="connsiteX0-2989" fmla="*/ 1028762 w 2085501"/>
                  <a:gd name="connsiteY0-2990" fmla="*/ 3 h 2561350"/>
                  <a:gd name="connsiteX1-2991" fmla="*/ 1243075 w 2085501"/>
                  <a:gd name="connsiteY1-2992" fmla="*/ 286050 h 2561350"/>
                  <a:gd name="connsiteX2-2993" fmla="*/ 1220939 w 2085501"/>
                  <a:gd name="connsiteY2-2994" fmla="*/ 389002 h 2561350"/>
                  <a:gd name="connsiteX3-2995" fmla="*/ 1972227 w 2085501"/>
                  <a:gd name="connsiteY3-2996" fmla="*/ 369108 h 2561350"/>
                  <a:gd name="connsiteX4-2997" fmla="*/ 1965595 w 2085501"/>
                  <a:gd name="connsiteY4-2998" fmla="*/ 1096546 h 2561350"/>
                  <a:gd name="connsiteX5-2999" fmla="*/ 1863015 w 2085501"/>
                  <a:gd name="connsiteY5-3000" fmla="*/ 1037347 h 2561350"/>
                  <a:gd name="connsiteX6-3001" fmla="*/ 1847373 w 2085501"/>
                  <a:gd name="connsiteY6-3002" fmla="*/ 1520560 h 2561350"/>
                  <a:gd name="connsiteX7-3003" fmla="*/ 1998753 w 2085501"/>
                  <a:gd name="connsiteY7-3004" fmla="*/ 1456260 h 2561350"/>
                  <a:gd name="connsiteX8-3005" fmla="*/ 1952333 w 2085501"/>
                  <a:gd name="connsiteY8-3006" fmla="*/ 2180265 h 2561350"/>
                  <a:gd name="connsiteX9-3007" fmla="*/ 1223202 w 2085501"/>
                  <a:gd name="connsiteY9-3008" fmla="*/ 2167002 h 2561350"/>
                  <a:gd name="connsiteX10-3009" fmla="*/ 1243075 w 2085501"/>
                  <a:gd name="connsiteY10-3010" fmla="*/ 2275300 h 2561350"/>
                  <a:gd name="connsiteX11-3011" fmla="*/ 793019 w 2085501"/>
                  <a:gd name="connsiteY11-3012" fmla="*/ 2277680 h 2561350"/>
                  <a:gd name="connsiteX12-3013" fmla="*/ 822952 w 2085501"/>
                  <a:gd name="connsiteY12-3014" fmla="*/ 2167002 h 2561350"/>
                  <a:gd name="connsiteX13-3015" fmla="*/ 130027 w 2085501"/>
                  <a:gd name="connsiteY13-3016" fmla="*/ 2200159 h 2561350"/>
                  <a:gd name="connsiteX14-3017" fmla="*/ 1050 w 2085501"/>
                  <a:gd name="connsiteY14-3018" fmla="*/ 1657531 h 2561350"/>
                  <a:gd name="connsiteX15-3019" fmla="*/ 271446 w 2085501"/>
                  <a:gd name="connsiteY15-3020" fmla="*/ 1561668 h 2561350"/>
                  <a:gd name="connsiteX16-3021" fmla="*/ 249172 w 2085501"/>
                  <a:gd name="connsiteY16-3022" fmla="*/ 1045298 h 2561350"/>
                  <a:gd name="connsiteX17-3023" fmla="*/ 8510 w 2085501"/>
                  <a:gd name="connsiteY17-3024" fmla="*/ 1018431 h 2561350"/>
                  <a:gd name="connsiteX18-3025" fmla="*/ 110133 w 2085501"/>
                  <a:gd name="connsiteY18-3026" fmla="*/ 382371 h 2561350"/>
                  <a:gd name="connsiteX19-3027" fmla="*/ 827923 w 2085501"/>
                  <a:gd name="connsiteY19-3028" fmla="*/ 389002 h 2561350"/>
                  <a:gd name="connsiteX20-3029" fmla="*/ 793019 w 2085501"/>
                  <a:gd name="connsiteY20-3030" fmla="*/ 283670 h 2561350"/>
                  <a:gd name="connsiteX21-3031" fmla="*/ 1028762 w 2085501"/>
                  <a:gd name="connsiteY21-3032" fmla="*/ 3 h 2561350"/>
                  <a:gd name="connsiteX0-3033" fmla="*/ 1028762 w 2085501"/>
                  <a:gd name="connsiteY0-3034" fmla="*/ 3 h 2561350"/>
                  <a:gd name="connsiteX1-3035" fmla="*/ 1243075 w 2085501"/>
                  <a:gd name="connsiteY1-3036" fmla="*/ 286050 h 2561350"/>
                  <a:gd name="connsiteX2-3037" fmla="*/ 1220939 w 2085501"/>
                  <a:gd name="connsiteY2-3038" fmla="*/ 389002 h 2561350"/>
                  <a:gd name="connsiteX3-3039" fmla="*/ 1972227 w 2085501"/>
                  <a:gd name="connsiteY3-3040" fmla="*/ 369108 h 2561350"/>
                  <a:gd name="connsiteX4-3041" fmla="*/ 1965595 w 2085501"/>
                  <a:gd name="connsiteY4-3042" fmla="*/ 1096546 h 2561350"/>
                  <a:gd name="connsiteX5-3043" fmla="*/ 1863015 w 2085501"/>
                  <a:gd name="connsiteY5-3044" fmla="*/ 1037347 h 2561350"/>
                  <a:gd name="connsiteX6-3045" fmla="*/ 1847373 w 2085501"/>
                  <a:gd name="connsiteY6-3046" fmla="*/ 1520560 h 2561350"/>
                  <a:gd name="connsiteX7-3047" fmla="*/ 1998753 w 2085501"/>
                  <a:gd name="connsiteY7-3048" fmla="*/ 1456260 h 2561350"/>
                  <a:gd name="connsiteX8-3049" fmla="*/ 1952333 w 2085501"/>
                  <a:gd name="connsiteY8-3050" fmla="*/ 2180265 h 2561350"/>
                  <a:gd name="connsiteX9-3051" fmla="*/ 1223202 w 2085501"/>
                  <a:gd name="connsiteY9-3052" fmla="*/ 2167002 h 2561350"/>
                  <a:gd name="connsiteX10-3053" fmla="*/ 1243075 w 2085501"/>
                  <a:gd name="connsiteY10-3054" fmla="*/ 2275300 h 2561350"/>
                  <a:gd name="connsiteX11-3055" fmla="*/ 793019 w 2085501"/>
                  <a:gd name="connsiteY11-3056" fmla="*/ 2277680 h 2561350"/>
                  <a:gd name="connsiteX12-3057" fmla="*/ 822952 w 2085501"/>
                  <a:gd name="connsiteY12-3058" fmla="*/ 2167002 h 2561350"/>
                  <a:gd name="connsiteX13-3059" fmla="*/ 130027 w 2085501"/>
                  <a:gd name="connsiteY13-3060" fmla="*/ 2200159 h 2561350"/>
                  <a:gd name="connsiteX14-3061" fmla="*/ 1050 w 2085501"/>
                  <a:gd name="connsiteY14-3062" fmla="*/ 1657531 h 2561350"/>
                  <a:gd name="connsiteX15-3063" fmla="*/ 271446 w 2085501"/>
                  <a:gd name="connsiteY15-3064" fmla="*/ 1561668 h 2561350"/>
                  <a:gd name="connsiteX16-3065" fmla="*/ 249172 w 2085501"/>
                  <a:gd name="connsiteY16-3066" fmla="*/ 1045298 h 2561350"/>
                  <a:gd name="connsiteX17-3067" fmla="*/ 8510 w 2085501"/>
                  <a:gd name="connsiteY17-3068" fmla="*/ 1018431 h 2561350"/>
                  <a:gd name="connsiteX18-3069" fmla="*/ 110133 w 2085501"/>
                  <a:gd name="connsiteY18-3070" fmla="*/ 382371 h 2561350"/>
                  <a:gd name="connsiteX19-3071" fmla="*/ 827923 w 2085501"/>
                  <a:gd name="connsiteY19-3072" fmla="*/ 389002 h 2561350"/>
                  <a:gd name="connsiteX20-3073" fmla="*/ 793019 w 2085501"/>
                  <a:gd name="connsiteY20-3074" fmla="*/ 283670 h 2561350"/>
                  <a:gd name="connsiteX21-3075" fmla="*/ 1028762 w 2085501"/>
                  <a:gd name="connsiteY21-3076" fmla="*/ 3 h 2561350"/>
                  <a:gd name="connsiteX0-3077" fmla="*/ 1028762 w 2085501"/>
                  <a:gd name="connsiteY0-3078" fmla="*/ 3 h 2561350"/>
                  <a:gd name="connsiteX1-3079" fmla="*/ 1243075 w 2085501"/>
                  <a:gd name="connsiteY1-3080" fmla="*/ 286050 h 2561350"/>
                  <a:gd name="connsiteX2-3081" fmla="*/ 1220939 w 2085501"/>
                  <a:gd name="connsiteY2-3082" fmla="*/ 389002 h 2561350"/>
                  <a:gd name="connsiteX3-3083" fmla="*/ 1972227 w 2085501"/>
                  <a:gd name="connsiteY3-3084" fmla="*/ 369108 h 2561350"/>
                  <a:gd name="connsiteX4-3085" fmla="*/ 1965595 w 2085501"/>
                  <a:gd name="connsiteY4-3086" fmla="*/ 1096546 h 2561350"/>
                  <a:gd name="connsiteX5-3087" fmla="*/ 1863015 w 2085501"/>
                  <a:gd name="connsiteY5-3088" fmla="*/ 1037347 h 2561350"/>
                  <a:gd name="connsiteX6-3089" fmla="*/ 1847373 w 2085501"/>
                  <a:gd name="connsiteY6-3090" fmla="*/ 1520560 h 2561350"/>
                  <a:gd name="connsiteX7-3091" fmla="*/ 1998753 w 2085501"/>
                  <a:gd name="connsiteY7-3092" fmla="*/ 1456260 h 2561350"/>
                  <a:gd name="connsiteX8-3093" fmla="*/ 1952333 w 2085501"/>
                  <a:gd name="connsiteY8-3094" fmla="*/ 2180265 h 2561350"/>
                  <a:gd name="connsiteX9-3095" fmla="*/ 1223202 w 2085501"/>
                  <a:gd name="connsiteY9-3096" fmla="*/ 2167002 h 2561350"/>
                  <a:gd name="connsiteX10-3097" fmla="*/ 1243075 w 2085501"/>
                  <a:gd name="connsiteY10-3098" fmla="*/ 2275300 h 2561350"/>
                  <a:gd name="connsiteX11-3099" fmla="*/ 793019 w 2085501"/>
                  <a:gd name="connsiteY11-3100" fmla="*/ 2277680 h 2561350"/>
                  <a:gd name="connsiteX12-3101" fmla="*/ 822952 w 2085501"/>
                  <a:gd name="connsiteY12-3102" fmla="*/ 2167002 h 2561350"/>
                  <a:gd name="connsiteX13-3103" fmla="*/ 130027 w 2085501"/>
                  <a:gd name="connsiteY13-3104" fmla="*/ 2200159 h 2561350"/>
                  <a:gd name="connsiteX14-3105" fmla="*/ 1050 w 2085501"/>
                  <a:gd name="connsiteY14-3106" fmla="*/ 1657531 h 2561350"/>
                  <a:gd name="connsiteX15-3107" fmla="*/ 271446 w 2085501"/>
                  <a:gd name="connsiteY15-3108" fmla="*/ 1561668 h 2561350"/>
                  <a:gd name="connsiteX16-3109" fmla="*/ 249172 w 2085501"/>
                  <a:gd name="connsiteY16-3110" fmla="*/ 1045298 h 2561350"/>
                  <a:gd name="connsiteX17-3111" fmla="*/ 8510 w 2085501"/>
                  <a:gd name="connsiteY17-3112" fmla="*/ 1018431 h 2561350"/>
                  <a:gd name="connsiteX18-3113" fmla="*/ 110133 w 2085501"/>
                  <a:gd name="connsiteY18-3114" fmla="*/ 382371 h 2561350"/>
                  <a:gd name="connsiteX19-3115" fmla="*/ 827923 w 2085501"/>
                  <a:gd name="connsiteY19-3116" fmla="*/ 389002 h 2561350"/>
                  <a:gd name="connsiteX20-3117" fmla="*/ 793019 w 2085501"/>
                  <a:gd name="connsiteY20-3118" fmla="*/ 283670 h 2561350"/>
                  <a:gd name="connsiteX21-3119" fmla="*/ 1028762 w 2085501"/>
                  <a:gd name="connsiteY21-3120" fmla="*/ 3 h 2561350"/>
                  <a:gd name="connsiteX0-3121" fmla="*/ 1028762 w 2085501"/>
                  <a:gd name="connsiteY0-3122" fmla="*/ 3 h 2561350"/>
                  <a:gd name="connsiteX1-3123" fmla="*/ 1243075 w 2085501"/>
                  <a:gd name="connsiteY1-3124" fmla="*/ 286050 h 2561350"/>
                  <a:gd name="connsiteX2-3125" fmla="*/ 1220939 w 2085501"/>
                  <a:gd name="connsiteY2-3126" fmla="*/ 389002 h 2561350"/>
                  <a:gd name="connsiteX3-3127" fmla="*/ 1972227 w 2085501"/>
                  <a:gd name="connsiteY3-3128" fmla="*/ 369108 h 2561350"/>
                  <a:gd name="connsiteX4-3129" fmla="*/ 1965595 w 2085501"/>
                  <a:gd name="connsiteY4-3130" fmla="*/ 1096546 h 2561350"/>
                  <a:gd name="connsiteX5-3131" fmla="*/ 1863015 w 2085501"/>
                  <a:gd name="connsiteY5-3132" fmla="*/ 1037347 h 2561350"/>
                  <a:gd name="connsiteX6-3133" fmla="*/ 1847373 w 2085501"/>
                  <a:gd name="connsiteY6-3134" fmla="*/ 1520560 h 2561350"/>
                  <a:gd name="connsiteX7-3135" fmla="*/ 1998753 w 2085501"/>
                  <a:gd name="connsiteY7-3136" fmla="*/ 1456260 h 2561350"/>
                  <a:gd name="connsiteX8-3137" fmla="*/ 1952333 w 2085501"/>
                  <a:gd name="connsiteY8-3138" fmla="*/ 2180265 h 2561350"/>
                  <a:gd name="connsiteX9-3139" fmla="*/ 1223202 w 2085501"/>
                  <a:gd name="connsiteY9-3140" fmla="*/ 2167002 h 2561350"/>
                  <a:gd name="connsiteX10-3141" fmla="*/ 1243075 w 2085501"/>
                  <a:gd name="connsiteY10-3142" fmla="*/ 2275300 h 2561350"/>
                  <a:gd name="connsiteX11-3143" fmla="*/ 793019 w 2085501"/>
                  <a:gd name="connsiteY11-3144" fmla="*/ 2277680 h 2561350"/>
                  <a:gd name="connsiteX12-3145" fmla="*/ 822952 w 2085501"/>
                  <a:gd name="connsiteY12-3146" fmla="*/ 2167002 h 2561350"/>
                  <a:gd name="connsiteX13-3147" fmla="*/ 130027 w 2085501"/>
                  <a:gd name="connsiteY13-3148" fmla="*/ 2200159 h 2561350"/>
                  <a:gd name="connsiteX14-3149" fmla="*/ 1050 w 2085501"/>
                  <a:gd name="connsiteY14-3150" fmla="*/ 1657531 h 2561350"/>
                  <a:gd name="connsiteX15-3151" fmla="*/ 271446 w 2085501"/>
                  <a:gd name="connsiteY15-3152" fmla="*/ 1561668 h 2561350"/>
                  <a:gd name="connsiteX16-3153" fmla="*/ 249172 w 2085501"/>
                  <a:gd name="connsiteY16-3154" fmla="*/ 1045298 h 2561350"/>
                  <a:gd name="connsiteX17-3155" fmla="*/ 8510 w 2085501"/>
                  <a:gd name="connsiteY17-3156" fmla="*/ 1018431 h 2561350"/>
                  <a:gd name="connsiteX18-3157" fmla="*/ 110133 w 2085501"/>
                  <a:gd name="connsiteY18-3158" fmla="*/ 382371 h 2561350"/>
                  <a:gd name="connsiteX19-3159" fmla="*/ 827923 w 2085501"/>
                  <a:gd name="connsiteY19-3160" fmla="*/ 389002 h 2561350"/>
                  <a:gd name="connsiteX20-3161" fmla="*/ 793019 w 2085501"/>
                  <a:gd name="connsiteY20-3162" fmla="*/ 283670 h 2561350"/>
                  <a:gd name="connsiteX21-3163" fmla="*/ 1028762 w 2085501"/>
                  <a:gd name="connsiteY21-3164" fmla="*/ 3 h 2561350"/>
                  <a:gd name="connsiteX0-3165" fmla="*/ 1028762 w 2085501"/>
                  <a:gd name="connsiteY0-3166" fmla="*/ 3 h 2561350"/>
                  <a:gd name="connsiteX1-3167" fmla="*/ 1243075 w 2085501"/>
                  <a:gd name="connsiteY1-3168" fmla="*/ 286050 h 2561350"/>
                  <a:gd name="connsiteX2-3169" fmla="*/ 1220939 w 2085501"/>
                  <a:gd name="connsiteY2-3170" fmla="*/ 389002 h 2561350"/>
                  <a:gd name="connsiteX3-3171" fmla="*/ 1972227 w 2085501"/>
                  <a:gd name="connsiteY3-3172" fmla="*/ 369108 h 2561350"/>
                  <a:gd name="connsiteX4-3173" fmla="*/ 1965595 w 2085501"/>
                  <a:gd name="connsiteY4-3174" fmla="*/ 1096546 h 2561350"/>
                  <a:gd name="connsiteX5-3175" fmla="*/ 1863015 w 2085501"/>
                  <a:gd name="connsiteY5-3176" fmla="*/ 1037347 h 2561350"/>
                  <a:gd name="connsiteX6-3177" fmla="*/ 1847373 w 2085501"/>
                  <a:gd name="connsiteY6-3178" fmla="*/ 1520560 h 2561350"/>
                  <a:gd name="connsiteX7-3179" fmla="*/ 1998753 w 2085501"/>
                  <a:gd name="connsiteY7-3180" fmla="*/ 1456260 h 2561350"/>
                  <a:gd name="connsiteX8-3181" fmla="*/ 1952333 w 2085501"/>
                  <a:gd name="connsiteY8-3182" fmla="*/ 2180265 h 2561350"/>
                  <a:gd name="connsiteX9-3183" fmla="*/ 1223202 w 2085501"/>
                  <a:gd name="connsiteY9-3184" fmla="*/ 2167002 h 2561350"/>
                  <a:gd name="connsiteX10-3185" fmla="*/ 1243075 w 2085501"/>
                  <a:gd name="connsiteY10-3186" fmla="*/ 2275300 h 2561350"/>
                  <a:gd name="connsiteX11-3187" fmla="*/ 793019 w 2085501"/>
                  <a:gd name="connsiteY11-3188" fmla="*/ 2277680 h 2561350"/>
                  <a:gd name="connsiteX12-3189" fmla="*/ 822952 w 2085501"/>
                  <a:gd name="connsiteY12-3190" fmla="*/ 2167002 h 2561350"/>
                  <a:gd name="connsiteX13-3191" fmla="*/ 130027 w 2085501"/>
                  <a:gd name="connsiteY13-3192" fmla="*/ 2200159 h 2561350"/>
                  <a:gd name="connsiteX14-3193" fmla="*/ 1050 w 2085501"/>
                  <a:gd name="connsiteY14-3194" fmla="*/ 1657531 h 2561350"/>
                  <a:gd name="connsiteX15-3195" fmla="*/ 271446 w 2085501"/>
                  <a:gd name="connsiteY15-3196" fmla="*/ 1561668 h 2561350"/>
                  <a:gd name="connsiteX16-3197" fmla="*/ 249172 w 2085501"/>
                  <a:gd name="connsiteY16-3198" fmla="*/ 1045298 h 2561350"/>
                  <a:gd name="connsiteX17-3199" fmla="*/ 8510 w 2085501"/>
                  <a:gd name="connsiteY17-3200" fmla="*/ 1018431 h 2561350"/>
                  <a:gd name="connsiteX18-3201" fmla="*/ 110133 w 2085501"/>
                  <a:gd name="connsiteY18-3202" fmla="*/ 382371 h 2561350"/>
                  <a:gd name="connsiteX19-3203" fmla="*/ 827923 w 2085501"/>
                  <a:gd name="connsiteY19-3204" fmla="*/ 389002 h 2561350"/>
                  <a:gd name="connsiteX20-3205" fmla="*/ 793019 w 2085501"/>
                  <a:gd name="connsiteY20-3206" fmla="*/ 283670 h 2561350"/>
                  <a:gd name="connsiteX21-3207" fmla="*/ 1028762 w 2085501"/>
                  <a:gd name="connsiteY21-3208" fmla="*/ 3 h 2561350"/>
                  <a:gd name="connsiteX0-3209" fmla="*/ 1028762 w 2085501"/>
                  <a:gd name="connsiteY0-3210" fmla="*/ 3 h 2561350"/>
                  <a:gd name="connsiteX1-3211" fmla="*/ 1243075 w 2085501"/>
                  <a:gd name="connsiteY1-3212" fmla="*/ 286050 h 2561350"/>
                  <a:gd name="connsiteX2-3213" fmla="*/ 1220939 w 2085501"/>
                  <a:gd name="connsiteY2-3214" fmla="*/ 389002 h 2561350"/>
                  <a:gd name="connsiteX3-3215" fmla="*/ 1972227 w 2085501"/>
                  <a:gd name="connsiteY3-3216" fmla="*/ 369108 h 2561350"/>
                  <a:gd name="connsiteX4-3217" fmla="*/ 1965595 w 2085501"/>
                  <a:gd name="connsiteY4-3218" fmla="*/ 1096546 h 2561350"/>
                  <a:gd name="connsiteX5-3219" fmla="*/ 1863015 w 2085501"/>
                  <a:gd name="connsiteY5-3220" fmla="*/ 1037347 h 2561350"/>
                  <a:gd name="connsiteX6-3221" fmla="*/ 1847373 w 2085501"/>
                  <a:gd name="connsiteY6-3222" fmla="*/ 1520560 h 2561350"/>
                  <a:gd name="connsiteX7-3223" fmla="*/ 1998753 w 2085501"/>
                  <a:gd name="connsiteY7-3224" fmla="*/ 1456260 h 2561350"/>
                  <a:gd name="connsiteX8-3225" fmla="*/ 1952333 w 2085501"/>
                  <a:gd name="connsiteY8-3226" fmla="*/ 2180265 h 2561350"/>
                  <a:gd name="connsiteX9-3227" fmla="*/ 1223202 w 2085501"/>
                  <a:gd name="connsiteY9-3228" fmla="*/ 2167002 h 2561350"/>
                  <a:gd name="connsiteX10-3229" fmla="*/ 1243075 w 2085501"/>
                  <a:gd name="connsiteY10-3230" fmla="*/ 2275300 h 2561350"/>
                  <a:gd name="connsiteX11-3231" fmla="*/ 793019 w 2085501"/>
                  <a:gd name="connsiteY11-3232" fmla="*/ 2277680 h 2561350"/>
                  <a:gd name="connsiteX12-3233" fmla="*/ 822952 w 2085501"/>
                  <a:gd name="connsiteY12-3234" fmla="*/ 2167002 h 2561350"/>
                  <a:gd name="connsiteX13-3235" fmla="*/ 130027 w 2085501"/>
                  <a:gd name="connsiteY13-3236" fmla="*/ 2200159 h 2561350"/>
                  <a:gd name="connsiteX14-3237" fmla="*/ 1050 w 2085501"/>
                  <a:gd name="connsiteY14-3238" fmla="*/ 1657531 h 2561350"/>
                  <a:gd name="connsiteX15-3239" fmla="*/ 271446 w 2085501"/>
                  <a:gd name="connsiteY15-3240" fmla="*/ 1561668 h 2561350"/>
                  <a:gd name="connsiteX16-3241" fmla="*/ 249172 w 2085501"/>
                  <a:gd name="connsiteY16-3242" fmla="*/ 1045298 h 2561350"/>
                  <a:gd name="connsiteX17-3243" fmla="*/ 8510 w 2085501"/>
                  <a:gd name="connsiteY17-3244" fmla="*/ 1018431 h 2561350"/>
                  <a:gd name="connsiteX18-3245" fmla="*/ 110133 w 2085501"/>
                  <a:gd name="connsiteY18-3246" fmla="*/ 382371 h 2561350"/>
                  <a:gd name="connsiteX19-3247" fmla="*/ 827923 w 2085501"/>
                  <a:gd name="connsiteY19-3248" fmla="*/ 389002 h 2561350"/>
                  <a:gd name="connsiteX20-3249" fmla="*/ 793019 w 2085501"/>
                  <a:gd name="connsiteY20-3250" fmla="*/ 283670 h 2561350"/>
                  <a:gd name="connsiteX21-3251" fmla="*/ 1028762 w 2085501"/>
                  <a:gd name="connsiteY21-3252" fmla="*/ 3 h 2561350"/>
                  <a:gd name="connsiteX0-3253" fmla="*/ 1028762 w 2085501"/>
                  <a:gd name="connsiteY0-3254" fmla="*/ 3 h 2561350"/>
                  <a:gd name="connsiteX1-3255" fmla="*/ 1243075 w 2085501"/>
                  <a:gd name="connsiteY1-3256" fmla="*/ 286050 h 2561350"/>
                  <a:gd name="connsiteX2-3257" fmla="*/ 1220939 w 2085501"/>
                  <a:gd name="connsiteY2-3258" fmla="*/ 389002 h 2561350"/>
                  <a:gd name="connsiteX3-3259" fmla="*/ 1972227 w 2085501"/>
                  <a:gd name="connsiteY3-3260" fmla="*/ 369108 h 2561350"/>
                  <a:gd name="connsiteX4-3261" fmla="*/ 1965595 w 2085501"/>
                  <a:gd name="connsiteY4-3262" fmla="*/ 1096546 h 2561350"/>
                  <a:gd name="connsiteX5-3263" fmla="*/ 1863015 w 2085501"/>
                  <a:gd name="connsiteY5-3264" fmla="*/ 1037347 h 2561350"/>
                  <a:gd name="connsiteX6-3265" fmla="*/ 1847373 w 2085501"/>
                  <a:gd name="connsiteY6-3266" fmla="*/ 1520560 h 2561350"/>
                  <a:gd name="connsiteX7-3267" fmla="*/ 1998753 w 2085501"/>
                  <a:gd name="connsiteY7-3268" fmla="*/ 1456260 h 2561350"/>
                  <a:gd name="connsiteX8-3269" fmla="*/ 1952333 w 2085501"/>
                  <a:gd name="connsiteY8-3270" fmla="*/ 2180265 h 2561350"/>
                  <a:gd name="connsiteX9-3271" fmla="*/ 1223202 w 2085501"/>
                  <a:gd name="connsiteY9-3272" fmla="*/ 2167002 h 2561350"/>
                  <a:gd name="connsiteX10-3273" fmla="*/ 1243075 w 2085501"/>
                  <a:gd name="connsiteY10-3274" fmla="*/ 2275300 h 2561350"/>
                  <a:gd name="connsiteX11-3275" fmla="*/ 793019 w 2085501"/>
                  <a:gd name="connsiteY11-3276" fmla="*/ 2277680 h 2561350"/>
                  <a:gd name="connsiteX12-3277" fmla="*/ 822952 w 2085501"/>
                  <a:gd name="connsiteY12-3278" fmla="*/ 2167002 h 2561350"/>
                  <a:gd name="connsiteX13-3279" fmla="*/ 130027 w 2085501"/>
                  <a:gd name="connsiteY13-3280" fmla="*/ 2200159 h 2561350"/>
                  <a:gd name="connsiteX14-3281" fmla="*/ 1050 w 2085501"/>
                  <a:gd name="connsiteY14-3282" fmla="*/ 1657531 h 2561350"/>
                  <a:gd name="connsiteX15-3283" fmla="*/ 271446 w 2085501"/>
                  <a:gd name="connsiteY15-3284" fmla="*/ 1561668 h 2561350"/>
                  <a:gd name="connsiteX16-3285" fmla="*/ 249172 w 2085501"/>
                  <a:gd name="connsiteY16-3286" fmla="*/ 1045298 h 2561350"/>
                  <a:gd name="connsiteX17-3287" fmla="*/ 8510 w 2085501"/>
                  <a:gd name="connsiteY17-3288" fmla="*/ 1018431 h 2561350"/>
                  <a:gd name="connsiteX18-3289" fmla="*/ 110133 w 2085501"/>
                  <a:gd name="connsiteY18-3290" fmla="*/ 382371 h 2561350"/>
                  <a:gd name="connsiteX19-3291" fmla="*/ 827923 w 2085501"/>
                  <a:gd name="connsiteY19-3292" fmla="*/ 389002 h 2561350"/>
                  <a:gd name="connsiteX20-3293" fmla="*/ 793019 w 2085501"/>
                  <a:gd name="connsiteY20-3294" fmla="*/ 283670 h 2561350"/>
                  <a:gd name="connsiteX21-3295" fmla="*/ 1028762 w 2085501"/>
                  <a:gd name="connsiteY21-3296" fmla="*/ 3 h 2561350"/>
                  <a:gd name="connsiteX0-3297" fmla="*/ 1028762 w 2081039"/>
                  <a:gd name="connsiteY0-3298" fmla="*/ 3 h 2561350"/>
                  <a:gd name="connsiteX1-3299" fmla="*/ 1243075 w 2081039"/>
                  <a:gd name="connsiteY1-3300" fmla="*/ 286050 h 2561350"/>
                  <a:gd name="connsiteX2-3301" fmla="*/ 1220939 w 2081039"/>
                  <a:gd name="connsiteY2-3302" fmla="*/ 389002 h 2561350"/>
                  <a:gd name="connsiteX3-3303" fmla="*/ 1972227 w 2081039"/>
                  <a:gd name="connsiteY3-3304" fmla="*/ 369108 h 2561350"/>
                  <a:gd name="connsiteX4-3305" fmla="*/ 1863015 w 2081039"/>
                  <a:gd name="connsiteY4-3306" fmla="*/ 1037347 h 2561350"/>
                  <a:gd name="connsiteX5-3307" fmla="*/ 1847373 w 2081039"/>
                  <a:gd name="connsiteY5-3308" fmla="*/ 1520560 h 2561350"/>
                  <a:gd name="connsiteX6-3309" fmla="*/ 1998753 w 2081039"/>
                  <a:gd name="connsiteY6-3310" fmla="*/ 1456260 h 2561350"/>
                  <a:gd name="connsiteX7-3311" fmla="*/ 1952333 w 2081039"/>
                  <a:gd name="connsiteY7-3312" fmla="*/ 2180265 h 2561350"/>
                  <a:gd name="connsiteX8-3313" fmla="*/ 1223202 w 2081039"/>
                  <a:gd name="connsiteY8-3314" fmla="*/ 2167002 h 2561350"/>
                  <a:gd name="connsiteX9-3315" fmla="*/ 1243075 w 2081039"/>
                  <a:gd name="connsiteY9-3316" fmla="*/ 2275300 h 2561350"/>
                  <a:gd name="connsiteX10-3317" fmla="*/ 793019 w 2081039"/>
                  <a:gd name="connsiteY10-3318" fmla="*/ 2277680 h 2561350"/>
                  <a:gd name="connsiteX11-3319" fmla="*/ 822952 w 2081039"/>
                  <a:gd name="connsiteY11-3320" fmla="*/ 2167002 h 2561350"/>
                  <a:gd name="connsiteX12-3321" fmla="*/ 130027 w 2081039"/>
                  <a:gd name="connsiteY12-3322" fmla="*/ 2200159 h 2561350"/>
                  <a:gd name="connsiteX13-3323" fmla="*/ 1050 w 2081039"/>
                  <a:gd name="connsiteY13-3324" fmla="*/ 1657531 h 2561350"/>
                  <a:gd name="connsiteX14-3325" fmla="*/ 271446 w 2081039"/>
                  <a:gd name="connsiteY14-3326" fmla="*/ 1561668 h 2561350"/>
                  <a:gd name="connsiteX15-3327" fmla="*/ 249172 w 2081039"/>
                  <a:gd name="connsiteY15-3328" fmla="*/ 1045298 h 2561350"/>
                  <a:gd name="connsiteX16-3329" fmla="*/ 8510 w 2081039"/>
                  <a:gd name="connsiteY16-3330" fmla="*/ 1018431 h 2561350"/>
                  <a:gd name="connsiteX17-3331" fmla="*/ 110133 w 2081039"/>
                  <a:gd name="connsiteY17-3332" fmla="*/ 382371 h 2561350"/>
                  <a:gd name="connsiteX18-3333" fmla="*/ 827923 w 2081039"/>
                  <a:gd name="connsiteY18-3334" fmla="*/ 389002 h 2561350"/>
                  <a:gd name="connsiteX19-3335" fmla="*/ 793019 w 2081039"/>
                  <a:gd name="connsiteY19-3336" fmla="*/ 283670 h 2561350"/>
                  <a:gd name="connsiteX20-3337" fmla="*/ 1028762 w 2081039"/>
                  <a:gd name="connsiteY20-3338" fmla="*/ 3 h 2561350"/>
                  <a:gd name="connsiteX0-3339" fmla="*/ 1028762 w 2081039"/>
                  <a:gd name="connsiteY0-3340" fmla="*/ 3 h 2561350"/>
                  <a:gd name="connsiteX1-3341" fmla="*/ 1243075 w 2081039"/>
                  <a:gd name="connsiteY1-3342" fmla="*/ 286050 h 2561350"/>
                  <a:gd name="connsiteX2-3343" fmla="*/ 1220939 w 2081039"/>
                  <a:gd name="connsiteY2-3344" fmla="*/ 389002 h 2561350"/>
                  <a:gd name="connsiteX3-3345" fmla="*/ 1972227 w 2081039"/>
                  <a:gd name="connsiteY3-3346" fmla="*/ 369108 h 2561350"/>
                  <a:gd name="connsiteX4-3347" fmla="*/ 1933270 w 2081039"/>
                  <a:gd name="connsiteY4-3348" fmla="*/ 764780 h 2561350"/>
                  <a:gd name="connsiteX5-3349" fmla="*/ 1863015 w 2081039"/>
                  <a:gd name="connsiteY5-3350" fmla="*/ 1037347 h 2561350"/>
                  <a:gd name="connsiteX6-3351" fmla="*/ 1847373 w 2081039"/>
                  <a:gd name="connsiteY6-3352" fmla="*/ 1520560 h 2561350"/>
                  <a:gd name="connsiteX7-3353" fmla="*/ 1998753 w 2081039"/>
                  <a:gd name="connsiteY7-3354" fmla="*/ 1456260 h 2561350"/>
                  <a:gd name="connsiteX8-3355" fmla="*/ 1952333 w 2081039"/>
                  <a:gd name="connsiteY8-3356" fmla="*/ 2180265 h 2561350"/>
                  <a:gd name="connsiteX9-3357" fmla="*/ 1223202 w 2081039"/>
                  <a:gd name="connsiteY9-3358" fmla="*/ 2167002 h 2561350"/>
                  <a:gd name="connsiteX10-3359" fmla="*/ 1243075 w 2081039"/>
                  <a:gd name="connsiteY10-3360" fmla="*/ 2275300 h 2561350"/>
                  <a:gd name="connsiteX11-3361" fmla="*/ 793019 w 2081039"/>
                  <a:gd name="connsiteY11-3362" fmla="*/ 2277680 h 2561350"/>
                  <a:gd name="connsiteX12-3363" fmla="*/ 822952 w 2081039"/>
                  <a:gd name="connsiteY12-3364" fmla="*/ 2167002 h 2561350"/>
                  <a:gd name="connsiteX13-3365" fmla="*/ 130027 w 2081039"/>
                  <a:gd name="connsiteY13-3366" fmla="*/ 2200159 h 2561350"/>
                  <a:gd name="connsiteX14-3367" fmla="*/ 1050 w 2081039"/>
                  <a:gd name="connsiteY14-3368" fmla="*/ 1657531 h 2561350"/>
                  <a:gd name="connsiteX15-3369" fmla="*/ 271446 w 2081039"/>
                  <a:gd name="connsiteY15-3370" fmla="*/ 1561668 h 2561350"/>
                  <a:gd name="connsiteX16-3371" fmla="*/ 249172 w 2081039"/>
                  <a:gd name="connsiteY16-3372" fmla="*/ 1045298 h 2561350"/>
                  <a:gd name="connsiteX17-3373" fmla="*/ 8510 w 2081039"/>
                  <a:gd name="connsiteY17-3374" fmla="*/ 1018431 h 2561350"/>
                  <a:gd name="connsiteX18-3375" fmla="*/ 110133 w 2081039"/>
                  <a:gd name="connsiteY18-3376" fmla="*/ 382371 h 2561350"/>
                  <a:gd name="connsiteX19-3377" fmla="*/ 827923 w 2081039"/>
                  <a:gd name="connsiteY19-3378" fmla="*/ 389002 h 2561350"/>
                  <a:gd name="connsiteX20-3379" fmla="*/ 793019 w 2081039"/>
                  <a:gd name="connsiteY20-3380" fmla="*/ 283670 h 2561350"/>
                  <a:gd name="connsiteX21-3381" fmla="*/ 1028762 w 2081039"/>
                  <a:gd name="connsiteY21-3382" fmla="*/ 3 h 2561350"/>
                  <a:gd name="connsiteX0-3383" fmla="*/ 1028762 w 2081039"/>
                  <a:gd name="connsiteY0-3384" fmla="*/ 3 h 2561350"/>
                  <a:gd name="connsiteX1-3385" fmla="*/ 1243075 w 2081039"/>
                  <a:gd name="connsiteY1-3386" fmla="*/ 286050 h 2561350"/>
                  <a:gd name="connsiteX2-3387" fmla="*/ 1220939 w 2081039"/>
                  <a:gd name="connsiteY2-3388" fmla="*/ 389002 h 2561350"/>
                  <a:gd name="connsiteX3-3389" fmla="*/ 1972227 w 2081039"/>
                  <a:gd name="connsiteY3-3390" fmla="*/ 369108 h 2561350"/>
                  <a:gd name="connsiteX4-3391" fmla="*/ 2067556 w 2081039"/>
                  <a:gd name="connsiteY4-3392" fmla="*/ 961234 h 2561350"/>
                  <a:gd name="connsiteX5-3393" fmla="*/ 1863015 w 2081039"/>
                  <a:gd name="connsiteY5-3394" fmla="*/ 1037347 h 2561350"/>
                  <a:gd name="connsiteX6-3395" fmla="*/ 1847373 w 2081039"/>
                  <a:gd name="connsiteY6-3396" fmla="*/ 1520560 h 2561350"/>
                  <a:gd name="connsiteX7-3397" fmla="*/ 1998753 w 2081039"/>
                  <a:gd name="connsiteY7-3398" fmla="*/ 1456260 h 2561350"/>
                  <a:gd name="connsiteX8-3399" fmla="*/ 1952333 w 2081039"/>
                  <a:gd name="connsiteY8-3400" fmla="*/ 2180265 h 2561350"/>
                  <a:gd name="connsiteX9-3401" fmla="*/ 1223202 w 2081039"/>
                  <a:gd name="connsiteY9-3402" fmla="*/ 2167002 h 2561350"/>
                  <a:gd name="connsiteX10-3403" fmla="*/ 1243075 w 2081039"/>
                  <a:gd name="connsiteY10-3404" fmla="*/ 2275300 h 2561350"/>
                  <a:gd name="connsiteX11-3405" fmla="*/ 793019 w 2081039"/>
                  <a:gd name="connsiteY11-3406" fmla="*/ 2277680 h 2561350"/>
                  <a:gd name="connsiteX12-3407" fmla="*/ 822952 w 2081039"/>
                  <a:gd name="connsiteY12-3408" fmla="*/ 2167002 h 2561350"/>
                  <a:gd name="connsiteX13-3409" fmla="*/ 130027 w 2081039"/>
                  <a:gd name="connsiteY13-3410" fmla="*/ 2200159 h 2561350"/>
                  <a:gd name="connsiteX14-3411" fmla="*/ 1050 w 2081039"/>
                  <a:gd name="connsiteY14-3412" fmla="*/ 1657531 h 2561350"/>
                  <a:gd name="connsiteX15-3413" fmla="*/ 271446 w 2081039"/>
                  <a:gd name="connsiteY15-3414" fmla="*/ 1561668 h 2561350"/>
                  <a:gd name="connsiteX16-3415" fmla="*/ 249172 w 2081039"/>
                  <a:gd name="connsiteY16-3416" fmla="*/ 1045298 h 2561350"/>
                  <a:gd name="connsiteX17-3417" fmla="*/ 8510 w 2081039"/>
                  <a:gd name="connsiteY17-3418" fmla="*/ 1018431 h 2561350"/>
                  <a:gd name="connsiteX18-3419" fmla="*/ 110133 w 2081039"/>
                  <a:gd name="connsiteY18-3420" fmla="*/ 382371 h 2561350"/>
                  <a:gd name="connsiteX19-3421" fmla="*/ 827923 w 2081039"/>
                  <a:gd name="connsiteY19-3422" fmla="*/ 389002 h 2561350"/>
                  <a:gd name="connsiteX20-3423" fmla="*/ 793019 w 2081039"/>
                  <a:gd name="connsiteY20-3424" fmla="*/ 283670 h 2561350"/>
                  <a:gd name="connsiteX21-3425" fmla="*/ 1028762 w 2081039"/>
                  <a:gd name="connsiteY21-3426" fmla="*/ 3 h 2561350"/>
                  <a:gd name="connsiteX0-3427" fmla="*/ 1028762 w 2081039"/>
                  <a:gd name="connsiteY0-3428" fmla="*/ 3 h 2561350"/>
                  <a:gd name="connsiteX1-3429" fmla="*/ 1243075 w 2081039"/>
                  <a:gd name="connsiteY1-3430" fmla="*/ 286050 h 2561350"/>
                  <a:gd name="connsiteX2-3431" fmla="*/ 1220939 w 2081039"/>
                  <a:gd name="connsiteY2-3432" fmla="*/ 389002 h 2561350"/>
                  <a:gd name="connsiteX3-3433" fmla="*/ 1972227 w 2081039"/>
                  <a:gd name="connsiteY3-3434" fmla="*/ 369108 h 2561350"/>
                  <a:gd name="connsiteX4-3435" fmla="*/ 2067556 w 2081039"/>
                  <a:gd name="connsiteY4-3436" fmla="*/ 961234 h 2561350"/>
                  <a:gd name="connsiteX5-3437" fmla="*/ 1863015 w 2081039"/>
                  <a:gd name="connsiteY5-3438" fmla="*/ 1037347 h 2561350"/>
                  <a:gd name="connsiteX6-3439" fmla="*/ 1847373 w 2081039"/>
                  <a:gd name="connsiteY6-3440" fmla="*/ 1520560 h 2561350"/>
                  <a:gd name="connsiteX7-3441" fmla="*/ 1998753 w 2081039"/>
                  <a:gd name="connsiteY7-3442" fmla="*/ 1456260 h 2561350"/>
                  <a:gd name="connsiteX8-3443" fmla="*/ 1952333 w 2081039"/>
                  <a:gd name="connsiteY8-3444" fmla="*/ 2180265 h 2561350"/>
                  <a:gd name="connsiteX9-3445" fmla="*/ 1223202 w 2081039"/>
                  <a:gd name="connsiteY9-3446" fmla="*/ 2167002 h 2561350"/>
                  <a:gd name="connsiteX10-3447" fmla="*/ 1243075 w 2081039"/>
                  <a:gd name="connsiteY10-3448" fmla="*/ 2275300 h 2561350"/>
                  <a:gd name="connsiteX11-3449" fmla="*/ 793019 w 2081039"/>
                  <a:gd name="connsiteY11-3450" fmla="*/ 2277680 h 2561350"/>
                  <a:gd name="connsiteX12-3451" fmla="*/ 822952 w 2081039"/>
                  <a:gd name="connsiteY12-3452" fmla="*/ 2167002 h 2561350"/>
                  <a:gd name="connsiteX13-3453" fmla="*/ 130027 w 2081039"/>
                  <a:gd name="connsiteY13-3454" fmla="*/ 2200159 h 2561350"/>
                  <a:gd name="connsiteX14-3455" fmla="*/ 1050 w 2081039"/>
                  <a:gd name="connsiteY14-3456" fmla="*/ 1657531 h 2561350"/>
                  <a:gd name="connsiteX15-3457" fmla="*/ 271446 w 2081039"/>
                  <a:gd name="connsiteY15-3458" fmla="*/ 1561668 h 2561350"/>
                  <a:gd name="connsiteX16-3459" fmla="*/ 249172 w 2081039"/>
                  <a:gd name="connsiteY16-3460" fmla="*/ 1045298 h 2561350"/>
                  <a:gd name="connsiteX17-3461" fmla="*/ 8510 w 2081039"/>
                  <a:gd name="connsiteY17-3462" fmla="*/ 1018431 h 2561350"/>
                  <a:gd name="connsiteX18-3463" fmla="*/ 110133 w 2081039"/>
                  <a:gd name="connsiteY18-3464" fmla="*/ 382371 h 2561350"/>
                  <a:gd name="connsiteX19-3465" fmla="*/ 827923 w 2081039"/>
                  <a:gd name="connsiteY19-3466" fmla="*/ 389002 h 2561350"/>
                  <a:gd name="connsiteX20-3467" fmla="*/ 793019 w 2081039"/>
                  <a:gd name="connsiteY20-3468" fmla="*/ 283670 h 2561350"/>
                  <a:gd name="connsiteX21-3469" fmla="*/ 1028762 w 2081039"/>
                  <a:gd name="connsiteY21-3470" fmla="*/ 3 h 2561350"/>
                  <a:gd name="connsiteX0-3471" fmla="*/ 1028762 w 2081039"/>
                  <a:gd name="connsiteY0-3472" fmla="*/ 3 h 2561350"/>
                  <a:gd name="connsiteX1-3473" fmla="*/ 1243075 w 2081039"/>
                  <a:gd name="connsiteY1-3474" fmla="*/ 286050 h 2561350"/>
                  <a:gd name="connsiteX2-3475" fmla="*/ 1220939 w 2081039"/>
                  <a:gd name="connsiteY2-3476" fmla="*/ 389002 h 2561350"/>
                  <a:gd name="connsiteX3-3477" fmla="*/ 1957307 w 2081039"/>
                  <a:gd name="connsiteY3-3478" fmla="*/ 371595 h 2561350"/>
                  <a:gd name="connsiteX4-3479" fmla="*/ 2067556 w 2081039"/>
                  <a:gd name="connsiteY4-3480" fmla="*/ 961234 h 2561350"/>
                  <a:gd name="connsiteX5-3481" fmla="*/ 1863015 w 2081039"/>
                  <a:gd name="connsiteY5-3482" fmla="*/ 1037347 h 2561350"/>
                  <a:gd name="connsiteX6-3483" fmla="*/ 1847373 w 2081039"/>
                  <a:gd name="connsiteY6-3484" fmla="*/ 1520560 h 2561350"/>
                  <a:gd name="connsiteX7-3485" fmla="*/ 1998753 w 2081039"/>
                  <a:gd name="connsiteY7-3486" fmla="*/ 1456260 h 2561350"/>
                  <a:gd name="connsiteX8-3487" fmla="*/ 1952333 w 2081039"/>
                  <a:gd name="connsiteY8-3488" fmla="*/ 2180265 h 2561350"/>
                  <a:gd name="connsiteX9-3489" fmla="*/ 1223202 w 2081039"/>
                  <a:gd name="connsiteY9-3490" fmla="*/ 2167002 h 2561350"/>
                  <a:gd name="connsiteX10-3491" fmla="*/ 1243075 w 2081039"/>
                  <a:gd name="connsiteY10-3492" fmla="*/ 2275300 h 2561350"/>
                  <a:gd name="connsiteX11-3493" fmla="*/ 793019 w 2081039"/>
                  <a:gd name="connsiteY11-3494" fmla="*/ 2277680 h 2561350"/>
                  <a:gd name="connsiteX12-3495" fmla="*/ 822952 w 2081039"/>
                  <a:gd name="connsiteY12-3496" fmla="*/ 2167002 h 2561350"/>
                  <a:gd name="connsiteX13-3497" fmla="*/ 130027 w 2081039"/>
                  <a:gd name="connsiteY13-3498" fmla="*/ 2200159 h 2561350"/>
                  <a:gd name="connsiteX14-3499" fmla="*/ 1050 w 2081039"/>
                  <a:gd name="connsiteY14-3500" fmla="*/ 1657531 h 2561350"/>
                  <a:gd name="connsiteX15-3501" fmla="*/ 271446 w 2081039"/>
                  <a:gd name="connsiteY15-3502" fmla="*/ 1561668 h 2561350"/>
                  <a:gd name="connsiteX16-3503" fmla="*/ 249172 w 2081039"/>
                  <a:gd name="connsiteY16-3504" fmla="*/ 1045298 h 2561350"/>
                  <a:gd name="connsiteX17-3505" fmla="*/ 8510 w 2081039"/>
                  <a:gd name="connsiteY17-3506" fmla="*/ 1018431 h 2561350"/>
                  <a:gd name="connsiteX18-3507" fmla="*/ 110133 w 2081039"/>
                  <a:gd name="connsiteY18-3508" fmla="*/ 382371 h 2561350"/>
                  <a:gd name="connsiteX19-3509" fmla="*/ 827923 w 2081039"/>
                  <a:gd name="connsiteY19-3510" fmla="*/ 389002 h 2561350"/>
                  <a:gd name="connsiteX20-3511" fmla="*/ 793019 w 2081039"/>
                  <a:gd name="connsiteY20-3512" fmla="*/ 283670 h 2561350"/>
                  <a:gd name="connsiteX21-3513" fmla="*/ 1028762 w 2081039"/>
                  <a:gd name="connsiteY21-3514" fmla="*/ 3 h 2561350"/>
                  <a:gd name="connsiteX0-3515" fmla="*/ 1028762 w 2081039"/>
                  <a:gd name="connsiteY0-3516" fmla="*/ 3 h 2561350"/>
                  <a:gd name="connsiteX1-3517" fmla="*/ 1243075 w 2081039"/>
                  <a:gd name="connsiteY1-3518" fmla="*/ 286050 h 2561350"/>
                  <a:gd name="connsiteX2-3519" fmla="*/ 1220939 w 2081039"/>
                  <a:gd name="connsiteY2-3520" fmla="*/ 389002 h 2561350"/>
                  <a:gd name="connsiteX3-3521" fmla="*/ 1957307 w 2081039"/>
                  <a:gd name="connsiteY3-3522" fmla="*/ 371595 h 2561350"/>
                  <a:gd name="connsiteX4-3523" fmla="*/ 2067556 w 2081039"/>
                  <a:gd name="connsiteY4-3524" fmla="*/ 961234 h 2561350"/>
                  <a:gd name="connsiteX5-3525" fmla="*/ 1863015 w 2081039"/>
                  <a:gd name="connsiteY5-3526" fmla="*/ 1037347 h 2561350"/>
                  <a:gd name="connsiteX6-3527" fmla="*/ 1847373 w 2081039"/>
                  <a:gd name="connsiteY6-3528" fmla="*/ 1520560 h 2561350"/>
                  <a:gd name="connsiteX7-3529" fmla="*/ 1998753 w 2081039"/>
                  <a:gd name="connsiteY7-3530" fmla="*/ 1456260 h 2561350"/>
                  <a:gd name="connsiteX8-3531" fmla="*/ 1952333 w 2081039"/>
                  <a:gd name="connsiteY8-3532" fmla="*/ 2180265 h 2561350"/>
                  <a:gd name="connsiteX9-3533" fmla="*/ 1223202 w 2081039"/>
                  <a:gd name="connsiteY9-3534" fmla="*/ 2167002 h 2561350"/>
                  <a:gd name="connsiteX10-3535" fmla="*/ 1243075 w 2081039"/>
                  <a:gd name="connsiteY10-3536" fmla="*/ 2275300 h 2561350"/>
                  <a:gd name="connsiteX11-3537" fmla="*/ 793019 w 2081039"/>
                  <a:gd name="connsiteY11-3538" fmla="*/ 2277680 h 2561350"/>
                  <a:gd name="connsiteX12-3539" fmla="*/ 822952 w 2081039"/>
                  <a:gd name="connsiteY12-3540" fmla="*/ 2167002 h 2561350"/>
                  <a:gd name="connsiteX13-3541" fmla="*/ 130027 w 2081039"/>
                  <a:gd name="connsiteY13-3542" fmla="*/ 2200159 h 2561350"/>
                  <a:gd name="connsiteX14-3543" fmla="*/ 1050 w 2081039"/>
                  <a:gd name="connsiteY14-3544" fmla="*/ 1657531 h 2561350"/>
                  <a:gd name="connsiteX15-3545" fmla="*/ 271446 w 2081039"/>
                  <a:gd name="connsiteY15-3546" fmla="*/ 1561668 h 2561350"/>
                  <a:gd name="connsiteX16-3547" fmla="*/ 249172 w 2081039"/>
                  <a:gd name="connsiteY16-3548" fmla="*/ 1045298 h 2561350"/>
                  <a:gd name="connsiteX17-3549" fmla="*/ 8510 w 2081039"/>
                  <a:gd name="connsiteY17-3550" fmla="*/ 1018431 h 2561350"/>
                  <a:gd name="connsiteX18-3551" fmla="*/ 110133 w 2081039"/>
                  <a:gd name="connsiteY18-3552" fmla="*/ 382371 h 2561350"/>
                  <a:gd name="connsiteX19-3553" fmla="*/ 827923 w 2081039"/>
                  <a:gd name="connsiteY19-3554" fmla="*/ 389002 h 2561350"/>
                  <a:gd name="connsiteX20-3555" fmla="*/ 793019 w 2081039"/>
                  <a:gd name="connsiteY20-3556" fmla="*/ 283670 h 2561350"/>
                  <a:gd name="connsiteX21-3557" fmla="*/ 1028762 w 2081039"/>
                  <a:gd name="connsiteY21-3558" fmla="*/ 3 h 2561350"/>
                  <a:gd name="connsiteX0-3559" fmla="*/ 1028762 w 2081039"/>
                  <a:gd name="connsiteY0-3560" fmla="*/ 3 h 2561350"/>
                  <a:gd name="connsiteX1-3561" fmla="*/ 1243075 w 2081039"/>
                  <a:gd name="connsiteY1-3562" fmla="*/ 286050 h 2561350"/>
                  <a:gd name="connsiteX2-3563" fmla="*/ 1220939 w 2081039"/>
                  <a:gd name="connsiteY2-3564" fmla="*/ 389002 h 2561350"/>
                  <a:gd name="connsiteX3-3565" fmla="*/ 1959793 w 2081039"/>
                  <a:gd name="connsiteY3-3566" fmla="*/ 361648 h 2561350"/>
                  <a:gd name="connsiteX4-3567" fmla="*/ 2067556 w 2081039"/>
                  <a:gd name="connsiteY4-3568" fmla="*/ 961234 h 2561350"/>
                  <a:gd name="connsiteX5-3569" fmla="*/ 1863015 w 2081039"/>
                  <a:gd name="connsiteY5-3570" fmla="*/ 1037347 h 2561350"/>
                  <a:gd name="connsiteX6-3571" fmla="*/ 1847373 w 2081039"/>
                  <a:gd name="connsiteY6-3572" fmla="*/ 1520560 h 2561350"/>
                  <a:gd name="connsiteX7-3573" fmla="*/ 1998753 w 2081039"/>
                  <a:gd name="connsiteY7-3574" fmla="*/ 1456260 h 2561350"/>
                  <a:gd name="connsiteX8-3575" fmla="*/ 1952333 w 2081039"/>
                  <a:gd name="connsiteY8-3576" fmla="*/ 2180265 h 2561350"/>
                  <a:gd name="connsiteX9-3577" fmla="*/ 1223202 w 2081039"/>
                  <a:gd name="connsiteY9-3578" fmla="*/ 2167002 h 2561350"/>
                  <a:gd name="connsiteX10-3579" fmla="*/ 1243075 w 2081039"/>
                  <a:gd name="connsiteY10-3580" fmla="*/ 2275300 h 2561350"/>
                  <a:gd name="connsiteX11-3581" fmla="*/ 793019 w 2081039"/>
                  <a:gd name="connsiteY11-3582" fmla="*/ 2277680 h 2561350"/>
                  <a:gd name="connsiteX12-3583" fmla="*/ 822952 w 2081039"/>
                  <a:gd name="connsiteY12-3584" fmla="*/ 2167002 h 2561350"/>
                  <a:gd name="connsiteX13-3585" fmla="*/ 130027 w 2081039"/>
                  <a:gd name="connsiteY13-3586" fmla="*/ 2200159 h 2561350"/>
                  <a:gd name="connsiteX14-3587" fmla="*/ 1050 w 2081039"/>
                  <a:gd name="connsiteY14-3588" fmla="*/ 1657531 h 2561350"/>
                  <a:gd name="connsiteX15-3589" fmla="*/ 271446 w 2081039"/>
                  <a:gd name="connsiteY15-3590" fmla="*/ 1561668 h 2561350"/>
                  <a:gd name="connsiteX16-3591" fmla="*/ 249172 w 2081039"/>
                  <a:gd name="connsiteY16-3592" fmla="*/ 1045298 h 2561350"/>
                  <a:gd name="connsiteX17-3593" fmla="*/ 8510 w 2081039"/>
                  <a:gd name="connsiteY17-3594" fmla="*/ 1018431 h 2561350"/>
                  <a:gd name="connsiteX18-3595" fmla="*/ 110133 w 2081039"/>
                  <a:gd name="connsiteY18-3596" fmla="*/ 382371 h 2561350"/>
                  <a:gd name="connsiteX19-3597" fmla="*/ 827923 w 2081039"/>
                  <a:gd name="connsiteY19-3598" fmla="*/ 389002 h 2561350"/>
                  <a:gd name="connsiteX20-3599" fmla="*/ 793019 w 2081039"/>
                  <a:gd name="connsiteY20-3600" fmla="*/ 283670 h 2561350"/>
                  <a:gd name="connsiteX21-3601" fmla="*/ 1028762 w 2081039"/>
                  <a:gd name="connsiteY21-3602" fmla="*/ 3 h 2561350"/>
                  <a:gd name="connsiteX0-3603" fmla="*/ 1028762 w 2081039"/>
                  <a:gd name="connsiteY0-3604" fmla="*/ 3 h 2561350"/>
                  <a:gd name="connsiteX1-3605" fmla="*/ 1243075 w 2081039"/>
                  <a:gd name="connsiteY1-3606" fmla="*/ 286050 h 2561350"/>
                  <a:gd name="connsiteX2-3607" fmla="*/ 1220939 w 2081039"/>
                  <a:gd name="connsiteY2-3608" fmla="*/ 389002 h 2561350"/>
                  <a:gd name="connsiteX3-3609" fmla="*/ 1959793 w 2081039"/>
                  <a:gd name="connsiteY3-3610" fmla="*/ 361648 h 2561350"/>
                  <a:gd name="connsiteX4-3611" fmla="*/ 2067556 w 2081039"/>
                  <a:gd name="connsiteY4-3612" fmla="*/ 961234 h 2561350"/>
                  <a:gd name="connsiteX5-3613" fmla="*/ 1863015 w 2081039"/>
                  <a:gd name="connsiteY5-3614" fmla="*/ 1037347 h 2561350"/>
                  <a:gd name="connsiteX6-3615" fmla="*/ 1847373 w 2081039"/>
                  <a:gd name="connsiteY6-3616" fmla="*/ 1520560 h 2561350"/>
                  <a:gd name="connsiteX7-3617" fmla="*/ 1998753 w 2081039"/>
                  <a:gd name="connsiteY7-3618" fmla="*/ 1456260 h 2561350"/>
                  <a:gd name="connsiteX8-3619" fmla="*/ 1952333 w 2081039"/>
                  <a:gd name="connsiteY8-3620" fmla="*/ 2180265 h 2561350"/>
                  <a:gd name="connsiteX9-3621" fmla="*/ 1223202 w 2081039"/>
                  <a:gd name="connsiteY9-3622" fmla="*/ 2167002 h 2561350"/>
                  <a:gd name="connsiteX10-3623" fmla="*/ 1243075 w 2081039"/>
                  <a:gd name="connsiteY10-3624" fmla="*/ 2275300 h 2561350"/>
                  <a:gd name="connsiteX11-3625" fmla="*/ 793019 w 2081039"/>
                  <a:gd name="connsiteY11-3626" fmla="*/ 2277680 h 2561350"/>
                  <a:gd name="connsiteX12-3627" fmla="*/ 822952 w 2081039"/>
                  <a:gd name="connsiteY12-3628" fmla="*/ 2167002 h 2561350"/>
                  <a:gd name="connsiteX13-3629" fmla="*/ 130027 w 2081039"/>
                  <a:gd name="connsiteY13-3630" fmla="*/ 2200159 h 2561350"/>
                  <a:gd name="connsiteX14-3631" fmla="*/ 1050 w 2081039"/>
                  <a:gd name="connsiteY14-3632" fmla="*/ 1657531 h 2561350"/>
                  <a:gd name="connsiteX15-3633" fmla="*/ 271446 w 2081039"/>
                  <a:gd name="connsiteY15-3634" fmla="*/ 1561668 h 2561350"/>
                  <a:gd name="connsiteX16-3635" fmla="*/ 249172 w 2081039"/>
                  <a:gd name="connsiteY16-3636" fmla="*/ 1045298 h 2561350"/>
                  <a:gd name="connsiteX17-3637" fmla="*/ 8510 w 2081039"/>
                  <a:gd name="connsiteY17-3638" fmla="*/ 1018431 h 2561350"/>
                  <a:gd name="connsiteX18-3639" fmla="*/ 110133 w 2081039"/>
                  <a:gd name="connsiteY18-3640" fmla="*/ 382371 h 2561350"/>
                  <a:gd name="connsiteX19-3641" fmla="*/ 827923 w 2081039"/>
                  <a:gd name="connsiteY19-3642" fmla="*/ 389002 h 2561350"/>
                  <a:gd name="connsiteX20-3643" fmla="*/ 793019 w 2081039"/>
                  <a:gd name="connsiteY20-3644" fmla="*/ 283670 h 2561350"/>
                  <a:gd name="connsiteX21-3645" fmla="*/ 1028762 w 2081039"/>
                  <a:gd name="connsiteY21-3646" fmla="*/ 3 h 2561350"/>
                  <a:gd name="connsiteX0-3647" fmla="*/ 1028762 w 2072429"/>
                  <a:gd name="connsiteY0-3648" fmla="*/ 3 h 2561350"/>
                  <a:gd name="connsiteX1-3649" fmla="*/ 1243075 w 2072429"/>
                  <a:gd name="connsiteY1-3650" fmla="*/ 286050 h 2561350"/>
                  <a:gd name="connsiteX2-3651" fmla="*/ 1220939 w 2072429"/>
                  <a:gd name="connsiteY2-3652" fmla="*/ 389002 h 2561350"/>
                  <a:gd name="connsiteX3-3653" fmla="*/ 1959793 w 2072429"/>
                  <a:gd name="connsiteY3-3654" fmla="*/ 361648 h 2561350"/>
                  <a:gd name="connsiteX4-3655" fmla="*/ 2067556 w 2072429"/>
                  <a:gd name="connsiteY4-3656" fmla="*/ 961234 h 2561350"/>
                  <a:gd name="connsiteX5-3657" fmla="*/ 1863015 w 2072429"/>
                  <a:gd name="connsiteY5-3658" fmla="*/ 1037347 h 2561350"/>
                  <a:gd name="connsiteX6-3659" fmla="*/ 1847373 w 2072429"/>
                  <a:gd name="connsiteY6-3660" fmla="*/ 1520560 h 2561350"/>
                  <a:gd name="connsiteX7-3661" fmla="*/ 1952333 w 2072429"/>
                  <a:gd name="connsiteY7-3662" fmla="*/ 2180265 h 2561350"/>
                  <a:gd name="connsiteX8-3663" fmla="*/ 1223202 w 2072429"/>
                  <a:gd name="connsiteY8-3664" fmla="*/ 2167002 h 2561350"/>
                  <a:gd name="connsiteX9-3665" fmla="*/ 1243075 w 2072429"/>
                  <a:gd name="connsiteY9-3666" fmla="*/ 2275300 h 2561350"/>
                  <a:gd name="connsiteX10-3667" fmla="*/ 793019 w 2072429"/>
                  <a:gd name="connsiteY10-3668" fmla="*/ 2277680 h 2561350"/>
                  <a:gd name="connsiteX11-3669" fmla="*/ 822952 w 2072429"/>
                  <a:gd name="connsiteY11-3670" fmla="*/ 2167002 h 2561350"/>
                  <a:gd name="connsiteX12-3671" fmla="*/ 130027 w 2072429"/>
                  <a:gd name="connsiteY12-3672" fmla="*/ 2200159 h 2561350"/>
                  <a:gd name="connsiteX13-3673" fmla="*/ 1050 w 2072429"/>
                  <a:gd name="connsiteY13-3674" fmla="*/ 1657531 h 2561350"/>
                  <a:gd name="connsiteX14-3675" fmla="*/ 271446 w 2072429"/>
                  <a:gd name="connsiteY14-3676" fmla="*/ 1561668 h 2561350"/>
                  <a:gd name="connsiteX15-3677" fmla="*/ 249172 w 2072429"/>
                  <a:gd name="connsiteY15-3678" fmla="*/ 1045298 h 2561350"/>
                  <a:gd name="connsiteX16-3679" fmla="*/ 8510 w 2072429"/>
                  <a:gd name="connsiteY16-3680" fmla="*/ 1018431 h 2561350"/>
                  <a:gd name="connsiteX17-3681" fmla="*/ 110133 w 2072429"/>
                  <a:gd name="connsiteY17-3682" fmla="*/ 382371 h 2561350"/>
                  <a:gd name="connsiteX18-3683" fmla="*/ 827923 w 2072429"/>
                  <a:gd name="connsiteY18-3684" fmla="*/ 389002 h 2561350"/>
                  <a:gd name="connsiteX19-3685" fmla="*/ 793019 w 2072429"/>
                  <a:gd name="connsiteY19-3686" fmla="*/ 283670 h 2561350"/>
                  <a:gd name="connsiteX20-3687" fmla="*/ 1028762 w 2072429"/>
                  <a:gd name="connsiteY20-3688" fmla="*/ 3 h 2561350"/>
                  <a:gd name="connsiteX0-3689" fmla="*/ 1028762 w 2072429"/>
                  <a:gd name="connsiteY0-3690" fmla="*/ 3 h 2561350"/>
                  <a:gd name="connsiteX1-3691" fmla="*/ 1243075 w 2072429"/>
                  <a:gd name="connsiteY1-3692" fmla="*/ 286050 h 2561350"/>
                  <a:gd name="connsiteX2-3693" fmla="*/ 1220939 w 2072429"/>
                  <a:gd name="connsiteY2-3694" fmla="*/ 389002 h 2561350"/>
                  <a:gd name="connsiteX3-3695" fmla="*/ 1959793 w 2072429"/>
                  <a:gd name="connsiteY3-3696" fmla="*/ 361648 h 2561350"/>
                  <a:gd name="connsiteX4-3697" fmla="*/ 2067556 w 2072429"/>
                  <a:gd name="connsiteY4-3698" fmla="*/ 961234 h 2561350"/>
                  <a:gd name="connsiteX5-3699" fmla="*/ 1863015 w 2072429"/>
                  <a:gd name="connsiteY5-3700" fmla="*/ 1037347 h 2561350"/>
                  <a:gd name="connsiteX6-3701" fmla="*/ 1847373 w 2072429"/>
                  <a:gd name="connsiteY6-3702" fmla="*/ 1520560 h 2561350"/>
                  <a:gd name="connsiteX7-3703" fmla="*/ 1890996 w 2072429"/>
                  <a:gd name="connsiteY7-3704" fmla="*/ 1722186 h 2561350"/>
                  <a:gd name="connsiteX8-3705" fmla="*/ 1952333 w 2072429"/>
                  <a:gd name="connsiteY8-3706" fmla="*/ 2180265 h 2561350"/>
                  <a:gd name="connsiteX9-3707" fmla="*/ 1223202 w 2072429"/>
                  <a:gd name="connsiteY9-3708" fmla="*/ 2167002 h 2561350"/>
                  <a:gd name="connsiteX10-3709" fmla="*/ 1243075 w 2072429"/>
                  <a:gd name="connsiteY10-3710" fmla="*/ 2275300 h 2561350"/>
                  <a:gd name="connsiteX11-3711" fmla="*/ 793019 w 2072429"/>
                  <a:gd name="connsiteY11-3712" fmla="*/ 2277680 h 2561350"/>
                  <a:gd name="connsiteX12-3713" fmla="*/ 822952 w 2072429"/>
                  <a:gd name="connsiteY12-3714" fmla="*/ 2167002 h 2561350"/>
                  <a:gd name="connsiteX13-3715" fmla="*/ 130027 w 2072429"/>
                  <a:gd name="connsiteY13-3716" fmla="*/ 2200159 h 2561350"/>
                  <a:gd name="connsiteX14-3717" fmla="*/ 1050 w 2072429"/>
                  <a:gd name="connsiteY14-3718" fmla="*/ 1657531 h 2561350"/>
                  <a:gd name="connsiteX15-3719" fmla="*/ 271446 w 2072429"/>
                  <a:gd name="connsiteY15-3720" fmla="*/ 1561668 h 2561350"/>
                  <a:gd name="connsiteX16-3721" fmla="*/ 249172 w 2072429"/>
                  <a:gd name="connsiteY16-3722" fmla="*/ 1045298 h 2561350"/>
                  <a:gd name="connsiteX17-3723" fmla="*/ 8510 w 2072429"/>
                  <a:gd name="connsiteY17-3724" fmla="*/ 1018431 h 2561350"/>
                  <a:gd name="connsiteX18-3725" fmla="*/ 110133 w 2072429"/>
                  <a:gd name="connsiteY18-3726" fmla="*/ 382371 h 2561350"/>
                  <a:gd name="connsiteX19-3727" fmla="*/ 827923 w 2072429"/>
                  <a:gd name="connsiteY19-3728" fmla="*/ 389002 h 2561350"/>
                  <a:gd name="connsiteX20-3729" fmla="*/ 793019 w 2072429"/>
                  <a:gd name="connsiteY20-3730" fmla="*/ 283670 h 2561350"/>
                  <a:gd name="connsiteX21-3731" fmla="*/ 1028762 w 2072429"/>
                  <a:gd name="connsiteY21-3732" fmla="*/ 3 h 2561350"/>
                  <a:gd name="connsiteX0-3733" fmla="*/ 1028762 w 2072429"/>
                  <a:gd name="connsiteY0-3734" fmla="*/ 3 h 2561350"/>
                  <a:gd name="connsiteX1-3735" fmla="*/ 1243075 w 2072429"/>
                  <a:gd name="connsiteY1-3736" fmla="*/ 286050 h 2561350"/>
                  <a:gd name="connsiteX2-3737" fmla="*/ 1220939 w 2072429"/>
                  <a:gd name="connsiteY2-3738" fmla="*/ 389002 h 2561350"/>
                  <a:gd name="connsiteX3-3739" fmla="*/ 1959793 w 2072429"/>
                  <a:gd name="connsiteY3-3740" fmla="*/ 361648 h 2561350"/>
                  <a:gd name="connsiteX4-3741" fmla="*/ 2067556 w 2072429"/>
                  <a:gd name="connsiteY4-3742" fmla="*/ 961234 h 2561350"/>
                  <a:gd name="connsiteX5-3743" fmla="*/ 1863015 w 2072429"/>
                  <a:gd name="connsiteY5-3744" fmla="*/ 1037347 h 2561350"/>
                  <a:gd name="connsiteX6-3745" fmla="*/ 1847373 w 2072429"/>
                  <a:gd name="connsiteY6-3746" fmla="*/ 1520560 h 2561350"/>
                  <a:gd name="connsiteX7-3747" fmla="*/ 2065070 w 2072429"/>
                  <a:gd name="connsiteY7-3748" fmla="*/ 1597847 h 2561350"/>
                  <a:gd name="connsiteX8-3749" fmla="*/ 1952333 w 2072429"/>
                  <a:gd name="connsiteY8-3750" fmla="*/ 2180265 h 2561350"/>
                  <a:gd name="connsiteX9-3751" fmla="*/ 1223202 w 2072429"/>
                  <a:gd name="connsiteY9-3752" fmla="*/ 2167002 h 2561350"/>
                  <a:gd name="connsiteX10-3753" fmla="*/ 1243075 w 2072429"/>
                  <a:gd name="connsiteY10-3754" fmla="*/ 2275300 h 2561350"/>
                  <a:gd name="connsiteX11-3755" fmla="*/ 793019 w 2072429"/>
                  <a:gd name="connsiteY11-3756" fmla="*/ 2277680 h 2561350"/>
                  <a:gd name="connsiteX12-3757" fmla="*/ 822952 w 2072429"/>
                  <a:gd name="connsiteY12-3758" fmla="*/ 2167002 h 2561350"/>
                  <a:gd name="connsiteX13-3759" fmla="*/ 130027 w 2072429"/>
                  <a:gd name="connsiteY13-3760" fmla="*/ 2200159 h 2561350"/>
                  <a:gd name="connsiteX14-3761" fmla="*/ 1050 w 2072429"/>
                  <a:gd name="connsiteY14-3762" fmla="*/ 1657531 h 2561350"/>
                  <a:gd name="connsiteX15-3763" fmla="*/ 271446 w 2072429"/>
                  <a:gd name="connsiteY15-3764" fmla="*/ 1561668 h 2561350"/>
                  <a:gd name="connsiteX16-3765" fmla="*/ 249172 w 2072429"/>
                  <a:gd name="connsiteY16-3766" fmla="*/ 1045298 h 2561350"/>
                  <a:gd name="connsiteX17-3767" fmla="*/ 8510 w 2072429"/>
                  <a:gd name="connsiteY17-3768" fmla="*/ 1018431 h 2561350"/>
                  <a:gd name="connsiteX18-3769" fmla="*/ 110133 w 2072429"/>
                  <a:gd name="connsiteY18-3770" fmla="*/ 382371 h 2561350"/>
                  <a:gd name="connsiteX19-3771" fmla="*/ 827923 w 2072429"/>
                  <a:gd name="connsiteY19-3772" fmla="*/ 389002 h 2561350"/>
                  <a:gd name="connsiteX20-3773" fmla="*/ 793019 w 2072429"/>
                  <a:gd name="connsiteY20-3774" fmla="*/ 283670 h 2561350"/>
                  <a:gd name="connsiteX21-3775" fmla="*/ 1028762 w 2072429"/>
                  <a:gd name="connsiteY21-3776" fmla="*/ 3 h 2561350"/>
                  <a:gd name="connsiteX0-3777" fmla="*/ 1028762 w 2072429"/>
                  <a:gd name="connsiteY0-3778" fmla="*/ 3 h 2561350"/>
                  <a:gd name="connsiteX1-3779" fmla="*/ 1243075 w 2072429"/>
                  <a:gd name="connsiteY1-3780" fmla="*/ 286050 h 2561350"/>
                  <a:gd name="connsiteX2-3781" fmla="*/ 1220939 w 2072429"/>
                  <a:gd name="connsiteY2-3782" fmla="*/ 389002 h 2561350"/>
                  <a:gd name="connsiteX3-3783" fmla="*/ 1959793 w 2072429"/>
                  <a:gd name="connsiteY3-3784" fmla="*/ 361648 h 2561350"/>
                  <a:gd name="connsiteX4-3785" fmla="*/ 2067556 w 2072429"/>
                  <a:gd name="connsiteY4-3786" fmla="*/ 961234 h 2561350"/>
                  <a:gd name="connsiteX5-3787" fmla="*/ 1863015 w 2072429"/>
                  <a:gd name="connsiteY5-3788" fmla="*/ 1037347 h 2561350"/>
                  <a:gd name="connsiteX6-3789" fmla="*/ 1847373 w 2072429"/>
                  <a:gd name="connsiteY6-3790" fmla="*/ 1520560 h 2561350"/>
                  <a:gd name="connsiteX7-3791" fmla="*/ 2065070 w 2072429"/>
                  <a:gd name="connsiteY7-3792" fmla="*/ 1597847 h 2561350"/>
                  <a:gd name="connsiteX8-3793" fmla="*/ 1952333 w 2072429"/>
                  <a:gd name="connsiteY8-3794" fmla="*/ 2180265 h 2561350"/>
                  <a:gd name="connsiteX9-3795" fmla="*/ 1223202 w 2072429"/>
                  <a:gd name="connsiteY9-3796" fmla="*/ 2167002 h 2561350"/>
                  <a:gd name="connsiteX10-3797" fmla="*/ 1243075 w 2072429"/>
                  <a:gd name="connsiteY10-3798" fmla="*/ 2275300 h 2561350"/>
                  <a:gd name="connsiteX11-3799" fmla="*/ 793019 w 2072429"/>
                  <a:gd name="connsiteY11-3800" fmla="*/ 2277680 h 2561350"/>
                  <a:gd name="connsiteX12-3801" fmla="*/ 822952 w 2072429"/>
                  <a:gd name="connsiteY12-3802" fmla="*/ 2167002 h 2561350"/>
                  <a:gd name="connsiteX13-3803" fmla="*/ 130027 w 2072429"/>
                  <a:gd name="connsiteY13-3804" fmla="*/ 2200159 h 2561350"/>
                  <a:gd name="connsiteX14-3805" fmla="*/ 1050 w 2072429"/>
                  <a:gd name="connsiteY14-3806" fmla="*/ 1657531 h 2561350"/>
                  <a:gd name="connsiteX15-3807" fmla="*/ 271446 w 2072429"/>
                  <a:gd name="connsiteY15-3808" fmla="*/ 1561668 h 2561350"/>
                  <a:gd name="connsiteX16-3809" fmla="*/ 249172 w 2072429"/>
                  <a:gd name="connsiteY16-3810" fmla="*/ 1045298 h 2561350"/>
                  <a:gd name="connsiteX17-3811" fmla="*/ 8510 w 2072429"/>
                  <a:gd name="connsiteY17-3812" fmla="*/ 1018431 h 2561350"/>
                  <a:gd name="connsiteX18-3813" fmla="*/ 110133 w 2072429"/>
                  <a:gd name="connsiteY18-3814" fmla="*/ 382371 h 2561350"/>
                  <a:gd name="connsiteX19-3815" fmla="*/ 827923 w 2072429"/>
                  <a:gd name="connsiteY19-3816" fmla="*/ 389002 h 2561350"/>
                  <a:gd name="connsiteX20-3817" fmla="*/ 793019 w 2072429"/>
                  <a:gd name="connsiteY20-3818" fmla="*/ 283670 h 2561350"/>
                  <a:gd name="connsiteX21-3819" fmla="*/ 1028762 w 2072429"/>
                  <a:gd name="connsiteY21-3820" fmla="*/ 3 h 2561350"/>
                  <a:gd name="connsiteX0-3821" fmla="*/ 1028762 w 2072429"/>
                  <a:gd name="connsiteY0-3822" fmla="*/ 3 h 2561350"/>
                  <a:gd name="connsiteX1-3823" fmla="*/ 1243075 w 2072429"/>
                  <a:gd name="connsiteY1-3824" fmla="*/ 286050 h 2561350"/>
                  <a:gd name="connsiteX2-3825" fmla="*/ 1220939 w 2072429"/>
                  <a:gd name="connsiteY2-3826" fmla="*/ 389002 h 2561350"/>
                  <a:gd name="connsiteX3-3827" fmla="*/ 1959793 w 2072429"/>
                  <a:gd name="connsiteY3-3828" fmla="*/ 361648 h 2561350"/>
                  <a:gd name="connsiteX4-3829" fmla="*/ 2067556 w 2072429"/>
                  <a:gd name="connsiteY4-3830" fmla="*/ 961234 h 2561350"/>
                  <a:gd name="connsiteX5-3831" fmla="*/ 1863015 w 2072429"/>
                  <a:gd name="connsiteY5-3832" fmla="*/ 1037347 h 2561350"/>
                  <a:gd name="connsiteX6-3833" fmla="*/ 1847373 w 2072429"/>
                  <a:gd name="connsiteY6-3834" fmla="*/ 1520560 h 2561350"/>
                  <a:gd name="connsiteX7-3835" fmla="*/ 2065070 w 2072429"/>
                  <a:gd name="connsiteY7-3836" fmla="*/ 1597847 h 2561350"/>
                  <a:gd name="connsiteX8-3837" fmla="*/ 1952333 w 2072429"/>
                  <a:gd name="connsiteY8-3838" fmla="*/ 2180265 h 2561350"/>
                  <a:gd name="connsiteX9-3839" fmla="*/ 1223202 w 2072429"/>
                  <a:gd name="connsiteY9-3840" fmla="*/ 2167002 h 2561350"/>
                  <a:gd name="connsiteX10-3841" fmla="*/ 1243075 w 2072429"/>
                  <a:gd name="connsiteY10-3842" fmla="*/ 2275300 h 2561350"/>
                  <a:gd name="connsiteX11-3843" fmla="*/ 793019 w 2072429"/>
                  <a:gd name="connsiteY11-3844" fmla="*/ 2277680 h 2561350"/>
                  <a:gd name="connsiteX12-3845" fmla="*/ 822952 w 2072429"/>
                  <a:gd name="connsiteY12-3846" fmla="*/ 2167002 h 2561350"/>
                  <a:gd name="connsiteX13-3847" fmla="*/ 130027 w 2072429"/>
                  <a:gd name="connsiteY13-3848" fmla="*/ 2200159 h 2561350"/>
                  <a:gd name="connsiteX14-3849" fmla="*/ 1050 w 2072429"/>
                  <a:gd name="connsiteY14-3850" fmla="*/ 1657531 h 2561350"/>
                  <a:gd name="connsiteX15-3851" fmla="*/ 271446 w 2072429"/>
                  <a:gd name="connsiteY15-3852" fmla="*/ 1561668 h 2561350"/>
                  <a:gd name="connsiteX16-3853" fmla="*/ 249172 w 2072429"/>
                  <a:gd name="connsiteY16-3854" fmla="*/ 1045298 h 2561350"/>
                  <a:gd name="connsiteX17-3855" fmla="*/ 8510 w 2072429"/>
                  <a:gd name="connsiteY17-3856" fmla="*/ 1018431 h 2561350"/>
                  <a:gd name="connsiteX18-3857" fmla="*/ 110133 w 2072429"/>
                  <a:gd name="connsiteY18-3858" fmla="*/ 382371 h 2561350"/>
                  <a:gd name="connsiteX19-3859" fmla="*/ 827923 w 2072429"/>
                  <a:gd name="connsiteY19-3860" fmla="*/ 389002 h 2561350"/>
                  <a:gd name="connsiteX20-3861" fmla="*/ 793019 w 2072429"/>
                  <a:gd name="connsiteY20-3862" fmla="*/ 283670 h 2561350"/>
                  <a:gd name="connsiteX21-3863" fmla="*/ 1028762 w 2072429"/>
                  <a:gd name="connsiteY21-3864" fmla="*/ 3 h 2561350"/>
                  <a:gd name="connsiteX0-3865" fmla="*/ 1028762 w 2072429"/>
                  <a:gd name="connsiteY0-3866" fmla="*/ 3 h 2561350"/>
                  <a:gd name="connsiteX1-3867" fmla="*/ 1243075 w 2072429"/>
                  <a:gd name="connsiteY1-3868" fmla="*/ 286050 h 2561350"/>
                  <a:gd name="connsiteX2-3869" fmla="*/ 1220939 w 2072429"/>
                  <a:gd name="connsiteY2-3870" fmla="*/ 389002 h 2561350"/>
                  <a:gd name="connsiteX3-3871" fmla="*/ 1959793 w 2072429"/>
                  <a:gd name="connsiteY3-3872" fmla="*/ 361648 h 2561350"/>
                  <a:gd name="connsiteX4-3873" fmla="*/ 2067556 w 2072429"/>
                  <a:gd name="connsiteY4-3874" fmla="*/ 961234 h 2561350"/>
                  <a:gd name="connsiteX5-3875" fmla="*/ 1863015 w 2072429"/>
                  <a:gd name="connsiteY5-3876" fmla="*/ 1037347 h 2561350"/>
                  <a:gd name="connsiteX6-3877" fmla="*/ 1847373 w 2072429"/>
                  <a:gd name="connsiteY6-3878" fmla="*/ 1535481 h 2561350"/>
                  <a:gd name="connsiteX7-3879" fmla="*/ 2065070 w 2072429"/>
                  <a:gd name="connsiteY7-3880" fmla="*/ 1597847 h 2561350"/>
                  <a:gd name="connsiteX8-3881" fmla="*/ 1952333 w 2072429"/>
                  <a:gd name="connsiteY8-3882" fmla="*/ 2180265 h 2561350"/>
                  <a:gd name="connsiteX9-3883" fmla="*/ 1223202 w 2072429"/>
                  <a:gd name="connsiteY9-3884" fmla="*/ 2167002 h 2561350"/>
                  <a:gd name="connsiteX10-3885" fmla="*/ 1243075 w 2072429"/>
                  <a:gd name="connsiteY10-3886" fmla="*/ 2275300 h 2561350"/>
                  <a:gd name="connsiteX11-3887" fmla="*/ 793019 w 2072429"/>
                  <a:gd name="connsiteY11-3888" fmla="*/ 2277680 h 2561350"/>
                  <a:gd name="connsiteX12-3889" fmla="*/ 822952 w 2072429"/>
                  <a:gd name="connsiteY12-3890" fmla="*/ 2167002 h 2561350"/>
                  <a:gd name="connsiteX13-3891" fmla="*/ 130027 w 2072429"/>
                  <a:gd name="connsiteY13-3892" fmla="*/ 2200159 h 2561350"/>
                  <a:gd name="connsiteX14-3893" fmla="*/ 1050 w 2072429"/>
                  <a:gd name="connsiteY14-3894" fmla="*/ 1657531 h 2561350"/>
                  <a:gd name="connsiteX15-3895" fmla="*/ 271446 w 2072429"/>
                  <a:gd name="connsiteY15-3896" fmla="*/ 1561668 h 2561350"/>
                  <a:gd name="connsiteX16-3897" fmla="*/ 249172 w 2072429"/>
                  <a:gd name="connsiteY16-3898" fmla="*/ 1045298 h 2561350"/>
                  <a:gd name="connsiteX17-3899" fmla="*/ 8510 w 2072429"/>
                  <a:gd name="connsiteY17-3900" fmla="*/ 1018431 h 2561350"/>
                  <a:gd name="connsiteX18-3901" fmla="*/ 110133 w 2072429"/>
                  <a:gd name="connsiteY18-3902" fmla="*/ 382371 h 2561350"/>
                  <a:gd name="connsiteX19-3903" fmla="*/ 827923 w 2072429"/>
                  <a:gd name="connsiteY19-3904" fmla="*/ 389002 h 2561350"/>
                  <a:gd name="connsiteX20-3905" fmla="*/ 793019 w 2072429"/>
                  <a:gd name="connsiteY20-3906" fmla="*/ 283670 h 2561350"/>
                  <a:gd name="connsiteX21-3907" fmla="*/ 1028762 w 2072429"/>
                  <a:gd name="connsiteY21-3908" fmla="*/ 3 h 2561350"/>
                  <a:gd name="connsiteX0-3909" fmla="*/ 1028762 w 2072429"/>
                  <a:gd name="connsiteY0-3910" fmla="*/ 3 h 2561350"/>
                  <a:gd name="connsiteX1-3911" fmla="*/ 1243075 w 2072429"/>
                  <a:gd name="connsiteY1-3912" fmla="*/ 286050 h 2561350"/>
                  <a:gd name="connsiteX2-3913" fmla="*/ 1220939 w 2072429"/>
                  <a:gd name="connsiteY2-3914" fmla="*/ 389002 h 2561350"/>
                  <a:gd name="connsiteX3-3915" fmla="*/ 1959793 w 2072429"/>
                  <a:gd name="connsiteY3-3916" fmla="*/ 361648 h 2561350"/>
                  <a:gd name="connsiteX4-3917" fmla="*/ 2067556 w 2072429"/>
                  <a:gd name="connsiteY4-3918" fmla="*/ 961234 h 2561350"/>
                  <a:gd name="connsiteX5-3919" fmla="*/ 1863015 w 2072429"/>
                  <a:gd name="connsiteY5-3920" fmla="*/ 1037347 h 2561350"/>
                  <a:gd name="connsiteX6-3921" fmla="*/ 1847373 w 2072429"/>
                  <a:gd name="connsiteY6-3922" fmla="*/ 1535481 h 2561350"/>
                  <a:gd name="connsiteX7-3923" fmla="*/ 2065070 w 2072429"/>
                  <a:gd name="connsiteY7-3924" fmla="*/ 1597847 h 2561350"/>
                  <a:gd name="connsiteX8-3925" fmla="*/ 1952333 w 2072429"/>
                  <a:gd name="connsiteY8-3926" fmla="*/ 2180265 h 2561350"/>
                  <a:gd name="connsiteX9-3927" fmla="*/ 1223202 w 2072429"/>
                  <a:gd name="connsiteY9-3928" fmla="*/ 2167002 h 2561350"/>
                  <a:gd name="connsiteX10-3929" fmla="*/ 1243075 w 2072429"/>
                  <a:gd name="connsiteY10-3930" fmla="*/ 2275300 h 2561350"/>
                  <a:gd name="connsiteX11-3931" fmla="*/ 793019 w 2072429"/>
                  <a:gd name="connsiteY11-3932" fmla="*/ 2277680 h 2561350"/>
                  <a:gd name="connsiteX12-3933" fmla="*/ 822952 w 2072429"/>
                  <a:gd name="connsiteY12-3934" fmla="*/ 2167002 h 2561350"/>
                  <a:gd name="connsiteX13-3935" fmla="*/ 130027 w 2072429"/>
                  <a:gd name="connsiteY13-3936" fmla="*/ 2200159 h 2561350"/>
                  <a:gd name="connsiteX14-3937" fmla="*/ 1050 w 2072429"/>
                  <a:gd name="connsiteY14-3938" fmla="*/ 1657531 h 2561350"/>
                  <a:gd name="connsiteX15-3939" fmla="*/ 271446 w 2072429"/>
                  <a:gd name="connsiteY15-3940" fmla="*/ 1561668 h 2561350"/>
                  <a:gd name="connsiteX16-3941" fmla="*/ 249172 w 2072429"/>
                  <a:gd name="connsiteY16-3942" fmla="*/ 1045298 h 2561350"/>
                  <a:gd name="connsiteX17-3943" fmla="*/ 8510 w 2072429"/>
                  <a:gd name="connsiteY17-3944" fmla="*/ 1018431 h 2561350"/>
                  <a:gd name="connsiteX18-3945" fmla="*/ 110133 w 2072429"/>
                  <a:gd name="connsiteY18-3946" fmla="*/ 382371 h 2561350"/>
                  <a:gd name="connsiteX19-3947" fmla="*/ 827923 w 2072429"/>
                  <a:gd name="connsiteY19-3948" fmla="*/ 389002 h 2561350"/>
                  <a:gd name="connsiteX20-3949" fmla="*/ 793019 w 2072429"/>
                  <a:gd name="connsiteY20-3950" fmla="*/ 283670 h 2561350"/>
                  <a:gd name="connsiteX21-3951" fmla="*/ 1028762 w 2072429"/>
                  <a:gd name="connsiteY21-3952" fmla="*/ 3 h 2561350"/>
                  <a:gd name="connsiteX0-3953" fmla="*/ 1028762 w 2072429"/>
                  <a:gd name="connsiteY0-3954" fmla="*/ 3 h 2561350"/>
                  <a:gd name="connsiteX1-3955" fmla="*/ 1243075 w 2072429"/>
                  <a:gd name="connsiteY1-3956" fmla="*/ 286050 h 2561350"/>
                  <a:gd name="connsiteX2-3957" fmla="*/ 1220939 w 2072429"/>
                  <a:gd name="connsiteY2-3958" fmla="*/ 389002 h 2561350"/>
                  <a:gd name="connsiteX3-3959" fmla="*/ 1959793 w 2072429"/>
                  <a:gd name="connsiteY3-3960" fmla="*/ 361648 h 2561350"/>
                  <a:gd name="connsiteX4-3961" fmla="*/ 2067556 w 2072429"/>
                  <a:gd name="connsiteY4-3962" fmla="*/ 961234 h 2561350"/>
                  <a:gd name="connsiteX5-3963" fmla="*/ 1863015 w 2072429"/>
                  <a:gd name="connsiteY5-3964" fmla="*/ 1037347 h 2561350"/>
                  <a:gd name="connsiteX6-3965" fmla="*/ 1847373 w 2072429"/>
                  <a:gd name="connsiteY6-3966" fmla="*/ 1535481 h 2561350"/>
                  <a:gd name="connsiteX7-3967" fmla="*/ 2065070 w 2072429"/>
                  <a:gd name="connsiteY7-3968" fmla="*/ 1597847 h 2561350"/>
                  <a:gd name="connsiteX8-3969" fmla="*/ 1952333 w 2072429"/>
                  <a:gd name="connsiteY8-3970" fmla="*/ 2180265 h 2561350"/>
                  <a:gd name="connsiteX9-3971" fmla="*/ 1223202 w 2072429"/>
                  <a:gd name="connsiteY9-3972" fmla="*/ 2167002 h 2561350"/>
                  <a:gd name="connsiteX10-3973" fmla="*/ 1243075 w 2072429"/>
                  <a:gd name="connsiteY10-3974" fmla="*/ 2275300 h 2561350"/>
                  <a:gd name="connsiteX11-3975" fmla="*/ 793019 w 2072429"/>
                  <a:gd name="connsiteY11-3976" fmla="*/ 2277680 h 2561350"/>
                  <a:gd name="connsiteX12-3977" fmla="*/ 822952 w 2072429"/>
                  <a:gd name="connsiteY12-3978" fmla="*/ 2167002 h 2561350"/>
                  <a:gd name="connsiteX13-3979" fmla="*/ 130027 w 2072429"/>
                  <a:gd name="connsiteY13-3980" fmla="*/ 2200159 h 2561350"/>
                  <a:gd name="connsiteX14-3981" fmla="*/ 1050 w 2072429"/>
                  <a:gd name="connsiteY14-3982" fmla="*/ 1657531 h 2561350"/>
                  <a:gd name="connsiteX15-3983" fmla="*/ 271446 w 2072429"/>
                  <a:gd name="connsiteY15-3984" fmla="*/ 1561668 h 2561350"/>
                  <a:gd name="connsiteX16-3985" fmla="*/ 249172 w 2072429"/>
                  <a:gd name="connsiteY16-3986" fmla="*/ 1045298 h 2561350"/>
                  <a:gd name="connsiteX17-3987" fmla="*/ 8510 w 2072429"/>
                  <a:gd name="connsiteY17-3988" fmla="*/ 1018431 h 2561350"/>
                  <a:gd name="connsiteX18-3989" fmla="*/ 110133 w 2072429"/>
                  <a:gd name="connsiteY18-3990" fmla="*/ 382371 h 2561350"/>
                  <a:gd name="connsiteX19-3991" fmla="*/ 827923 w 2072429"/>
                  <a:gd name="connsiteY19-3992" fmla="*/ 389002 h 2561350"/>
                  <a:gd name="connsiteX20-3993" fmla="*/ 793019 w 2072429"/>
                  <a:gd name="connsiteY20-3994" fmla="*/ 283670 h 2561350"/>
                  <a:gd name="connsiteX21-3995" fmla="*/ 1028762 w 2072429"/>
                  <a:gd name="connsiteY21-3996" fmla="*/ 3 h 2561350"/>
                  <a:gd name="connsiteX0-3997" fmla="*/ 1028762 w 2072429"/>
                  <a:gd name="connsiteY0-3998" fmla="*/ 3 h 2561350"/>
                  <a:gd name="connsiteX1-3999" fmla="*/ 1243075 w 2072429"/>
                  <a:gd name="connsiteY1-4000" fmla="*/ 286050 h 2561350"/>
                  <a:gd name="connsiteX2-4001" fmla="*/ 1220939 w 2072429"/>
                  <a:gd name="connsiteY2-4002" fmla="*/ 389002 h 2561350"/>
                  <a:gd name="connsiteX3-4003" fmla="*/ 1959793 w 2072429"/>
                  <a:gd name="connsiteY3-4004" fmla="*/ 361648 h 2561350"/>
                  <a:gd name="connsiteX4-4005" fmla="*/ 2067556 w 2072429"/>
                  <a:gd name="connsiteY4-4006" fmla="*/ 961234 h 2561350"/>
                  <a:gd name="connsiteX5-4007" fmla="*/ 1863015 w 2072429"/>
                  <a:gd name="connsiteY5-4008" fmla="*/ 1037347 h 2561350"/>
                  <a:gd name="connsiteX6-4009" fmla="*/ 1847373 w 2072429"/>
                  <a:gd name="connsiteY6-4010" fmla="*/ 1535481 h 2561350"/>
                  <a:gd name="connsiteX7-4011" fmla="*/ 2065070 w 2072429"/>
                  <a:gd name="connsiteY7-4012" fmla="*/ 1597847 h 2561350"/>
                  <a:gd name="connsiteX8-4013" fmla="*/ 1952333 w 2072429"/>
                  <a:gd name="connsiteY8-4014" fmla="*/ 2180265 h 2561350"/>
                  <a:gd name="connsiteX9-4015" fmla="*/ 1223202 w 2072429"/>
                  <a:gd name="connsiteY9-4016" fmla="*/ 2167002 h 2561350"/>
                  <a:gd name="connsiteX10-4017" fmla="*/ 1243075 w 2072429"/>
                  <a:gd name="connsiteY10-4018" fmla="*/ 2275300 h 2561350"/>
                  <a:gd name="connsiteX11-4019" fmla="*/ 793019 w 2072429"/>
                  <a:gd name="connsiteY11-4020" fmla="*/ 2277680 h 2561350"/>
                  <a:gd name="connsiteX12-4021" fmla="*/ 822952 w 2072429"/>
                  <a:gd name="connsiteY12-4022" fmla="*/ 2167002 h 2561350"/>
                  <a:gd name="connsiteX13-4023" fmla="*/ 130027 w 2072429"/>
                  <a:gd name="connsiteY13-4024" fmla="*/ 2200159 h 2561350"/>
                  <a:gd name="connsiteX14-4025" fmla="*/ 1050 w 2072429"/>
                  <a:gd name="connsiteY14-4026" fmla="*/ 1657531 h 2561350"/>
                  <a:gd name="connsiteX15-4027" fmla="*/ 271446 w 2072429"/>
                  <a:gd name="connsiteY15-4028" fmla="*/ 1561668 h 2561350"/>
                  <a:gd name="connsiteX16-4029" fmla="*/ 249172 w 2072429"/>
                  <a:gd name="connsiteY16-4030" fmla="*/ 1045298 h 2561350"/>
                  <a:gd name="connsiteX17-4031" fmla="*/ 8510 w 2072429"/>
                  <a:gd name="connsiteY17-4032" fmla="*/ 1018431 h 2561350"/>
                  <a:gd name="connsiteX18-4033" fmla="*/ 110133 w 2072429"/>
                  <a:gd name="connsiteY18-4034" fmla="*/ 382371 h 2561350"/>
                  <a:gd name="connsiteX19-4035" fmla="*/ 827923 w 2072429"/>
                  <a:gd name="connsiteY19-4036" fmla="*/ 389002 h 2561350"/>
                  <a:gd name="connsiteX20-4037" fmla="*/ 793019 w 2072429"/>
                  <a:gd name="connsiteY20-4038" fmla="*/ 283670 h 2561350"/>
                  <a:gd name="connsiteX21-4039" fmla="*/ 1028762 w 2072429"/>
                  <a:gd name="connsiteY21-4040" fmla="*/ 3 h 2561350"/>
                  <a:gd name="connsiteX0-4041" fmla="*/ 1028762 w 2072429"/>
                  <a:gd name="connsiteY0-4042" fmla="*/ 3 h 2561350"/>
                  <a:gd name="connsiteX1-4043" fmla="*/ 1243075 w 2072429"/>
                  <a:gd name="connsiteY1-4044" fmla="*/ 286050 h 2561350"/>
                  <a:gd name="connsiteX2-4045" fmla="*/ 1220939 w 2072429"/>
                  <a:gd name="connsiteY2-4046" fmla="*/ 389002 h 2561350"/>
                  <a:gd name="connsiteX3-4047" fmla="*/ 1959793 w 2072429"/>
                  <a:gd name="connsiteY3-4048" fmla="*/ 361648 h 2561350"/>
                  <a:gd name="connsiteX4-4049" fmla="*/ 2067556 w 2072429"/>
                  <a:gd name="connsiteY4-4050" fmla="*/ 961234 h 2561350"/>
                  <a:gd name="connsiteX5-4051" fmla="*/ 1863015 w 2072429"/>
                  <a:gd name="connsiteY5-4052" fmla="*/ 1037347 h 2561350"/>
                  <a:gd name="connsiteX6-4053" fmla="*/ 1847373 w 2072429"/>
                  <a:gd name="connsiteY6-4054" fmla="*/ 1535481 h 2561350"/>
                  <a:gd name="connsiteX7-4055" fmla="*/ 2065070 w 2072429"/>
                  <a:gd name="connsiteY7-4056" fmla="*/ 1597847 h 2561350"/>
                  <a:gd name="connsiteX8-4057" fmla="*/ 1952333 w 2072429"/>
                  <a:gd name="connsiteY8-4058" fmla="*/ 2180265 h 2561350"/>
                  <a:gd name="connsiteX9-4059" fmla="*/ 1223202 w 2072429"/>
                  <a:gd name="connsiteY9-4060" fmla="*/ 2167002 h 2561350"/>
                  <a:gd name="connsiteX10-4061" fmla="*/ 1243075 w 2072429"/>
                  <a:gd name="connsiteY10-4062" fmla="*/ 2275300 h 2561350"/>
                  <a:gd name="connsiteX11-4063" fmla="*/ 793019 w 2072429"/>
                  <a:gd name="connsiteY11-4064" fmla="*/ 2277680 h 2561350"/>
                  <a:gd name="connsiteX12-4065" fmla="*/ 822952 w 2072429"/>
                  <a:gd name="connsiteY12-4066" fmla="*/ 2167002 h 2561350"/>
                  <a:gd name="connsiteX13-4067" fmla="*/ 130027 w 2072429"/>
                  <a:gd name="connsiteY13-4068" fmla="*/ 2200159 h 2561350"/>
                  <a:gd name="connsiteX14-4069" fmla="*/ 1050 w 2072429"/>
                  <a:gd name="connsiteY14-4070" fmla="*/ 1657531 h 2561350"/>
                  <a:gd name="connsiteX15-4071" fmla="*/ 271446 w 2072429"/>
                  <a:gd name="connsiteY15-4072" fmla="*/ 1561668 h 2561350"/>
                  <a:gd name="connsiteX16-4073" fmla="*/ 249172 w 2072429"/>
                  <a:gd name="connsiteY16-4074" fmla="*/ 1045298 h 2561350"/>
                  <a:gd name="connsiteX17-4075" fmla="*/ 8510 w 2072429"/>
                  <a:gd name="connsiteY17-4076" fmla="*/ 1018431 h 2561350"/>
                  <a:gd name="connsiteX18-4077" fmla="*/ 110133 w 2072429"/>
                  <a:gd name="connsiteY18-4078" fmla="*/ 382371 h 2561350"/>
                  <a:gd name="connsiteX19-4079" fmla="*/ 827923 w 2072429"/>
                  <a:gd name="connsiteY19-4080" fmla="*/ 389002 h 2561350"/>
                  <a:gd name="connsiteX20-4081" fmla="*/ 793019 w 2072429"/>
                  <a:gd name="connsiteY20-4082" fmla="*/ 283670 h 2561350"/>
                  <a:gd name="connsiteX21-4083" fmla="*/ 1028762 w 2072429"/>
                  <a:gd name="connsiteY21-4084" fmla="*/ 3 h 2561350"/>
                  <a:gd name="connsiteX0-4085" fmla="*/ 1028762 w 2072429"/>
                  <a:gd name="connsiteY0-4086" fmla="*/ 3 h 2561350"/>
                  <a:gd name="connsiteX1-4087" fmla="*/ 1243075 w 2072429"/>
                  <a:gd name="connsiteY1-4088" fmla="*/ 286050 h 2561350"/>
                  <a:gd name="connsiteX2-4089" fmla="*/ 1220939 w 2072429"/>
                  <a:gd name="connsiteY2-4090" fmla="*/ 389002 h 2561350"/>
                  <a:gd name="connsiteX3-4091" fmla="*/ 1959793 w 2072429"/>
                  <a:gd name="connsiteY3-4092" fmla="*/ 361648 h 2561350"/>
                  <a:gd name="connsiteX4-4093" fmla="*/ 2067556 w 2072429"/>
                  <a:gd name="connsiteY4-4094" fmla="*/ 961234 h 2561350"/>
                  <a:gd name="connsiteX5-4095" fmla="*/ 1863015 w 2072429"/>
                  <a:gd name="connsiteY5-4096" fmla="*/ 1037347 h 2561350"/>
                  <a:gd name="connsiteX6-4097" fmla="*/ 1847373 w 2072429"/>
                  <a:gd name="connsiteY6-4098" fmla="*/ 1535481 h 2561350"/>
                  <a:gd name="connsiteX7-4099" fmla="*/ 2065070 w 2072429"/>
                  <a:gd name="connsiteY7-4100" fmla="*/ 1597847 h 2561350"/>
                  <a:gd name="connsiteX8-4101" fmla="*/ 1952333 w 2072429"/>
                  <a:gd name="connsiteY8-4102" fmla="*/ 2180265 h 2561350"/>
                  <a:gd name="connsiteX9-4103" fmla="*/ 1223202 w 2072429"/>
                  <a:gd name="connsiteY9-4104" fmla="*/ 2167002 h 2561350"/>
                  <a:gd name="connsiteX10-4105" fmla="*/ 1243075 w 2072429"/>
                  <a:gd name="connsiteY10-4106" fmla="*/ 2275300 h 2561350"/>
                  <a:gd name="connsiteX11-4107" fmla="*/ 793019 w 2072429"/>
                  <a:gd name="connsiteY11-4108" fmla="*/ 2277680 h 2561350"/>
                  <a:gd name="connsiteX12-4109" fmla="*/ 822952 w 2072429"/>
                  <a:gd name="connsiteY12-4110" fmla="*/ 2167002 h 2561350"/>
                  <a:gd name="connsiteX13-4111" fmla="*/ 130027 w 2072429"/>
                  <a:gd name="connsiteY13-4112" fmla="*/ 2200159 h 2561350"/>
                  <a:gd name="connsiteX14-4113" fmla="*/ 1050 w 2072429"/>
                  <a:gd name="connsiteY14-4114" fmla="*/ 1657531 h 2561350"/>
                  <a:gd name="connsiteX15-4115" fmla="*/ 271446 w 2072429"/>
                  <a:gd name="connsiteY15-4116" fmla="*/ 1561668 h 2561350"/>
                  <a:gd name="connsiteX16-4117" fmla="*/ 249172 w 2072429"/>
                  <a:gd name="connsiteY16-4118" fmla="*/ 1045298 h 2561350"/>
                  <a:gd name="connsiteX17-4119" fmla="*/ 8510 w 2072429"/>
                  <a:gd name="connsiteY17-4120" fmla="*/ 1018431 h 2561350"/>
                  <a:gd name="connsiteX18-4121" fmla="*/ 110133 w 2072429"/>
                  <a:gd name="connsiteY18-4122" fmla="*/ 382371 h 2561350"/>
                  <a:gd name="connsiteX19-4123" fmla="*/ 827923 w 2072429"/>
                  <a:gd name="connsiteY19-4124" fmla="*/ 389002 h 2561350"/>
                  <a:gd name="connsiteX20-4125" fmla="*/ 793019 w 2072429"/>
                  <a:gd name="connsiteY20-4126" fmla="*/ 283670 h 2561350"/>
                  <a:gd name="connsiteX21-4127" fmla="*/ 1028762 w 2072429"/>
                  <a:gd name="connsiteY21-4128" fmla="*/ 3 h 2561350"/>
                  <a:gd name="connsiteX0-4129" fmla="*/ 1028762 w 2072429"/>
                  <a:gd name="connsiteY0-4130" fmla="*/ 3 h 2561350"/>
                  <a:gd name="connsiteX1-4131" fmla="*/ 1243075 w 2072429"/>
                  <a:gd name="connsiteY1-4132" fmla="*/ 286050 h 2561350"/>
                  <a:gd name="connsiteX2-4133" fmla="*/ 1220939 w 2072429"/>
                  <a:gd name="connsiteY2-4134" fmla="*/ 389002 h 2561350"/>
                  <a:gd name="connsiteX3-4135" fmla="*/ 1959793 w 2072429"/>
                  <a:gd name="connsiteY3-4136" fmla="*/ 361648 h 2561350"/>
                  <a:gd name="connsiteX4-4137" fmla="*/ 2067556 w 2072429"/>
                  <a:gd name="connsiteY4-4138" fmla="*/ 961234 h 2561350"/>
                  <a:gd name="connsiteX5-4139" fmla="*/ 1863015 w 2072429"/>
                  <a:gd name="connsiteY5-4140" fmla="*/ 1037347 h 2561350"/>
                  <a:gd name="connsiteX6-4141" fmla="*/ 1847373 w 2072429"/>
                  <a:gd name="connsiteY6-4142" fmla="*/ 1535481 h 2561350"/>
                  <a:gd name="connsiteX7-4143" fmla="*/ 2065070 w 2072429"/>
                  <a:gd name="connsiteY7-4144" fmla="*/ 1597847 h 2561350"/>
                  <a:gd name="connsiteX8-4145" fmla="*/ 1952333 w 2072429"/>
                  <a:gd name="connsiteY8-4146" fmla="*/ 2180265 h 2561350"/>
                  <a:gd name="connsiteX9-4147" fmla="*/ 1223202 w 2072429"/>
                  <a:gd name="connsiteY9-4148" fmla="*/ 2167002 h 2561350"/>
                  <a:gd name="connsiteX10-4149" fmla="*/ 1243075 w 2072429"/>
                  <a:gd name="connsiteY10-4150" fmla="*/ 2275300 h 2561350"/>
                  <a:gd name="connsiteX11-4151" fmla="*/ 793019 w 2072429"/>
                  <a:gd name="connsiteY11-4152" fmla="*/ 2277680 h 2561350"/>
                  <a:gd name="connsiteX12-4153" fmla="*/ 822952 w 2072429"/>
                  <a:gd name="connsiteY12-4154" fmla="*/ 2167002 h 2561350"/>
                  <a:gd name="connsiteX13-4155" fmla="*/ 130027 w 2072429"/>
                  <a:gd name="connsiteY13-4156" fmla="*/ 2200159 h 2561350"/>
                  <a:gd name="connsiteX14-4157" fmla="*/ 1050 w 2072429"/>
                  <a:gd name="connsiteY14-4158" fmla="*/ 1657531 h 2561350"/>
                  <a:gd name="connsiteX15-4159" fmla="*/ 271446 w 2072429"/>
                  <a:gd name="connsiteY15-4160" fmla="*/ 1561668 h 2561350"/>
                  <a:gd name="connsiteX16-4161" fmla="*/ 249172 w 2072429"/>
                  <a:gd name="connsiteY16-4162" fmla="*/ 1045298 h 2561350"/>
                  <a:gd name="connsiteX17-4163" fmla="*/ 8510 w 2072429"/>
                  <a:gd name="connsiteY17-4164" fmla="*/ 1018431 h 2561350"/>
                  <a:gd name="connsiteX18-4165" fmla="*/ 110133 w 2072429"/>
                  <a:gd name="connsiteY18-4166" fmla="*/ 382371 h 2561350"/>
                  <a:gd name="connsiteX19-4167" fmla="*/ 827923 w 2072429"/>
                  <a:gd name="connsiteY19-4168" fmla="*/ 389002 h 2561350"/>
                  <a:gd name="connsiteX20-4169" fmla="*/ 793019 w 2072429"/>
                  <a:gd name="connsiteY20-4170" fmla="*/ 283670 h 2561350"/>
                  <a:gd name="connsiteX21-4171" fmla="*/ 1028762 w 2072429"/>
                  <a:gd name="connsiteY21-4172" fmla="*/ 3 h 2561350"/>
                  <a:gd name="connsiteX0-4173" fmla="*/ 1028762 w 2072429"/>
                  <a:gd name="connsiteY0-4174" fmla="*/ 3 h 2561350"/>
                  <a:gd name="connsiteX1-4175" fmla="*/ 1243075 w 2072429"/>
                  <a:gd name="connsiteY1-4176" fmla="*/ 286050 h 2561350"/>
                  <a:gd name="connsiteX2-4177" fmla="*/ 1220939 w 2072429"/>
                  <a:gd name="connsiteY2-4178" fmla="*/ 389002 h 2561350"/>
                  <a:gd name="connsiteX3-4179" fmla="*/ 1959793 w 2072429"/>
                  <a:gd name="connsiteY3-4180" fmla="*/ 361648 h 2561350"/>
                  <a:gd name="connsiteX4-4181" fmla="*/ 2067556 w 2072429"/>
                  <a:gd name="connsiteY4-4182" fmla="*/ 961234 h 2561350"/>
                  <a:gd name="connsiteX5-4183" fmla="*/ 1863015 w 2072429"/>
                  <a:gd name="connsiteY5-4184" fmla="*/ 1037347 h 2561350"/>
                  <a:gd name="connsiteX6-4185" fmla="*/ 1847373 w 2072429"/>
                  <a:gd name="connsiteY6-4186" fmla="*/ 1535481 h 2561350"/>
                  <a:gd name="connsiteX7-4187" fmla="*/ 2065070 w 2072429"/>
                  <a:gd name="connsiteY7-4188" fmla="*/ 1597847 h 2561350"/>
                  <a:gd name="connsiteX8-4189" fmla="*/ 1952333 w 2072429"/>
                  <a:gd name="connsiteY8-4190" fmla="*/ 2180265 h 2561350"/>
                  <a:gd name="connsiteX9-4191" fmla="*/ 1223202 w 2072429"/>
                  <a:gd name="connsiteY9-4192" fmla="*/ 2167002 h 2561350"/>
                  <a:gd name="connsiteX10-4193" fmla="*/ 1243075 w 2072429"/>
                  <a:gd name="connsiteY10-4194" fmla="*/ 2275300 h 2561350"/>
                  <a:gd name="connsiteX11-4195" fmla="*/ 793019 w 2072429"/>
                  <a:gd name="connsiteY11-4196" fmla="*/ 2277680 h 2561350"/>
                  <a:gd name="connsiteX12-4197" fmla="*/ 822952 w 2072429"/>
                  <a:gd name="connsiteY12-4198" fmla="*/ 2167002 h 2561350"/>
                  <a:gd name="connsiteX13-4199" fmla="*/ 130027 w 2072429"/>
                  <a:gd name="connsiteY13-4200" fmla="*/ 2200159 h 2561350"/>
                  <a:gd name="connsiteX14-4201" fmla="*/ 1050 w 2072429"/>
                  <a:gd name="connsiteY14-4202" fmla="*/ 1657531 h 2561350"/>
                  <a:gd name="connsiteX15-4203" fmla="*/ 271446 w 2072429"/>
                  <a:gd name="connsiteY15-4204" fmla="*/ 1561668 h 2561350"/>
                  <a:gd name="connsiteX16-4205" fmla="*/ 249172 w 2072429"/>
                  <a:gd name="connsiteY16-4206" fmla="*/ 1045298 h 2561350"/>
                  <a:gd name="connsiteX17-4207" fmla="*/ 8510 w 2072429"/>
                  <a:gd name="connsiteY17-4208" fmla="*/ 1018431 h 2561350"/>
                  <a:gd name="connsiteX18-4209" fmla="*/ 110133 w 2072429"/>
                  <a:gd name="connsiteY18-4210" fmla="*/ 382371 h 2561350"/>
                  <a:gd name="connsiteX19-4211" fmla="*/ 827923 w 2072429"/>
                  <a:gd name="connsiteY19-4212" fmla="*/ 389002 h 2561350"/>
                  <a:gd name="connsiteX20-4213" fmla="*/ 793019 w 2072429"/>
                  <a:gd name="connsiteY20-4214" fmla="*/ 283670 h 2561350"/>
                  <a:gd name="connsiteX21-4215" fmla="*/ 1028762 w 2072429"/>
                  <a:gd name="connsiteY21-4216" fmla="*/ 3 h 2561350"/>
                  <a:gd name="connsiteX0-4217" fmla="*/ 1028762 w 2072429"/>
                  <a:gd name="connsiteY0-4218" fmla="*/ 3 h 2561350"/>
                  <a:gd name="connsiteX1-4219" fmla="*/ 1243075 w 2072429"/>
                  <a:gd name="connsiteY1-4220" fmla="*/ 286050 h 2561350"/>
                  <a:gd name="connsiteX2-4221" fmla="*/ 1220939 w 2072429"/>
                  <a:gd name="connsiteY2-4222" fmla="*/ 389002 h 2561350"/>
                  <a:gd name="connsiteX3-4223" fmla="*/ 1959793 w 2072429"/>
                  <a:gd name="connsiteY3-4224" fmla="*/ 361648 h 2561350"/>
                  <a:gd name="connsiteX4-4225" fmla="*/ 2067556 w 2072429"/>
                  <a:gd name="connsiteY4-4226" fmla="*/ 961234 h 2561350"/>
                  <a:gd name="connsiteX5-4227" fmla="*/ 1847373 w 2072429"/>
                  <a:gd name="connsiteY5-4228" fmla="*/ 1535481 h 2561350"/>
                  <a:gd name="connsiteX6-4229" fmla="*/ 2065070 w 2072429"/>
                  <a:gd name="connsiteY6-4230" fmla="*/ 1597847 h 2561350"/>
                  <a:gd name="connsiteX7-4231" fmla="*/ 1952333 w 2072429"/>
                  <a:gd name="connsiteY7-4232" fmla="*/ 2180265 h 2561350"/>
                  <a:gd name="connsiteX8-4233" fmla="*/ 1223202 w 2072429"/>
                  <a:gd name="connsiteY8-4234" fmla="*/ 2167002 h 2561350"/>
                  <a:gd name="connsiteX9-4235" fmla="*/ 1243075 w 2072429"/>
                  <a:gd name="connsiteY9-4236" fmla="*/ 2275300 h 2561350"/>
                  <a:gd name="connsiteX10-4237" fmla="*/ 793019 w 2072429"/>
                  <a:gd name="connsiteY10-4238" fmla="*/ 2277680 h 2561350"/>
                  <a:gd name="connsiteX11-4239" fmla="*/ 822952 w 2072429"/>
                  <a:gd name="connsiteY11-4240" fmla="*/ 2167002 h 2561350"/>
                  <a:gd name="connsiteX12-4241" fmla="*/ 130027 w 2072429"/>
                  <a:gd name="connsiteY12-4242" fmla="*/ 2200159 h 2561350"/>
                  <a:gd name="connsiteX13-4243" fmla="*/ 1050 w 2072429"/>
                  <a:gd name="connsiteY13-4244" fmla="*/ 1657531 h 2561350"/>
                  <a:gd name="connsiteX14-4245" fmla="*/ 271446 w 2072429"/>
                  <a:gd name="connsiteY14-4246" fmla="*/ 1561668 h 2561350"/>
                  <a:gd name="connsiteX15-4247" fmla="*/ 249172 w 2072429"/>
                  <a:gd name="connsiteY15-4248" fmla="*/ 1045298 h 2561350"/>
                  <a:gd name="connsiteX16-4249" fmla="*/ 8510 w 2072429"/>
                  <a:gd name="connsiteY16-4250" fmla="*/ 1018431 h 2561350"/>
                  <a:gd name="connsiteX17-4251" fmla="*/ 110133 w 2072429"/>
                  <a:gd name="connsiteY17-4252" fmla="*/ 382371 h 2561350"/>
                  <a:gd name="connsiteX18-4253" fmla="*/ 827923 w 2072429"/>
                  <a:gd name="connsiteY18-4254" fmla="*/ 389002 h 2561350"/>
                  <a:gd name="connsiteX19-4255" fmla="*/ 793019 w 2072429"/>
                  <a:gd name="connsiteY19-4256" fmla="*/ 283670 h 2561350"/>
                  <a:gd name="connsiteX20-4257" fmla="*/ 1028762 w 2072429"/>
                  <a:gd name="connsiteY20-4258" fmla="*/ 3 h 2561350"/>
                  <a:gd name="connsiteX0-4259" fmla="*/ 1028762 w 2072429"/>
                  <a:gd name="connsiteY0-4260" fmla="*/ 3 h 2561350"/>
                  <a:gd name="connsiteX1-4261" fmla="*/ 1243075 w 2072429"/>
                  <a:gd name="connsiteY1-4262" fmla="*/ 286050 h 2561350"/>
                  <a:gd name="connsiteX2-4263" fmla="*/ 1220939 w 2072429"/>
                  <a:gd name="connsiteY2-4264" fmla="*/ 389002 h 2561350"/>
                  <a:gd name="connsiteX3-4265" fmla="*/ 1959793 w 2072429"/>
                  <a:gd name="connsiteY3-4266" fmla="*/ 361648 h 2561350"/>
                  <a:gd name="connsiteX4-4267" fmla="*/ 2067556 w 2072429"/>
                  <a:gd name="connsiteY4-4268" fmla="*/ 961234 h 2561350"/>
                  <a:gd name="connsiteX5-4269" fmla="*/ 1997927 w 2072429"/>
                  <a:gd name="connsiteY5-4270" fmla="*/ 1180071 h 2561350"/>
                  <a:gd name="connsiteX6-4271" fmla="*/ 1847373 w 2072429"/>
                  <a:gd name="connsiteY6-4272" fmla="*/ 1535481 h 2561350"/>
                  <a:gd name="connsiteX7-4273" fmla="*/ 2065070 w 2072429"/>
                  <a:gd name="connsiteY7-4274" fmla="*/ 1597847 h 2561350"/>
                  <a:gd name="connsiteX8-4275" fmla="*/ 1952333 w 2072429"/>
                  <a:gd name="connsiteY8-4276" fmla="*/ 2180265 h 2561350"/>
                  <a:gd name="connsiteX9-4277" fmla="*/ 1223202 w 2072429"/>
                  <a:gd name="connsiteY9-4278" fmla="*/ 2167002 h 2561350"/>
                  <a:gd name="connsiteX10-4279" fmla="*/ 1243075 w 2072429"/>
                  <a:gd name="connsiteY10-4280" fmla="*/ 2275300 h 2561350"/>
                  <a:gd name="connsiteX11-4281" fmla="*/ 793019 w 2072429"/>
                  <a:gd name="connsiteY11-4282" fmla="*/ 2277680 h 2561350"/>
                  <a:gd name="connsiteX12-4283" fmla="*/ 822952 w 2072429"/>
                  <a:gd name="connsiteY12-4284" fmla="*/ 2167002 h 2561350"/>
                  <a:gd name="connsiteX13-4285" fmla="*/ 130027 w 2072429"/>
                  <a:gd name="connsiteY13-4286" fmla="*/ 2200159 h 2561350"/>
                  <a:gd name="connsiteX14-4287" fmla="*/ 1050 w 2072429"/>
                  <a:gd name="connsiteY14-4288" fmla="*/ 1657531 h 2561350"/>
                  <a:gd name="connsiteX15-4289" fmla="*/ 271446 w 2072429"/>
                  <a:gd name="connsiteY15-4290" fmla="*/ 1561668 h 2561350"/>
                  <a:gd name="connsiteX16-4291" fmla="*/ 249172 w 2072429"/>
                  <a:gd name="connsiteY16-4292" fmla="*/ 1045298 h 2561350"/>
                  <a:gd name="connsiteX17-4293" fmla="*/ 8510 w 2072429"/>
                  <a:gd name="connsiteY17-4294" fmla="*/ 1018431 h 2561350"/>
                  <a:gd name="connsiteX18-4295" fmla="*/ 110133 w 2072429"/>
                  <a:gd name="connsiteY18-4296" fmla="*/ 382371 h 2561350"/>
                  <a:gd name="connsiteX19-4297" fmla="*/ 827923 w 2072429"/>
                  <a:gd name="connsiteY19-4298" fmla="*/ 389002 h 2561350"/>
                  <a:gd name="connsiteX20-4299" fmla="*/ 793019 w 2072429"/>
                  <a:gd name="connsiteY20-4300" fmla="*/ 283670 h 2561350"/>
                  <a:gd name="connsiteX21-4301" fmla="*/ 1028762 w 2072429"/>
                  <a:gd name="connsiteY21-4302" fmla="*/ 3 h 2561350"/>
                  <a:gd name="connsiteX0-4303" fmla="*/ 1028762 w 2072429"/>
                  <a:gd name="connsiteY0-4304" fmla="*/ 3 h 2561350"/>
                  <a:gd name="connsiteX1-4305" fmla="*/ 1243075 w 2072429"/>
                  <a:gd name="connsiteY1-4306" fmla="*/ 286050 h 2561350"/>
                  <a:gd name="connsiteX2-4307" fmla="*/ 1220939 w 2072429"/>
                  <a:gd name="connsiteY2-4308" fmla="*/ 389002 h 2561350"/>
                  <a:gd name="connsiteX3-4309" fmla="*/ 1959793 w 2072429"/>
                  <a:gd name="connsiteY3-4310" fmla="*/ 361648 h 2561350"/>
                  <a:gd name="connsiteX4-4311" fmla="*/ 2067556 w 2072429"/>
                  <a:gd name="connsiteY4-4312" fmla="*/ 961234 h 2561350"/>
                  <a:gd name="connsiteX5-4313" fmla="*/ 1883536 w 2072429"/>
                  <a:gd name="connsiteY5-4314" fmla="*/ 1025891 h 2561350"/>
                  <a:gd name="connsiteX6-4315" fmla="*/ 1847373 w 2072429"/>
                  <a:gd name="connsiteY6-4316" fmla="*/ 1535481 h 2561350"/>
                  <a:gd name="connsiteX7-4317" fmla="*/ 2065070 w 2072429"/>
                  <a:gd name="connsiteY7-4318" fmla="*/ 1597847 h 2561350"/>
                  <a:gd name="connsiteX8-4319" fmla="*/ 1952333 w 2072429"/>
                  <a:gd name="connsiteY8-4320" fmla="*/ 2180265 h 2561350"/>
                  <a:gd name="connsiteX9-4321" fmla="*/ 1223202 w 2072429"/>
                  <a:gd name="connsiteY9-4322" fmla="*/ 2167002 h 2561350"/>
                  <a:gd name="connsiteX10-4323" fmla="*/ 1243075 w 2072429"/>
                  <a:gd name="connsiteY10-4324" fmla="*/ 2275300 h 2561350"/>
                  <a:gd name="connsiteX11-4325" fmla="*/ 793019 w 2072429"/>
                  <a:gd name="connsiteY11-4326" fmla="*/ 2277680 h 2561350"/>
                  <a:gd name="connsiteX12-4327" fmla="*/ 822952 w 2072429"/>
                  <a:gd name="connsiteY12-4328" fmla="*/ 2167002 h 2561350"/>
                  <a:gd name="connsiteX13-4329" fmla="*/ 130027 w 2072429"/>
                  <a:gd name="connsiteY13-4330" fmla="*/ 2200159 h 2561350"/>
                  <a:gd name="connsiteX14-4331" fmla="*/ 1050 w 2072429"/>
                  <a:gd name="connsiteY14-4332" fmla="*/ 1657531 h 2561350"/>
                  <a:gd name="connsiteX15-4333" fmla="*/ 271446 w 2072429"/>
                  <a:gd name="connsiteY15-4334" fmla="*/ 1561668 h 2561350"/>
                  <a:gd name="connsiteX16-4335" fmla="*/ 249172 w 2072429"/>
                  <a:gd name="connsiteY16-4336" fmla="*/ 1045298 h 2561350"/>
                  <a:gd name="connsiteX17-4337" fmla="*/ 8510 w 2072429"/>
                  <a:gd name="connsiteY17-4338" fmla="*/ 1018431 h 2561350"/>
                  <a:gd name="connsiteX18-4339" fmla="*/ 110133 w 2072429"/>
                  <a:gd name="connsiteY18-4340" fmla="*/ 382371 h 2561350"/>
                  <a:gd name="connsiteX19-4341" fmla="*/ 827923 w 2072429"/>
                  <a:gd name="connsiteY19-4342" fmla="*/ 389002 h 2561350"/>
                  <a:gd name="connsiteX20-4343" fmla="*/ 793019 w 2072429"/>
                  <a:gd name="connsiteY20-4344" fmla="*/ 283670 h 2561350"/>
                  <a:gd name="connsiteX21-4345" fmla="*/ 1028762 w 2072429"/>
                  <a:gd name="connsiteY21-4346" fmla="*/ 3 h 2561350"/>
                  <a:gd name="connsiteX0-4347" fmla="*/ 1028762 w 2072429"/>
                  <a:gd name="connsiteY0-4348" fmla="*/ 3 h 2561350"/>
                  <a:gd name="connsiteX1-4349" fmla="*/ 1243075 w 2072429"/>
                  <a:gd name="connsiteY1-4350" fmla="*/ 286050 h 2561350"/>
                  <a:gd name="connsiteX2-4351" fmla="*/ 1220939 w 2072429"/>
                  <a:gd name="connsiteY2-4352" fmla="*/ 389002 h 2561350"/>
                  <a:gd name="connsiteX3-4353" fmla="*/ 1959793 w 2072429"/>
                  <a:gd name="connsiteY3-4354" fmla="*/ 361648 h 2561350"/>
                  <a:gd name="connsiteX4-4355" fmla="*/ 2067556 w 2072429"/>
                  <a:gd name="connsiteY4-4356" fmla="*/ 961234 h 2561350"/>
                  <a:gd name="connsiteX5-4357" fmla="*/ 1883536 w 2072429"/>
                  <a:gd name="connsiteY5-4358" fmla="*/ 1025891 h 2561350"/>
                  <a:gd name="connsiteX6-4359" fmla="*/ 1847373 w 2072429"/>
                  <a:gd name="connsiteY6-4360" fmla="*/ 1535481 h 2561350"/>
                  <a:gd name="connsiteX7-4361" fmla="*/ 2065070 w 2072429"/>
                  <a:gd name="connsiteY7-4362" fmla="*/ 1597847 h 2561350"/>
                  <a:gd name="connsiteX8-4363" fmla="*/ 1952333 w 2072429"/>
                  <a:gd name="connsiteY8-4364" fmla="*/ 2180265 h 2561350"/>
                  <a:gd name="connsiteX9-4365" fmla="*/ 1223202 w 2072429"/>
                  <a:gd name="connsiteY9-4366" fmla="*/ 2167002 h 2561350"/>
                  <a:gd name="connsiteX10-4367" fmla="*/ 1243075 w 2072429"/>
                  <a:gd name="connsiteY10-4368" fmla="*/ 2275300 h 2561350"/>
                  <a:gd name="connsiteX11-4369" fmla="*/ 793019 w 2072429"/>
                  <a:gd name="connsiteY11-4370" fmla="*/ 2277680 h 2561350"/>
                  <a:gd name="connsiteX12-4371" fmla="*/ 822952 w 2072429"/>
                  <a:gd name="connsiteY12-4372" fmla="*/ 2167002 h 2561350"/>
                  <a:gd name="connsiteX13-4373" fmla="*/ 130027 w 2072429"/>
                  <a:gd name="connsiteY13-4374" fmla="*/ 2200159 h 2561350"/>
                  <a:gd name="connsiteX14-4375" fmla="*/ 1050 w 2072429"/>
                  <a:gd name="connsiteY14-4376" fmla="*/ 1657531 h 2561350"/>
                  <a:gd name="connsiteX15-4377" fmla="*/ 271446 w 2072429"/>
                  <a:gd name="connsiteY15-4378" fmla="*/ 1561668 h 2561350"/>
                  <a:gd name="connsiteX16-4379" fmla="*/ 249172 w 2072429"/>
                  <a:gd name="connsiteY16-4380" fmla="*/ 1045298 h 2561350"/>
                  <a:gd name="connsiteX17-4381" fmla="*/ 8510 w 2072429"/>
                  <a:gd name="connsiteY17-4382" fmla="*/ 1018431 h 2561350"/>
                  <a:gd name="connsiteX18-4383" fmla="*/ 110133 w 2072429"/>
                  <a:gd name="connsiteY18-4384" fmla="*/ 382371 h 2561350"/>
                  <a:gd name="connsiteX19-4385" fmla="*/ 827923 w 2072429"/>
                  <a:gd name="connsiteY19-4386" fmla="*/ 389002 h 2561350"/>
                  <a:gd name="connsiteX20-4387" fmla="*/ 793019 w 2072429"/>
                  <a:gd name="connsiteY20-4388" fmla="*/ 283670 h 2561350"/>
                  <a:gd name="connsiteX21-4389" fmla="*/ 1028762 w 2072429"/>
                  <a:gd name="connsiteY21-4390" fmla="*/ 3 h 2561350"/>
                  <a:gd name="connsiteX0-4391" fmla="*/ 1028762 w 2072429"/>
                  <a:gd name="connsiteY0-4392" fmla="*/ 3 h 2561350"/>
                  <a:gd name="connsiteX1-4393" fmla="*/ 1243075 w 2072429"/>
                  <a:gd name="connsiteY1-4394" fmla="*/ 286050 h 2561350"/>
                  <a:gd name="connsiteX2-4395" fmla="*/ 1220939 w 2072429"/>
                  <a:gd name="connsiteY2-4396" fmla="*/ 389002 h 2561350"/>
                  <a:gd name="connsiteX3-4397" fmla="*/ 1959793 w 2072429"/>
                  <a:gd name="connsiteY3-4398" fmla="*/ 361648 h 2561350"/>
                  <a:gd name="connsiteX4-4399" fmla="*/ 2067556 w 2072429"/>
                  <a:gd name="connsiteY4-4400" fmla="*/ 961234 h 2561350"/>
                  <a:gd name="connsiteX5-4401" fmla="*/ 1883536 w 2072429"/>
                  <a:gd name="connsiteY5-4402" fmla="*/ 1025891 h 2561350"/>
                  <a:gd name="connsiteX6-4403" fmla="*/ 1847373 w 2072429"/>
                  <a:gd name="connsiteY6-4404" fmla="*/ 1535481 h 2561350"/>
                  <a:gd name="connsiteX7-4405" fmla="*/ 2065070 w 2072429"/>
                  <a:gd name="connsiteY7-4406" fmla="*/ 1597847 h 2561350"/>
                  <a:gd name="connsiteX8-4407" fmla="*/ 1952333 w 2072429"/>
                  <a:gd name="connsiteY8-4408" fmla="*/ 2180265 h 2561350"/>
                  <a:gd name="connsiteX9-4409" fmla="*/ 1223202 w 2072429"/>
                  <a:gd name="connsiteY9-4410" fmla="*/ 2167002 h 2561350"/>
                  <a:gd name="connsiteX10-4411" fmla="*/ 1243075 w 2072429"/>
                  <a:gd name="connsiteY10-4412" fmla="*/ 2275300 h 2561350"/>
                  <a:gd name="connsiteX11-4413" fmla="*/ 793019 w 2072429"/>
                  <a:gd name="connsiteY11-4414" fmla="*/ 2277680 h 2561350"/>
                  <a:gd name="connsiteX12-4415" fmla="*/ 822952 w 2072429"/>
                  <a:gd name="connsiteY12-4416" fmla="*/ 2167002 h 2561350"/>
                  <a:gd name="connsiteX13-4417" fmla="*/ 130027 w 2072429"/>
                  <a:gd name="connsiteY13-4418" fmla="*/ 2200159 h 2561350"/>
                  <a:gd name="connsiteX14-4419" fmla="*/ 1050 w 2072429"/>
                  <a:gd name="connsiteY14-4420" fmla="*/ 1657531 h 2561350"/>
                  <a:gd name="connsiteX15-4421" fmla="*/ 271446 w 2072429"/>
                  <a:gd name="connsiteY15-4422" fmla="*/ 1561668 h 2561350"/>
                  <a:gd name="connsiteX16-4423" fmla="*/ 249172 w 2072429"/>
                  <a:gd name="connsiteY16-4424" fmla="*/ 1045298 h 2561350"/>
                  <a:gd name="connsiteX17-4425" fmla="*/ 8510 w 2072429"/>
                  <a:gd name="connsiteY17-4426" fmla="*/ 1018431 h 2561350"/>
                  <a:gd name="connsiteX18-4427" fmla="*/ 110133 w 2072429"/>
                  <a:gd name="connsiteY18-4428" fmla="*/ 382371 h 2561350"/>
                  <a:gd name="connsiteX19-4429" fmla="*/ 827923 w 2072429"/>
                  <a:gd name="connsiteY19-4430" fmla="*/ 389002 h 2561350"/>
                  <a:gd name="connsiteX20-4431" fmla="*/ 793019 w 2072429"/>
                  <a:gd name="connsiteY20-4432" fmla="*/ 283670 h 2561350"/>
                  <a:gd name="connsiteX21-4433" fmla="*/ 1028762 w 2072429"/>
                  <a:gd name="connsiteY21-4434" fmla="*/ 3 h 2561350"/>
                  <a:gd name="connsiteX0-4435" fmla="*/ 1028762 w 2072429"/>
                  <a:gd name="connsiteY0-4436" fmla="*/ 3 h 2561350"/>
                  <a:gd name="connsiteX1-4437" fmla="*/ 1243075 w 2072429"/>
                  <a:gd name="connsiteY1-4438" fmla="*/ 286050 h 2561350"/>
                  <a:gd name="connsiteX2-4439" fmla="*/ 1220939 w 2072429"/>
                  <a:gd name="connsiteY2-4440" fmla="*/ 389002 h 2561350"/>
                  <a:gd name="connsiteX3-4441" fmla="*/ 1959793 w 2072429"/>
                  <a:gd name="connsiteY3-4442" fmla="*/ 361648 h 2561350"/>
                  <a:gd name="connsiteX4-4443" fmla="*/ 2067556 w 2072429"/>
                  <a:gd name="connsiteY4-4444" fmla="*/ 961234 h 2561350"/>
                  <a:gd name="connsiteX5-4445" fmla="*/ 1883536 w 2072429"/>
                  <a:gd name="connsiteY5-4446" fmla="*/ 1025891 h 2561350"/>
                  <a:gd name="connsiteX6-4447" fmla="*/ 1847373 w 2072429"/>
                  <a:gd name="connsiteY6-4448" fmla="*/ 1535481 h 2561350"/>
                  <a:gd name="connsiteX7-4449" fmla="*/ 2065070 w 2072429"/>
                  <a:gd name="connsiteY7-4450" fmla="*/ 1597847 h 2561350"/>
                  <a:gd name="connsiteX8-4451" fmla="*/ 1952333 w 2072429"/>
                  <a:gd name="connsiteY8-4452" fmla="*/ 2180265 h 2561350"/>
                  <a:gd name="connsiteX9-4453" fmla="*/ 1223202 w 2072429"/>
                  <a:gd name="connsiteY9-4454" fmla="*/ 2167002 h 2561350"/>
                  <a:gd name="connsiteX10-4455" fmla="*/ 1243075 w 2072429"/>
                  <a:gd name="connsiteY10-4456" fmla="*/ 2275300 h 2561350"/>
                  <a:gd name="connsiteX11-4457" fmla="*/ 793019 w 2072429"/>
                  <a:gd name="connsiteY11-4458" fmla="*/ 2277680 h 2561350"/>
                  <a:gd name="connsiteX12-4459" fmla="*/ 822952 w 2072429"/>
                  <a:gd name="connsiteY12-4460" fmla="*/ 2167002 h 2561350"/>
                  <a:gd name="connsiteX13-4461" fmla="*/ 130027 w 2072429"/>
                  <a:gd name="connsiteY13-4462" fmla="*/ 2200159 h 2561350"/>
                  <a:gd name="connsiteX14-4463" fmla="*/ 1050 w 2072429"/>
                  <a:gd name="connsiteY14-4464" fmla="*/ 1657531 h 2561350"/>
                  <a:gd name="connsiteX15-4465" fmla="*/ 271446 w 2072429"/>
                  <a:gd name="connsiteY15-4466" fmla="*/ 1561668 h 2561350"/>
                  <a:gd name="connsiteX16-4467" fmla="*/ 249172 w 2072429"/>
                  <a:gd name="connsiteY16-4468" fmla="*/ 1045298 h 2561350"/>
                  <a:gd name="connsiteX17-4469" fmla="*/ 8510 w 2072429"/>
                  <a:gd name="connsiteY17-4470" fmla="*/ 1018431 h 2561350"/>
                  <a:gd name="connsiteX18-4471" fmla="*/ 110133 w 2072429"/>
                  <a:gd name="connsiteY18-4472" fmla="*/ 382371 h 2561350"/>
                  <a:gd name="connsiteX19-4473" fmla="*/ 827923 w 2072429"/>
                  <a:gd name="connsiteY19-4474" fmla="*/ 389002 h 2561350"/>
                  <a:gd name="connsiteX20-4475" fmla="*/ 793019 w 2072429"/>
                  <a:gd name="connsiteY20-4476" fmla="*/ 283670 h 2561350"/>
                  <a:gd name="connsiteX21-4477" fmla="*/ 1028762 w 2072429"/>
                  <a:gd name="connsiteY21-4478" fmla="*/ 3 h 2561350"/>
                  <a:gd name="connsiteX0-4479" fmla="*/ 1028762 w 2072429"/>
                  <a:gd name="connsiteY0-4480" fmla="*/ 3 h 2561350"/>
                  <a:gd name="connsiteX1-4481" fmla="*/ 1243075 w 2072429"/>
                  <a:gd name="connsiteY1-4482" fmla="*/ 286050 h 2561350"/>
                  <a:gd name="connsiteX2-4483" fmla="*/ 1220939 w 2072429"/>
                  <a:gd name="connsiteY2-4484" fmla="*/ 389002 h 2561350"/>
                  <a:gd name="connsiteX3-4485" fmla="*/ 1959793 w 2072429"/>
                  <a:gd name="connsiteY3-4486" fmla="*/ 361648 h 2561350"/>
                  <a:gd name="connsiteX4-4487" fmla="*/ 2067556 w 2072429"/>
                  <a:gd name="connsiteY4-4488" fmla="*/ 961234 h 2561350"/>
                  <a:gd name="connsiteX5-4489" fmla="*/ 1883536 w 2072429"/>
                  <a:gd name="connsiteY5-4490" fmla="*/ 1025891 h 2561350"/>
                  <a:gd name="connsiteX6-4491" fmla="*/ 1847373 w 2072429"/>
                  <a:gd name="connsiteY6-4492" fmla="*/ 1535481 h 2561350"/>
                  <a:gd name="connsiteX7-4493" fmla="*/ 2065070 w 2072429"/>
                  <a:gd name="connsiteY7-4494" fmla="*/ 1597847 h 2561350"/>
                  <a:gd name="connsiteX8-4495" fmla="*/ 1952333 w 2072429"/>
                  <a:gd name="connsiteY8-4496" fmla="*/ 2180265 h 2561350"/>
                  <a:gd name="connsiteX9-4497" fmla="*/ 1223202 w 2072429"/>
                  <a:gd name="connsiteY9-4498" fmla="*/ 2167002 h 2561350"/>
                  <a:gd name="connsiteX10-4499" fmla="*/ 1243075 w 2072429"/>
                  <a:gd name="connsiteY10-4500" fmla="*/ 2275300 h 2561350"/>
                  <a:gd name="connsiteX11-4501" fmla="*/ 793019 w 2072429"/>
                  <a:gd name="connsiteY11-4502" fmla="*/ 2277680 h 2561350"/>
                  <a:gd name="connsiteX12-4503" fmla="*/ 822952 w 2072429"/>
                  <a:gd name="connsiteY12-4504" fmla="*/ 2167002 h 2561350"/>
                  <a:gd name="connsiteX13-4505" fmla="*/ 130027 w 2072429"/>
                  <a:gd name="connsiteY13-4506" fmla="*/ 2200159 h 2561350"/>
                  <a:gd name="connsiteX14-4507" fmla="*/ 1050 w 2072429"/>
                  <a:gd name="connsiteY14-4508" fmla="*/ 1657531 h 2561350"/>
                  <a:gd name="connsiteX15-4509" fmla="*/ 271446 w 2072429"/>
                  <a:gd name="connsiteY15-4510" fmla="*/ 1561668 h 2561350"/>
                  <a:gd name="connsiteX16-4511" fmla="*/ 249172 w 2072429"/>
                  <a:gd name="connsiteY16-4512" fmla="*/ 1045298 h 2561350"/>
                  <a:gd name="connsiteX17-4513" fmla="*/ 8510 w 2072429"/>
                  <a:gd name="connsiteY17-4514" fmla="*/ 1018431 h 2561350"/>
                  <a:gd name="connsiteX18-4515" fmla="*/ 110133 w 2072429"/>
                  <a:gd name="connsiteY18-4516" fmla="*/ 382371 h 2561350"/>
                  <a:gd name="connsiteX19-4517" fmla="*/ 827923 w 2072429"/>
                  <a:gd name="connsiteY19-4518" fmla="*/ 389002 h 2561350"/>
                  <a:gd name="connsiteX20-4519" fmla="*/ 793019 w 2072429"/>
                  <a:gd name="connsiteY20-4520" fmla="*/ 283670 h 2561350"/>
                  <a:gd name="connsiteX21-4521" fmla="*/ 1028762 w 2072429"/>
                  <a:gd name="connsiteY21-4522" fmla="*/ 3 h 2561350"/>
                  <a:gd name="connsiteX0-4523" fmla="*/ 1028762 w 2072429"/>
                  <a:gd name="connsiteY0-4524" fmla="*/ 3 h 2561350"/>
                  <a:gd name="connsiteX1-4525" fmla="*/ 1243075 w 2072429"/>
                  <a:gd name="connsiteY1-4526" fmla="*/ 286050 h 2561350"/>
                  <a:gd name="connsiteX2-4527" fmla="*/ 1220939 w 2072429"/>
                  <a:gd name="connsiteY2-4528" fmla="*/ 389002 h 2561350"/>
                  <a:gd name="connsiteX3-4529" fmla="*/ 1959793 w 2072429"/>
                  <a:gd name="connsiteY3-4530" fmla="*/ 361648 h 2561350"/>
                  <a:gd name="connsiteX4-4531" fmla="*/ 2067556 w 2072429"/>
                  <a:gd name="connsiteY4-4532" fmla="*/ 961234 h 2561350"/>
                  <a:gd name="connsiteX5-4533" fmla="*/ 1883536 w 2072429"/>
                  <a:gd name="connsiteY5-4534" fmla="*/ 1025891 h 2561350"/>
                  <a:gd name="connsiteX6-4535" fmla="*/ 1847373 w 2072429"/>
                  <a:gd name="connsiteY6-4536" fmla="*/ 1535481 h 2561350"/>
                  <a:gd name="connsiteX7-4537" fmla="*/ 2065070 w 2072429"/>
                  <a:gd name="connsiteY7-4538" fmla="*/ 1597847 h 2561350"/>
                  <a:gd name="connsiteX8-4539" fmla="*/ 1952333 w 2072429"/>
                  <a:gd name="connsiteY8-4540" fmla="*/ 2180265 h 2561350"/>
                  <a:gd name="connsiteX9-4541" fmla="*/ 1223202 w 2072429"/>
                  <a:gd name="connsiteY9-4542" fmla="*/ 2167002 h 2561350"/>
                  <a:gd name="connsiteX10-4543" fmla="*/ 1243075 w 2072429"/>
                  <a:gd name="connsiteY10-4544" fmla="*/ 2275300 h 2561350"/>
                  <a:gd name="connsiteX11-4545" fmla="*/ 793019 w 2072429"/>
                  <a:gd name="connsiteY11-4546" fmla="*/ 2277680 h 2561350"/>
                  <a:gd name="connsiteX12-4547" fmla="*/ 822952 w 2072429"/>
                  <a:gd name="connsiteY12-4548" fmla="*/ 2167002 h 2561350"/>
                  <a:gd name="connsiteX13-4549" fmla="*/ 130027 w 2072429"/>
                  <a:gd name="connsiteY13-4550" fmla="*/ 2200159 h 2561350"/>
                  <a:gd name="connsiteX14-4551" fmla="*/ 1050 w 2072429"/>
                  <a:gd name="connsiteY14-4552" fmla="*/ 1657531 h 2561350"/>
                  <a:gd name="connsiteX15-4553" fmla="*/ 271446 w 2072429"/>
                  <a:gd name="connsiteY15-4554" fmla="*/ 1561668 h 2561350"/>
                  <a:gd name="connsiteX16-4555" fmla="*/ 249172 w 2072429"/>
                  <a:gd name="connsiteY16-4556" fmla="*/ 1045298 h 2561350"/>
                  <a:gd name="connsiteX17-4557" fmla="*/ 8510 w 2072429"/>
                  <a:gd name="connsiteY17-4558" fmla="*/ 1018431 h 2561350"/>
                  <a:gd name="connsiteX18-4559" fmla="*/ 110133 w 2072429"/>
                  <a:gd name="connsiteY18-4560" fmla="*/ 382371 h 2561350"/>
                  <a:gd name="connsiteX19-4561" fmla="*/ 827923 w 2072429"/>
                  <a:gd name="connsiteY19-4562" fmla="*/ 389002 h 2561350"/>
                  <a:gd name="connsiteX20-4563" fmla="*/ 793019 w 2072429"/>
                  <a:gd name="connsiteY20-4564" fmla="*/ 283670 h 2561350"/>
                  <a:gd name="connsiteX21-4565" fmla="*/ 1028762 w 2072429"/>
                  <a:gd name="connsiteY21-4566" fmla="*/ 3 h 2561350"/>
                  <a:gd name="connsiteX0-4567" fmla="*/ 1028762 w 2072429"/>
                  <a:gd name="connsiteY0-4568" fmla="*/ 3 h 2561350"/>
                  <a:gd name="connsiteX1-4569" fmla="*/ 1243075 w 2072429"/>
                  <a:gd name="connsiteY1-4570" fmla="*/ 286050 h 2561350"/>
                  <a:gd name="connsiteX2-4571" fmla="*/ 1220939 w 2072429"/>
                  <a:gd name="connsiteY2-4572" fmla="*/ 389002 h 2561350"/>
                  <a:gd name="connsiteX3-4573" fmla="*/ 1959793 w 2072429"/>
                  <a:gd name="connsiteY3-4574" fmla="*/ 361648 h 2561350"/>
                  <a:gd name="connsiteX4-4575" fmla="*/ 2067556 w 2072429"/>
                  <a:gd name="connsiteY4-4576" fmla="*/ 961234 h 2561350"/>
                  <a:gd name="connsiteX5-4577" fmla="*/ 1883536 w 2072429"/>
                  <a:gd name="connsiteY5-4578" fmla="*/ 1025891 h 2561350"/>
                  <a:gd name="connsiteX6-4579" fmla="*/ 1847373 w 2072429"/>
                  <a:gd name="connsiteY6-4580" fmla="*/ 1535481 h 2561350"/>
                  <a:gd name="connsiteX7-4581" fmla="*/ 2065070 w 2072429"/>
                  <a:gd name="connsiteY7-4582" fmla="*/ 1597847 h 2561350"/>
                  <a:gd name="connsiteX8-4583" fmla="*/ 1952333 w 2072429"/>
                  <a:gd name="connsiteY8-4584" fmla="*/ 2180265 h 2561350"/>
                  <a:gd name="connsiteX9-4585" fmla="*/ 1223202 w 2072429"/>
                  <a:gd name="connsiteY9-4586" fmla="*/ 2167002 h 2561350"/>
                  <a:gd name="connsiteX10-4587" fmla="*/ 1243075 w 2072429"/>
                  <a:gd name="connsiteY10-4588" fmla="*/ 2275300 h 2561350"/>
                  <a:gd name="connsiteX11-4589" fmla="*/ 793019 w 2072429"/>
                  <a:gd name="connsiteY11-4590" fmla="*/ 2277680 h 2561350"/>
                  <a:gd name="connsiteX12-4591" fmla="*/ 822952 w 2072429"/>
                  <a:gd name="connsiteY12-4592" fmla="*/ 2167002 h 2561350"/>
                  <a:gd name="connsiteX13-4593" fmla="*/ 130027 w 2072429"/>
                  <a:gd name="connsiteY13-4594" fmla="*/ 2200159 h 2561350"/>
                  <a:gd name="connsiteX14-4595" fmla="*/ 1050 w 2072429"/>
                  <a:gd name="connsiteY14-4596" fmla="*/ 1657531 h 2561350"/>
                  <a:gd name="connsiteX15-4597" fmla="*/ 271446 w 2072429"/>
                  <a:gd name="connsiteY15-4598" fmla="*/ 1561668 h 2561350"/>
                  <a:gd name="connsiteX16-4599" fmla="*/ 249172 w 2072429"/>
                  <a:gd name="connsiteY16-4600" fmla="*/ 1045298 h 2561350"/>
                  <a:gd name="connsiteX17-4601" fmla="*/ 8510 w 2072429"/>
                  <a:gd name="connsiteY17-4602" fmla="*/ 1018431 h 2561350"/>
                  <a:gd name="connsiteX18-4603" fmla="*/ 110133 w 2072429"/>
                  <a:gd name="connsiteY18-4604" fmla="*/ 382371 h 2561350"/>
                  <a:gd name="connsiteX19-4605" fmla="*/ 827923 w 2072429"/>
                  <a:gd name="connsiteY19-4606" fmla="*/ 389002 h 2561350"/>
                  <a:gd name="connsiteX20-4607" fmla="*/ 793019 w 2072429"/>
                  <a:gd name="connsiteY20-4608" fmla="*/ 283670 h 2561350"/>
                  <a:gd name="connsiteX21-4609" fmla="*/ 1028762 w 2072429"/>
                  <a:gd name="connsiteY21-4610" fmla="*/ 3 h 2561350"/>
                  <a:gd name="connsiteX0-4611" fmla="*/ 1028762 w 2072429"/>
                  <a:gd name="connsiteY0-4612" fmla="*/ 3 h 2561350"/>
                  <a:gd name="connsiteX1-4613" fmla="*/ 1243075 w 2072429"/>
                  <a:gd name="connsiteY1-4614" fmla="*/ 286050 h 2561350"/>
                  <a:gd name="connsiteX2-4615" fmla="*/ 1220939 w 2072429"/>
                  <a:gd name="connsiteY2-4616" fmla="*/ 389002 h 2561350"/>
                  <a:gd name="connsiteX3-4617" fmla="*/ 1959793 w 2072429"/>
                  <a:gd name="connsiteY3-4618" fmla="*/ 361648 h 2561350"/>
                  <a:gd name="connsiteX4-4619" fmla="*/ 2067556 w 2072429"/>
                  <a:gd name="connsiteY4-4620" fmla="*/ 961234 h 2561350"/>
                  <a:gd name="connsiteX5-4621" fmla="*/ 1883536 w 2072429"/>
                  <a:gd name="connsiteY5-4622" fmla="*/ 1025891 h 2561350"/>
                  <a:gd name="connsiteX6-4623" fmla="*/ 1847373 w 2072429"/>
                  <a:gd name="connsiteY6-4624" fmla="*/ 1535481 h 2561350"/>
                  <a:gd name="connsiteX7-4625" fmla="*/ 2065070 w 2072429"/>
                  <a:gd name="connsiteY7-4626" fmla="*/ 1597847 h 2561350"/>
                  <a:gd name="connsiteX8-4627" fmla="*/ 1952333 w 2072429"/>
                  <a:gd name="connsiteY8-4628" fmla="*/ 2180265 h 2561350"/>
                  <a:gd name="connsiteX9-4629" fmla="*/ 1223202 w 2072429"/>
                  <a:gd name="connsiteY9-4630" fmla="*/ 2167002 h 2561350"/>
                  <a:gd name="connsiteX10-4631" fmla="*/ 1243075 w 2072429"/>
                  <a:gd name="connsiteY10-4632" fmla="*/ 2275300 h 2561350"/>
                  <a:gd name="connsiteX11-4633" fmla="*/ 793019 w 2072429"/>
                  <a:gd name="connsiteY11-4634" fmla="*/ 2277680 h 2561350"/>
                  <a:gd name="connsiteX12-4635" fmla="*/ 822952 w 2072429"/>
                  <a:gd name="connsiteY12-4636" fmla="*/ 2167002 h 2561350"/>
                  <a:gd name="connsiteX13-4637" fmla="*/ 130027 w 2072429"/>
                  <a:gd name="connsiteY13-4638" fmla="*/ 2200159 h 2561350"/>
                  <a:gd name="connsiteX14-4639" fmla="*/ 1050 w 2072429"/>
                  <a:gd name="connsiteY14-4640" fmla="*/ 1657531 h 2561350"/>
                  <a:gd name="connsiteX15-4641" fmla="*/ 271446 w 2072429"/>
                  <a:gd name="connsiteY15-4642" fmla="*/ 1561668 h 2561350"/>
                  <a:gd name="connsiteX16-4643" fmla="*/ 249172 w 2072429"/>
                  <a:gd name="connsiteY16-4644" fmla="*/ 1045298 h 2561350"/>
                  <a:gd name="connsiteX17-4645" fmla="*/ 8510 w 2072429"/>
                  <a:gd name="connsiteY17-4646" fmla="*/ 1018431 h 2561350"/>
                  <a:gd name="connsiteX18-4647" fmla="*/ 110133 w 2072429"/>
                  <a:gd name="connsiteY18-4648" fmla="*/ 382371 h 2561350"/>
                  <a:gd name="connsiteX19-4649" fmla="*/ 827923 w 2072429"/>
                  <a:gd name="connsiteY19-4650" fmla="*/ 389002 h 2561350"/>
                  <a:gd name="connsiteX20-4651" fmla="*/ 793019 w 2072429"/>
                  <a:gd name="connsiteY20-4652" fmla="*/ 283670 h 2561350"/>
                  <a:gd name="connsiteX21-4653" fmla="*/ 1028762 w 2072429"/>
                  <a:gd name="connsiteY21-4654" fmla="*/ 3 h 2561350"/>
                  <a:gd name="connsiteX0-4655" fmla="*/ 1028762 w 2072429"/>
                  <a:gd name="connsiteY0-4656" fmla="*/ 3 h 2561350"/>
                  <a:gd name="connsiteX1-4657" fmla="*/ 1243075 w 2072429"/>
                  <a:gd name="connsiteY1-4658" fmla="*/ 286050 h 2561350"/>
                  <a:gd name="connsiteX2-4659" fmla="*/ 1220939 w 2072429"/>
                  <a:gd name="connsiteY2-4660" fmla="*/ 389002 h 2561350"/>
                  <a:gd name="connsiteX3-4661" fmla="*/ 1959793 w 2072429"/>
                  <a:gd name="connsiteY3-4662" fmla="*/ 361648 h 2561350"/>
                  <a:gd name="connsiteX4-4663" fmla="*/ 2067556 w 2072429"/>
                  <a:gd name="connsiteY4-4664" fmla="*/ 961234 h 2561350"/>
                  <a:gd name="connsiteX5-4665" fmla="*/ 1883536 w 2072429"/>
                  <a:gd name="connsiteY5-4666" fmla="*/ 1025891 h 2561350"/>
                  <a:gd name="connsiteX6-4667" fmla="*/ 1847373 w 2072429"/>
                  <a:gd name="connsiteY6-4668" fmla="*/ 1535481 h 2561350"/>
                  <a:gd name="connsiteX7-4669" fmla="*/ 2065070 w 2072429"/>
                  <a:gd name="connsiteY7-4670" fmla="*/ 1597847 h 2561350"/>
                  <a:gd name="connsiteX8-4671" fmla="*/ 1952333 w 2072429"/>
                  <a:gd name="connsiteY8-4672" fmla="*/ 2180265 h 2561350"/>
                  <a:gd name="connsiteX9-4673" fmla="*/ 1223202 w 2072429"/>
                  <a:gd name="connsiteY9-4674" fmla="*/ 2167002 h 2561350"/>
                  <a:gd name="connsiteX10-4675" fmla="*/ 1243075 w 2072429"/>
                  <a:gd name="connsiteY10-4676" fmla="*/ 2275300 h 2561350"/>
                  <a:gd name="connsiteX11-4677" fmla="*/ 793019 w 2072429"/>
                  <a:gd name="connsiteY11-4678" fmla="*/ 2277680 h 2561350"/>
                  <a:gd name="connsiteX12-4679" fmla="*/ 822952 w 2072429"/>
                  <a:gd name="connsiteY12-4680" fmla="*/ 2167002 h 2561350"/>
                  <a:gd name="connsiteX13-4681" fmla="*/ 130027 w 2072429"/>
                  <a:gd name="connsiteY13-4682" fmla="*/ 2200159 h 2561350"/>
                  <a:gd name="connsiteX14-4683" fmla="*/ 1050 w 2072429"/>
                  <a:gd name="connsiteY14-4684" fmla="*/ 1657531 h 2561350"/>
                  <a:gd name="connsiteX15-4685" fmla="*/ 271446 w 2072429"/>
                  <a:gd name="connsiteY15-4686" fmla="*/ 1561668 h 2561350"/>
                  <a:gd name="connsiteX16-4687" fmla="*/ 249172 w 2072429"/>
                  <a:gd name="connsiteY16-4688" fmla="*/ 1045298 h 2561350"/>
                  <a:gd name="connsiteX17-4689" fmla="*/ 8510 w 2072429"/>
                  <a:gd name="connsiteY17-4690" fmla="*/ 1018431 h 2561350"/>
                  <a:gd name="connsiteX18-4691" fmla="*/ 110133 w 2072429"/>
                  <a:gd name="connsiteY18-4692" fmla="*/ 382371 h 2561350"/>
                  <a:gd name="connsiteX19-4693" fmla="*/ 827923 w 2072429"/>
                  <a:gd name="connsiteY19-4694" fmla="*/ 389002 h 2561350"/>
                  <a:gd name="connsiteX20-4695" fmla="*/ 793019 w 2072429"/>
                  <a:gd name="connsiteY20-4696" fmla="*/ 283670 h 2561350"/>
                  <a:gd name="connsiteX21-4697" fmla="*/ 1028762 w 2072429"/>
                  <a:gd name="connsiteY21-4698" fmla="*/ 3 h 2561350"/>
                  <a:gd name="connsiteX0-4699" fmla="*/ 1028762 w 2072429"/>
                  <a:gd name="connsiteY0-4700" fmla="*/ 3 h 2561350"/>
                  <a:gd name="connsiteX1-4701" fmla="*/ 1243075 w 2072429"/>
                  <a:gd name="connsiteY1-4702" fmla="*/ 286050 h 2561350"/>
                  <a:gd name="connsiteX2-4703" fmla="*/ 1220939 w 2072429"/>
                  <a:gd name="connsiteY2-4704" fmla="*/ 389002 h 2561350"/>
                  <a:gd name="connsiteX3-4705" fmla="*/ 1959793 w 2072429"/>
                  <a:gd name="connsiteY3-4706" fmla="*/ 361648 h 2561350"/>
                  <a:gd name="connsiteX4-4707" fmla="*/ 2067556 w 2072429"/>
                  <a:gd name="connsiteY4-4708" fmla="*/ 961234 h 2561350"/>
                  <a:gd name="connsiteX5-4709" fmla="*/ 1883536 w 2072429"/>
                  <a:gd name="connsiteY5-4710" fmla="*/ 1025891 h 2561350"/>
                  <a:gd name="connsiteX6-4711" fmla="*/ 1847373 w 2072429"/>
                  <a:gd name="connsiteY6-4712" fmla="*/ 1535481 h 2561350"/>
                  <a:gd name="connsiteX7-4713" fmla="*/ 2065070 w 2072429"/>
                  <a:gd name="connsiteY7-4714" fmla="*/ 1597847 h 2561350"/>
                  <a:gd name="connsiteX8-4715" fmla="*/ 1952333 w 2072429"/>
                  <a:gd name="connsiteY8-4716" fmla="*/ 2180265 h 2561350"/>
                  <a:gd name="connsiteX9-4717" fmla="*/ 1223202 w 2072429"/>
                  <a:gd name="connsiteY9-4718" fmla="*/ 2167002 h 2561350"/>
                  <a:gd name="connsiteX10-4719" fmla="*/ 1243075 w 2072429"/>
                  <a:gd name="connsiteY10-4720" fmla="*/ 2275300 h 2561350"/>
                  <a:gd name="connsiteX11-4721" fmla="*/ 793019 w 2072429"/>
                  <a:gd name="connsiteY11-4722" fmla="*/ 2277680 h 2561350"/>
                  <a:gd name="connsiteX12-4723" fmla="*/ 822952 w 2072429"/>
                  <a:gd name="connsiteY12-4724" fmla="*/ 2167002 h 2561350"/>
                  <a:gd name="connsiteX13-4725" fmla="*/ 130027 w 2072429"/>
                  <a:gd name="connsiteY13-4726" fmla="*/ 2200159 h 2561350"/>
                  <a:gd name="connsiteX14-4727" fmla="*/ 1050 w 2072429"/>
                  <a:gd name="connsiteY14-4728" fmla="*/ 1657531 h 2561350"/>
                  <a:gd name="connsiteX15-4729" fmla="*/ 271446 w 2072429"/>
                  <a:gd name="connsiteY15-4730" fmla="*/ 1561668 h 2561350"/>
                  <a:gd name="connsiteX16-4731" fmla="*/ 249172 w 2072429"/>
                  <a:gd name="connsiteY16-4732" fmla="*/ 1045298 h 2561350"/>
                  <a:gd name="connsiteX17-4733" fmla="*/ 8510 w 2072429"/>
                  <a:gd name="connsiteY17-4734" fmla="*/ 1018431 h 2561350"/>
                  <a:gd name="connsiteX18-4735" fmla="*/ 110133 w 2072429"/>
                  <a:gd name="connsiteY18-4736" fmla="*/ 382371 h 2561350"/>
                  <a:gd name="connsiteX19-4737" fmla="*/ 827923 w 2072429"/>
                  <a:gd name="connsiteY19-4738" fmla="*/ 389002 h 2561350"/>
                  <a:gd name="connsiteX20-4739" fmla="*/ 793019 w 2072429"/>
                  <a:gd name="connsiteY20-4740" fmla="*/ 283670 h 2561350"/>
                  <a:gd name="connsiteX21-4741" fmla="*/ 1028762 w 2072429"/>
                  <a:gd name="connsiteY21-4742" fmla="*/ 3 h 2561350"/>
                  <a:gd name="connsiteX0-4743" fmla="*/ 1028762 w 2072429"/>
                  <a:gd name="connsiteY0-4744" fmla="*/ 3 h 2561350"/>
                  <a:gd name="connsiteX1-4745" fmla="*/ 1243075 w 2072429"/>
                  <a:gd name="connsiteY1-4746" fmla="*/ 286050 h 2561350"/>
                  <a:gd name="connsiteX2-4747" fmla="*/ 1220939 w 2072429"/>
                  <a:gd name="connsiteY2-4748" fmla="*/ 389002 h 2561350"/>
                  <a:gd name="connsiteX3-4749" fmla="*/ 1959793 w 2072429"/>
                  <a:gd name="connsiteY3-4750" fmla="*/ 361648 h 2561350"/>
                  <a:gd name="connsiteX4-4751" fmla="*/ 2067556 w 2072429"/>
                  <a:gd name="connsiteY4-4752" fmla="*/ 961234 h 2561350"/>
                  <a:gd name="connsiteX5-4753" fmla="*/ 1883536 w 2072429"/>
                  <a:gd name="connsiteY5-4754" fmla="*/ 1025891 h 2561350"/>
                  <a:gd name="connsiteX6-4755" fmla="*/ 1847373 w 2072429"/>
                  <a:gd name="connsiteY6-4756" fmla="*/ 1535481 h 2561350"/>
                  <a:gd name="connsiteX7-4757" fmla="*/ 2065070 w 2072429"/>
                  <a:gd name="connsiteY7-4758" fmla="*/ 1597847 h 2561350"/>
                  <a:gd name="connsiteX8-4759" fmla="*/ 1952333 w 2072429"/>
                  <a:gd name="connsiteY8-4760" fmla="*/ 2180265 h 2561350"/>
                  <a:gd name="connsiteX9-4761" fmla="*/ 1223202 w 2072429"/>
                  <a:gd name="connsiteY9-4762" fmla="*/ 2167002 h 2561350"/>
                  <a:gd name="connsiteX10-4763" fmla="*/ 1243075 w 2072429"/>
                  <a:gd name="connsiteY10-4764" fmla="*/ 2275300 h 2561350"/>
                  <a:gd name="connsiteX11-4765" fmla="*/ 793019 w 2072429"/>
                  <a:gd name="connsiteY11-4766" fmla="*/ 2277680 h 2561350"/>
                  <a:gd name="connsiteX12-4767" fmla="*/ 822952 w 2072429"/>
                  <a:gd name="connsiteY12-4768" fmla="*/ 2167002 h 2561350"/>
                  <a:gd name="connsiteX13-4769" fmla="*/ 130027 w 2072429"/>
                  <a:gd name="connsiteY13-4770" fmla="*/ 2200159 h 2561350"/>
                  <a:gd name="connsiteX14-4771" fmla="*/ 1050 w 2072429"/>
                  <a:gd name="connsiteY14-4772" fmla="*/ 1657531 h 2561350"/>
                  <a:gd name="connsiteX15-4773" fmla="*/ 271446 w 2072429"/>
                  <a:gd name="connsiteY15-4774" fmla="*/ 1561668 h 2561350"/>
                  <a:gd name="connsiteX16-4775" fmla="*/ 249172 w 2072429"/>
                  <a:gd name="connsiteY16-4776" fmla="*/ 1045298 h 2561350"/>
                  <a:gd name="connsiteX17-4777" fmla="*/ 8510 w 2072429"/>
                  <a:gd name="connsiteY17-4778" fmla="*/ 1018431 h 2561350"/>
                  <a:gd name="connsiteX18-4779" fmla="*/ 110133 w 2072429"/>
                  <a:gd name="connsiteY18-4780" fmla="*/ 382371 h 2561350"/>
                  <a:gd name="connsiteX19-4781" fmla="*/ 827923 w 2072429"/>
                  <a:gd name="connsiteY19-4782" fmla="*/ 389002 h 2561350"/>
                  <a:gd name="connsiteX20-4783" fmla="*/ 793019 w 2072429"/>
                  <a:gd name="connsiteY20-4784" fmla="*/ 283670 h 2561350"/>
                  <a:gd name="connsiteX21-4785" fmla="*/ 1028762 w 2072429"/>
                  <a:gd name="connsiteY21-4786" fmla="*/ 3 h 2561350"/>
                  <a:gd name="connsiteX0-4787" fmla="*/ 1028762 w 2072429"/>
                  <a:gd name="connsiteY0-4788" fmla="*/ 3 h 2561350"/>
                  <a:gd name="connsiteX1-4789" fmla="*/ 1243075 w 2072429"/>
                  <a:gd name="connsiteY1-4790" fmla="*/ 286050 h 2561350"/>
                  <a:gd name="connsiteX2-4791" fmla="*/ 1220939 w 2072429"/>
                  <a:gd name="connsiteY2-4792" fmla="*/ 389002 h 2561350"/>
                  <a:gd name="connsiteX3-4793" fmla="*/ 1959793 w 2072429"/>
                  <a:gd name="connsiteY3-4794" fmla="*/ 361648 h 2561350"/>
                  <a:gd name="connsiteX4-4795" fmla="*/ 2067556 w 2072429"/>
                  <a:gd name="connsiteY4-4796" fmla="*/ 961234 h 2561350"/>
                  <a:gd name="connsiteX5-4797" fmla="*/ 1883536 w 2072429"/>
                  <a:gd name="connsiteY5-4798" fmla="*/ 1025891 h 2561350"/>
                  <a:gd name="connsiteX6-4799" fmla="*/ 1847373 w 2072429"/>
                  <a:gd name="connsiteY6-4800" fmla="*/ 1535481 h 2561350"/>
                  <a:gd name="connsiteX7-4801" fmla="*/ 2065070 w 2072429"/>
                  <a:gd name="connsiteY7-4802" fmla="*/ 1597847 h 2561350"/>
                  <a:gd name="connsiteX8-4803" fmla="*/ 1952333 w 2072429"/>
                  <a:gd name="connsiteY8-4804" fmla="*/ 2180265 h 2561350"/>
                  <a:gd name="connsiteX9-4805" fmla="*/ 1223202 w 2072429"/>
                  <a:gd name="connsiteY9-4806" fmla="*/ 2167002 h 2561350"/>
                  <a:gd name="connsiteX10-4807" fmla="*/ 1243075 w 2072429"/>
                  <a:gd name="connsiteY10-4808" fmla="*/ 2275300 h 2561350"/>
                  <a:gd name="connsiteX11-4809" fmla="*/ 793019 w 2072429"/>
                  <a:gd name="connsiteY11-4810" fmla="*/ 2277680 h 2561350"/>
                  <a:gd name="connsiteX12-4811" fmla="*/ 822952 w 2072429"/>
                  <a:gd name="connsiteY12-4812" fmla="*/ 2167002 h 2561350"/>
                  <a:gd name="connsiteX13-4813" fmla="*/ 130027 w 2072429"/>
                  <a:gd name="connsiteY13-4814" fmla="*/ 2200159 h 2561350"/>
                  <a:gd name="connsiteX14-4815" fmla="*/ 1050 w 2072429"/>
                  <a:gd name="connsiteY14-4816" fmla="*/ 1657531 h 2561350"/>
                  <a:gd name="connsiteX15-4817" fmla="*/ 271446 w 2072429"/>
                  <a:gd name="connsiteY15-4818" fmla="*/ 1561668 h 2561350"/>
                  <a:gd name="connsiteX16-4819" fmla="*/ 249172 w 2072429"/>
                  <a:gd name="connsiteY16-4820" fmla="*/ 1045298 h 2561350"/>
                  <a:gd name="connsiteX17-4821" fmla="*/ 8510 w 2072429"/>
                  <a:gd name="connsiteY17-4822" fmla="*/ 1018431 h 2561350"/>
                  <a:gd name="connsiteX18-4823" fmla="*/ 110133 w 2072429"/>
                  <a:gd name="connsiteY18-4824" fmla="*/ 382371 h 2561350"/>
                  <a:gd name="connsiteX19-4825" fmla="*/ 827923 w 2072429"/>
                  <a:gd name="connsiteY19-4826" fmla="*/ 389002 h 2561350"/>
                  <a:gd name="connsiteX20-4827" fmla="*/ 793019 w 2072429"/>
                  <a:gd name="connsiteY20-4828" fmla="*/ 283670 h 2561350"/>
                  <a:gd name="connsiteX21-4829" fmla="*/ 1028762 w 2072429"/>
                  <a:gd name="connsiteY21-4830" fmla="*/ 3 h 2561350"/>
                  <a:gd name="connsiteX0-4831" fmla="*/ 1028762 w 2072429"/>
                  <a:gd name="connsiteY0-4832" fmla="*/ 3 h 2561350"/>
                  <a:gd name="connsiteX1-4833" fmla="*/ 1243075 w 2072429"/>
                  <a:gd name="connsiteY1-4834" fmla="*/ 286050 h 2561350"/>
                  <a:gd name="connsiteX2-4835" fmla="*/ 1220939 w 2072429"/>
                  <a:gd name="connsiteY2-4836" fmla="*/ 389002 h 2561350"/>
                  <a:gd name="connsiteX3-4837" fmla="*/ 1959793 w 2072429"/>
                  <a:gd name="connsiteY3-4838" fmla="*/ 361648 h 2561350"/>
                  <a:gd name="connsiteX4-4839" fmla="*/ 2067556 w 2072429"/>
                  <a:gd name="connsiteY4-4840" fmla="*/ 961234 h 2561350"/>
                  <a:gd name="connsiteX5-4841" fmla="*/ 1881048 w 2072429"/>
                  <a:gd name="connsiteY5-4842" fmla="*/ 1030865 h 2561350"/>
                  <a:gd name="connsiteX6-4843" fmla="*/ 1847373 w 2072429"/>
                  <a:gd name="connsiteY6-4844" fmla="*/ 1535481 h 2561350"/>
                  <a:gd name="connsiteX7-4845" fmla="*/ 2065070 w 2072429"/>
                  <a:gd name="connsiteY7-4846" fmla="*/ 1597847 h 2561350"/>
                  <a:gd name="connsiteX8-4847" fmla="*/ 1952333 w 2072429"/>
                  <a:gd name="connsiteY8-4848" fmla="*/ 2180265 h 2561350"/>
                  <a:gd name="connsiteX9-4849" fmla="*/ 1223202 w 2072429"/>
                  <a:gd name="connsiteY9-4850" fmla="*/ 2167002 h 2561350"/>
                  <a:gd name="connsiteX10-4851" fmla="*/ 1243075 w 2072429"/>
                  <a:gd name="connsiteY10-4852" fmla="*/ 2275300 h 2561350"/>
                  <a:gd name="connsiteX11-4853" fmla="*/ 793019 w 2072429"/>
                  <a:gd name="connsiteY11-4854" fmla="*/ 2277680 h 2561350"/>
                  <a:gd name="connsiteX12-4855" fmla="*/ 822952 w 2072429"/>
                  <a:gd name="connsiteY12-4856" fmla="*/ 2167002 h 2561350"/>
                  <a:gd name="connsiteX13-4857" fmla="*/ 130027 w 2072429"/>
                  <a:gd name="connsiteY13-4858" fmla="*/ 2200159 h 2561350"/>
                  <a:gd name="connsiteX14-4859" fmla="*/ 1050 w 2072429"/>
                  <a:gd name="connsiteY14-4860" fmla="*/ 1657531 h 2561350"/>
                  <a:gd name="connsiteX15-4861" fmla="*/ 271446 w 2072429"/>
                  <a:gd name="connsiteY15-4862" fmla="*/ 1561668 h 2561350"/>
                  <a:gd name="connsiteX16-4863" fmla="*/ 249172 w 2072429"/>
                  <a:gd name="connsiteY16-4864" fmla="*/ 1045298 h 2561350"/>
                  <a:gd name="connsiteX17-4865" fmla="*/ 8510 w 2072429"/>
                  <a:gd name="connsiteY17-4866" fmla="*/ 1018431 h 2561350"/>
                  <a:gd name="connsiteX18-4867" fmla="*/ 110133 w 2072429"/>
                  <a:gd name="connsiteY18-4868" fmla="*/ 382371 h 2561350"/>
                  <a:gd name="connsiteX19-4869" fmla="*/ 827923 w 2072429"/>
                  <a:gd name="connsiteY19-4870" fmla="*/ 389002 h 2561350"/>
                  <a:gd name="connsiteX20-4871" fmla="*/ 793019 w 2072429"/>
                  <a:gd name="connsiteY20-4872" fmla="*/ 283670 h 2561350"/>
                  <a:gd name="connsiteX21-4873" fmla="*/ 1028762 w 2072429"/>
                  <a:gd name="connsiteY21-4874" fmla="*/ 3 h 2561350"/>
                  <a:gd name="connsiteX0-4875" fmla="*/ 1028762 w 2072429"/>
                  <a:gd name="connsiteY0-4876" fmla="*/ 3 h 2561350"/>
                  <a:gd name="connsiteX1-4877" fmla="*/ 1243075 w 2072429"/>
                  <a:gd name="connsiteY1-4878" fmla="*/ 286050 h 2561350"/>
                  <a:gd name="connsiteX2-4879" fmla="*/ 1220939 w 2072429"/>
                  <a:gd name="connsiteY2-4880" fmla="*/ 389002 h 2561350"/>
                  <a:gd name="connsiteX3-4881" fmla="*/ 1959793 w 2072429"/>
                  <a:gd name="connsiteY3-4882" fmla="*/ 361648 h 2561350"/>
                  <a:gd name="connsiteX4-4883" fmla="*/ 2067556 w 2072429"/>
                  <a:gd name="connsiteY4-4884" fmla="*/ 961234 h 2561350"/>
                  <a:gd name="connsiteX5-4885" fmla="*/ 1881048 w 2072429"/>
                  <a:gd name="connsiteY5-4886" fmla="*/ 1030865 h 2561350"/>
                  <a:gd name="connsiteX6-4887" fmla="*/ 1847373 w 2072429"/>
                  <a:gd name="connsiteY6-4888" fmla="*/ 1535481 h 2561350"/>
                  <a:gd name="connsiteX7-4889" fmla="*/ 2065070 w 2072429"/>
                  <a:gd name="connsiteY7-4890" fmla="*/ 1597847 h 2561350"/>
                  <a:gd name="connsiteX8-4891" fmla="*/ 1952333 w 2072429"/>
                  <a:gd name="connsiteY8-4892" fmla="*/ 2180265 h 2561350"/>
                  <a:gd name="connsiteX9-4893" fmla="*/ 1223202 w 2072429"/>
                  <a:gd name="connsiteY9-4894" fmla="*/ 2167002 h 2561350"/>
                  <a:gd name="connsiteX10-4895" fmla="*/ 1243075 w 2072429"/>
                  <a:gd name="connsiteY10-4896" fmla="*/ 2275300 h 2561350"/>
                  <a:gd name="connsiteX11-4897" fmla="*/ 793019 w 2072429"/>
                  <a:gd name="connsiteY11-4898" fmla="*/ 2277680 h 2561350"/>
                  <a:gd name="connsiteX12-4899" fmla="*/ 822952 w 2072429"/>
                  <a:gd name="connsiteY12-4900" fmla="*/ 2167002 h 2561350"/>
                  <a:gd name="connsiteX13-4901" fmla="*/ 130027 w 2072429"/>
                  <a:gd name="connsiteY13-4902" fmla="*/ 2200159 h 2561350"/>
                  <a:gd name="connsiteX14-4903" fmla="*/ 1050 w 2072429"/>
                  <a:gd name="connsiteY14-4904" fmla="*/ 1657531 h 2561350"/>
                  <a:gd name="connsiteX15-4905" fmla="*/ 271446 w 2072429"/>
                  <a:gd name="connsiteY15-4906" fmla="*/ 1561668 h 2561350"/>
                  <a:gd name="connsiteX16-4907" fmla="*/ 249172 w 2072429"/>
                  <a:gd name="connsiteY16-4908" fmla="*/ 1045298 h 2561350"/>
                  <a:gd name="connsiteX17-4909" fmla="*/ 8510 w 2072429"/>
                  <a:gd name="connsiteY17-4910" fmla="*/ 1018431 h 2561350"/>
                  <a:gd name="connsiteX18-4911" fmla="*/ 110133 w 2072429"/>
                  <a:gd name="connsiteY18-4912" fmla="*/ 382371 h 2561350"/>
                  <a:gd name="connsiteX19-4913" fmla="*/ 827923 w 2072429"/>
                  <a:gd name="connsiteY19-4914" fmla="*/ 389002 h 2561350"/>
                  <a:gd name="connsiteX20-4915" fmla="*/ 793019 w 2072429"/>
                  <a:gd name="connsiteY20-4916" fmla="*/ 283670 h 2561350"/>
                  <a:gd name="connsiteX21-4917" fmla="*/ 1028762 w 2072429"/>
                  <a:gd name="connsiteY21-4918" fmla="*/ 3 h 2561350"/>
                  <a:gd name="connsiteX0-4919" fmla="*/ 1028762 w 2069564"/>
                  <a:gd name="connsiteY0-4920" fmla="*/ 3 h 2561350"/>
                  <a:gd name="connsiteX1-4921" fmla="*/ 1243075 w 2069564"/>
                  <a:gd name="connsiteY1-4922" fmla="*/ 286050 h 2561350"/>
                  <a:gd name="connsiteX2-4923" fmla="*/ 1220939 w 2069564"/>
                  <a:gd name="connsiteY2-4924" fmla="*/ 389002 h 2561350"/>
                  <a:gd name="connsiteX3-4925" fmla="*/ 1959793 w 2069564"/>
                  <a:gd name="connsiteY3-4926" fmla="*/ 361648 h 2561350"/>
                  <a:gd name="connsiteX4-4927" fmla="*/ 2067556 w 2069564"/>
                  <a:gd name="connsiteY4-4928" fmla="*/ 961234 h 2561350"/>
                  <a:gd name="connsiteX5-4929" fmla="*/ 1881048 w 2069564"/>
                  <a:gd name="connsiteY5-4930" fmla="*/ 1030865 h 2561350"/>
                  <a:gd name="connsiteX6-4931" fmla="*/ 1847373 w 2069564"/>
                  <a:gd name="connsiteY6-4932" fmla="*/ 1535481 h 2561350"/>
                  <a:gd name="connsiteX7-4933" fmla="*/ 2065070 w 2069564"/>
                  <a:gd name="connsiteY7-4934" fmla="*/ 1597847 h 2561350"/>
                  <a:gd name="connsiteX8-4935" fmla="*/ 1952333 w 2069564"/>
                  <a:gd name="connsiteY8-4936" fmla="*/ 2180265 h 2561350"/>
                  <a:gd name="connsiteX9-4937" fmla="*/ 1223202 w 2069564"/>
                  <a:gd name="connsiteY9-4938" fmla="*/ 2167002 h 2561350"/>
                  <a:gd name="connsiteX10-4939" fmla="*/ 1243075 w 2069564"/>
                  <a:gd name="connsiteY10-4940" fmla="*/ 2275300 h 2561350"/>
                  <a:gd name="connsiteX11-4941" fmla="*/ 793019 w 2069564"/>
                  <a:gd name="connsiteY11-4942" fmla="*/ 2277680 h 2561350"/>
                  <a:gd name="connsiteX12-4943" fmla="*/ 822952 w 2069564"/>
                  <a:gd name="connsiteY12-4944" fmla="*/ 2167002 h 2561350"/>
                  <a:gd name="connsiteX13-4945" fmla="*/ 130027 w 2069564"/>
                  <a:gd name="connsiteY13-4946" fmla="*/ 2200159 h 2561350"/>
                  <a:gd name="connsiteX14-4947" fmla="*/ 1050 w 2069564"/>
                  <a:gd name="connsiteY14-4948" fmla="*/ 1657531 h 2561350"/>
                  <a:gd name="connsiteX15-4949" fmla="*/ 271446 w 2069564"/>
                  <a:gd name="connsiteY15-4950" fmla="*/ 1561668 h 2561350"/>
                  <a:gd name="connsiteX16-4951" fmla="*/ 249172 w 2069564"/>
                  <a:gd name="connsiteY16-4952" fmla="*/ 1045298 h 2561350"/>
                  <a:gd name="connsiteX17-4953" fmla="*/ 8510 w 2069564"/>
                  <a:gd name="connsiteY17-4954" fmla="*/ 1018431 h 2561350"/>
                  <a:gd name="connsiteX18-4955" fmla="*/ 110133 w 2069564"/>
                  <a:gd name="connsiteY18-4956" fmla="*/ 382371 h 2561350"/>
                  <a:gd name="connsiteX19-4957" fmla="*/ 827923 w 2069564"/>
                  <a:gd name="connsiteY19-4958" fmla="*/ 389002 h 2561350"/>
                  <a:gd name="connsiteX20-4959" fmla="*/ 793019 w 2069564"/>
                  <a:gd name="connsiteY20-4960" fmla="*/ 283670 h 2561350"/>
                  <a:gd name="connsiteX21-4961" fmla="*/ 1028762 w 2069564"/>
                  <a:gd name="connsiteY21-4962" fmla="*/ 3 h 2561350"/>
                  <a:gd name="connsiteX0-4963" fmla="*/ 1028762 w 2069564"/>
                  <a:gd name="connsiteY0-4964" fmla="*/ 3 h 2561350"/>
                  <a:gd name="connsiteX1-4965" fmla="*/ 1243075 w 2069564"/>
                  <a:gd name="connsiteY1-4966" fmla="*/ 286050 h 2561350"/>
                  <a:gd name="connsiteX2-4967" fmla="*/ 1220939 w 2069564"/>
                  <a:gd name="connsiteY2-4968" fmla="*/ 389002 h 2561350"/>
                  <a:gd name="connsiteX3-4969" fmla="*/ 1959793 w 2069564"/>
                  <a:gd name="connsiteY3-4970" fmla="*/ 361648 h 2561350"/>
                  <a:gd name="connsiteX4-4971" fmla="*/ 2067556 w 2069564"/>
                  <a:gd name="connsiteY4-4972" fmla="*/ 961234 h 2561350"/>
                  <a:gd name="connsiteX5-4973" fmla="*/ 1881048 w 2069564"/>
                  <a:gd name="connsiteY5-4974" fmla="*/ 1030865 h 2561350"/>
                  <a:gd name="connsiteX6-4975" fmla="*/ 1847373 w 2069564"/>
                  <a:gd name="connsiteY6-4976" fmla="*/ 1535481 h 2561350"/>
                  <a:gd name="connsiteX7-4977" fmla="*/ 2065070 w 2069564"/>
                  <a:gd name="connsiteY7-4978" fmla="*/ 1597847 h 2561350"/>
                  <a:gd name="connsiteX8-4979" fmla="*/ 1952333 w 2069564"/>
                  <a:gd name="connsiteY8-4980" fmla="*/ 2180265 h 2561350"/>
                  <a:gd name="connsiteX9-4981" fmla="*/ 1223202 w 2069564"/>
                  <a:gd name="connsiteY9-4982" fmla="*/ 2167002 h 2561350"/>
                  <a:gd name="connsiteX10-4983" fmla="*/ 1243075 w 2069564"/>
                  <a:gd name="connsiteY10-4984" fmla="*/ 2275300 h 2561350"/>
                  <a:gd name="connsiteX11-4985" fmla="*/ 793019 w 2069564"/>
                  <a:gd name="connsiteY11-4986" fmla="*/ 2277680 h 2561350"/>
                  <a:gd name="connsiteX12-4987" fmla="*/ 822952 w 2069564"/>
                  <a:gd name="connsiteY12-4988" fmla="*/ 2167002 h 2561350"/>
                  <a:gd name="connsiteX13-4989" fmla="*/ 130027 w 2069564"/>
                  <a:gd name="connsiteY13-4990" fmla="*/ 2200159 h 2561350"/>
                  <a:gd name="connsiteX14-4991" fmla="*/ 1050 w 2069564"/>
                  <a:gd name="connsiteY14-4992" fmla="*/ 1657531 h 2561350"/>
                  <a:gd name="connsiteX15-4993" fmla="*/ 271446 w 2069564"/>
                  <a:gd name="connsiteY15-4994" fmla="*/ 1561668 h 2561350"/>
                  <a:gd name="connsiteX16-4995" fmla="*/ 249172 w 2069564"/>
                  <a:gd name="connsiteY16-4996" fmla="*/ 1045298 h 2561350"/>
                  <a:gd name="connsiteX17-4997" fmla="*/ 8510 w 2069564"/>
                  <a:gd name="connsiteY17-4998" fmla="*/ 1018431 h 2561350"/>
                  <a:gd name="connsiteX18-4999" fmla="*/ 110133 w 2069564"/>
                  <a:gd name="connsiteY18-5000" fmla="*/ 382371 h 2561350"/>
                  <a:gd name="connsiteX19-5001" fmla="*/ 827923 w 2069564"/>
                  <a:gd name="connsiteY19-5002" fmla="*/ 389002 h 2561350"/>
                  <a:gd name="connsiteX20-5003" fmla="*/ 793019 w 2069564"/>
                  <a:gd name="connsiteY20-5004" fmla="*/ 283670 h 2561350"/>
                  <a:gd name="connsiteX21-5005" fmla="*/ 1028762 w 2069564"/>
                  <a:gd name="connsiteY21-5006" fmla="*/ 3 h 2561350"/>
                  <a:gd name="connsiteX0-5007" fmla="*/ 1028762 w 2069564"/>
                  <a:gd name="connsiteY0-5008" fmla="*/ 3 h 2561350"/>
                  <a:gd name="connsiteX1-5009" fmla="*/ 1243075 w 2069564"/>
                  <a:gd name="connsiteY1-5010" fmla="*/ 286050 h 2561350"/>
                  <a:gd name="connsiteX2-5011" fmla="*/ 1220939 w 2069564"/>
                  <a:gd name="connsiteY2-5012" fmla="*/ 389002 h 2561350"/>
                  <a:gd name="connsiteX3-5013" fmla="*/ 1959793 w 2069564"/>
                  <a:gd name="connsiteY3-5014" fmla="*/ 361648 h 2561350"/>
                  <a:gd name="connsiteX4-5015" fmla="*/ 2067556 w 2069564"/>
                  <a:gd name="connsiteY4-5016" fmla="*/ 961234 h 2561350"/>
                  <a:gd name="connsiteX5-5017" fmla="*/ 1881048 w 2069564"/>
                  <a:gd name="connsiteY5-5018" fmla="*/ 1030865 h 2561350"/>
                  <a:gd name="connsiteX6-5019" fmla="*/ 1847373 w 2069564"/>
                  <a:gd name="connsiteY6-5020" fmla="*/ 1535481 h 2561350"/>
                  <a:gd name="connsiteX7-5021" fmla="*/ 2065070 w 2069564"/>
                  <a:gd name="connsiteY7-5022" fmla="*/ 1597847 h 2561350"/>
                  <a:gd name="connsiteX8-5023" fmla="*/ 1952333 w 2069564"/>
                  <a:gd name="connsiteY8-5024" fmla="*/ 2180265 h 2561350"/>
                  <a:gd name="connsiteX9-5025" fmla="*/ 1223202 w 2069564"/>
                  <a:gd name="connsiteY9-5026" fmla="*/ 2167002 h 2561350"/>
                  <a:gd name="connsiteX10-5027" fmla="*/ 1243075 w 2069564"/>
                  <a:gd name="connsiteY10-5028" fmla="*/ 2275300 h 2561350"/>
                  <a:gd name="connsiteX11-5029" fmla="*/ 793019 w 2069564"/>
                  <a:gd name="connsiteY11-5030" fmla="*/ 2277680 h 2561350"/>
                  <a:gd name="connsiteX12-5031" fmla="*/ 822952 w 2069564"/>
                  <a:gd name="connsiteY12-5032" fmla="*/ 2167002 h 2561350"/>
                  <a:gd name="connsiteX13-5033" fmla="*/ 130027 w 2069564"/>
                  <a:gd name="connsiteY13-5034" fmla="*/ 2200159 h 2561350"/>
                  <a:gd name="connsiteX14-5035" fmla="*/ 1050 w 2069564"/>
                  <a:gd name="connsiteY14-5036" fmla="*/ 1657531 h 2561350"/>
                  <a:gd name="connsiteX15-5037" fmla="*/ 271446 w 2069564"/>
                  <a:gd name="connsiteY15-5038" fmla="*/ 1561668 h 2561350"/>
                  <a:gd name="connsiteX16-5039" fmla="*/ 249172 w 2069564"/>
                  <a:gd name="connsiteY16-5040" fmla="*/ 1045298 h 2561350"/>
                  <a:gd name="connsiteX17-5041" fmla="*/ 8510 w 2069564"/>
                  <a:gd name="connsiteY17-5042" fmla="*/ 1018431 h 2561350"/>
                  <a:gd name="connsiteX18-5043" fmla="*/ 110133 w 2069564"/>
                  <a:gd name="connsiteY18-5044" fmla="*/ 382371 h 2561350"/>
                  <a:gd name="connsiteX19-5045" fmla="*/ 827923 w 2069564"/>
                  <a:gd name="connsiteY19-5046" fmla="*/ 389002 h 2561350"/>
                  <a:gd name="connsiteX20-5047" fmla="*/ 793019 w 2069564"/>
                  <a:gd name="connsiteY20-5048" fmla="*/ 283670 h 2561350"/>
                  <a:gd name="connsiteX21-5049" fmla="*/ 1028762 w 2069564"/>
                  <a:gd name="connsiteY21-5050" fmla="*/ 3 h 2561350"/>
                  <a:gd name="connsiteX0-5051" fmla="*/ 1028762 w 2069564"/>
                  <a:gd name="connsiteY0-5052" fmla="*/ 3 h 2561350"/>
                  <a:gd name="connsiteX1-5053" fmla="*/ 1243075 w 2069564"/>
                  <a:gd name="connsiteY1-5054" fmla="*/ 286050 h 2561350"/>
                  <a:gd name="connsiteX2-5055" fmla="*/ 1220939 w 2069564"/>
                  <a:gd name="connsiteY2-5056" fmla="*/ 389002 h 2561350"/>
                  <a:gd name="connsiteX3-5057" fmla="*/ 1959793 w 2069564"/>
                  <a:gd name="connsiteY3-5058" fmla="*/ 361648 h 2561350"/>
                  <a:gd name="connsiteX4-5059" fmla="*/ 2067556 w 2069564"/>
                  <a:gd name="connsiteY4-5060" fmla="*/ 961234 h 2561350"/>
                  <a:gd name="connsiteX5-5061" fmla="*/ 1881048 w 2069564"/>
                  <a:gd name="connsiteY5-5062" fmla="*/ 1030865 h 2561350"/>
                  <a:gd name="connsiteX6-5063" fmla="*/ 1847373 w 2069564"/>
                  <a:gd name="connsiteY6-5064" fmla="*/ 1535481 h 2561350"/>
                  <a:gd name="connsiteX7-5065" fmla="*/ 2065070 w 2069564"/>
                  <a:gd name="connsiteY7-5066" fmla="*/ 1597847 h 2561350"/>
                  <a:gd name="connsiteX8-5067" fmla="*/ 1952333 w 2069564"/>
                  <a:gd name="connsiteY8-5068" fmla="*/ 2180265 h 2561350"/>
                  <a:gd name="connsiteX9-5069" fmla="*/ 1223202 w 2069564"/>
                  <a:gd name="connsiteY9-5070" fmla="*/ 2167002 h 2561350"/>
                  <a:gd name="connsiteX10-5071" fmla="*/ 1243075 w 2069564"/>
                  <a:gd name="connsiteY10-5072" fmla="*/ 2275300 h 2561350"/>
                  <a:gd name="connsiteX11-5073" fmla="*/ 793019 w 2069564"/>
                  <a:gd name="connsiteY11-5074" fmla="*/ 2277680 h 2561350"/>
                  <a:gd name="connsiteX12-5075" fmla="*/ 822952 w 2069564"/>
                  <a:gd name="connsiteY12-5076" fmla="*/ 2167002 h 2561350"/>
                  <a:gd name="connsiteX13-5077" fmla="*/ 130027 w 2069564"/>
                  <a:gd name="connsiteY13-5078" fmla="*/ 2200159 h 2561350"/>
                  <a:gd name="connsiteX14-5079" fmla="*/ 1050 w 2069564"/>
                  <a:gd name="connsiteY14-5080" fmla="*/ 1657531 h 2561350"/>
                  <a:gd name="connsiteX15-5081" fmla="*/ 271446 w 2069564"/>
                  <a:gd name="connsiteY15-5082" fmla="*/ 1561668 h 2561350"/>
                  <a:gd name="connsiteX16-5083" fmla="*/ 249172 w 2069564"/>
                  <a:gd name="connsiteY16-5084" fmla="*/ 1045298 h 2561350"/>
                  <a:gd name="connsiteX17-5085" fmla="*/ 8510 w 2069564"/>
                  <a:gd name="connsiteY17-5086" fmla="*/ 1018431 h 2561350"/>
                  <a:gd name="connsiteX18-5087" fmla="*/ 110133 w 2069564"/>
                  <a:gd name="connsiteY18-5088" fmla="*/ 382371 h 2561350"/>
                  <a:gd name="connsiteX19-5089" fmla="*/ 827923 w 2069564"/>
                  <a:gd name="connsiteY19-5090" fmla="*/ 389002 h 2561350"/>
                  <a:gd name="connsiteX20-5091" fmla="*/ 793019 w 2069564"/>
                  <a:gd name="connsiteY20-5092" fmla="*/ 283670 h 2561350"/>
                  <a:gd name="connsiteX21-5093" fmla="*/ 1028762 w 2069564"/>
                  <a:gd name="connsiteY21-5094" fmla="*/ 3 h 2561350"/>
                  <a:gd name="connsiteX0-5095" fmla="*/ 1028762 w 2069564"/>
                  <a:gd name="connsiteY0-5096" fmla="*/ 3 h 2561350"/>
                  <a:gd name="connsiteX1-5097" fmla="*/ 1243075 w 2069564"/>
                  <a:gd name="connsiteY1-5098" fmla="*/ 286050 h 2561350"/>
                  <a:gd name="connsiteX2-5099" fmla="*/ 1220939 w 2069564"/>
                  <a:gd name="connsiteY2-5100" fmla="*/ 389002 h 2561350"/>
                  <a:gd name="connsiteX3-5101" fmla="*/ 1959793 w 2069564"/>
                  <a:gd name="connsiteY3-5102" fmla="*/ 361648 h 2561350"/>
                  <a:gd name="connsiteX4-5103" fmla="*/ 2067556 w 2069564"/>
                  <a:gd name="connsiteY4-5104" fmla="*/ 961234 h 2561350"/>
                  <a:gd name="connsiteX5-5105" fmla="*/ 1881048 w 2069564"/>
                  <a:gd name="connsiteY5-5106" fmla="*/ 1030865 h 2561350"/>
                  <a:gd name="connsiteX6-5107" fmla="*/ 1847373 w 2069564"/>
                  <a:gd name="connsiteY6-5108" fmla="*/ 1535481 h 2561350"/>
                  <a:gd name="connsiteX7-5109" fmla="*/ 2065070 w 2069564"/>
                  <a:gd name="connsiteY7-5110" fmla="*/ 1597847 h 2561350"/>
                  <a:gd name="connsiteX8-5111" fmla="*/ 1952333 w 2069564"/>
                  <a:gd name="connsiteY8-5112" fmla="*/ 2180265 h 2561350"/>
                  <a:gd name="connsiteX9-5113" fmla="*/ 1223202 w 2069564"/>
                  <a:gd name="connsiteY9-5114" fmla="*/ 2167002 h 2561350"/>
                  <a:gd name="connsiteX10-5115" fmla="*/ 1243075 w 2069564"/>
                  <a:gd name="connsiteY10-5116" fmla="*/ 2275300 h 2561350"/>
                  <a:gd name="connsiteX11-5117" fmla="*/ 793019 w 2069564"/>
                  <a:gd name="connsiteY11-5118" fmla="*/ 2277680 h 2561350"/>
                  <a:gd name="connsiteX12-5119" fmla="*/ 822952 w 2069564"/>
                  <a:gd name="connsiteY12-5120" fmla="*/ 2167002 h 2561350"/>
                  <a:gd name="connsiteX13-5121" fmla="*/ 130027 w 2069564"/>
                  <a:gd name="connsiteY13-5122" fmla="*/ 2200159 h 2561350"/>
                  <a:gd name="connsiteX14-5123" fmla="*/ 1050 w 2069564"/>
                  <a:gd name="connsiteY14-5124" fmla="*/ 1657531 h 2561350"/>
                  <a:gd name="connsiteX15-5125" fmla="*/ 271446 w 2069564"/>
                  <a:gd name="connsiteY15-5126" fmla="*/ 1561668 h 2561350"/>
                  <a:gd name="connsiteX16-5127" fmla="*/ 249172 w 2069564"/>
                  <a:gd name="connsiteY16-5128" fmla="*/ 1045298 h 2561350"/>
                  <a:gd name="connsiteX17-5129" fmla="*/ 8510 w 2069564"/>
                  <a:gd name="connsiteY17-5130" fmla="*/ 1018431 h 2561350"/>
                  <a:gd name="connsiteX18-5131" fmla="*/ 110133 w 2069564"/>
                  <a:gd name="connsiteY18-5132" fmla="*/ 382371 h 2561350"/>
                  <a:gd name="connsiteX19-5133" fmla="*/ 827923 w 2069564"/>
                  <a:gd name="connsiteY19-5134" fmla="*/ 389002 h 2561350"/>
                  <a:gd name="connsiteX20-5135" fmla="*/ 793019 w 2069564"/>
                  <a:gd name="connsiteY20-5136" fmla="*/ 283670 h 2561350"/>
                  <a:gd name="connsiteX21-5137" fmla="*/ 1028762 w 2069564"/>
                  <a:gd name="connsiteY21-5138" fmla="*/ 3 h 2561350"/>
                  <a:gd name="connsiteX0-5139" fmla="*/ 1028762 w 2069564"/>
                  <a:gd name="connsiteY0-5140" fmla="*/ 3 h 2561350"/>
                  <a:gd name="connsiteX1-5141" fmla="*/ 1243075 w 2069564"/>
                  <a:gd name="connsiteY1-5142" fmla="*/ 286050 h 2561350"/>
                  <a:gd name="connsiteX2-5143" fmla="*/ 1220939 w 2069564"/>
                  <a:gd name="connsiteY2-5144" fmla="*/ 389002 h 2561350"/>
                  <a:gd name="connsiteX3-5145" fmla="*/ 1959793 w 2069564"/>
                  <a:gd name="connsiteY3-5146" fmla="*/ 361648 h 2561350"/>
                  <a:gd name="connsiteX4-5147" fmla="*/ 2067556 w 2069564"/>
                  <a:gd name="connsiteY4-5148" fmla="*/ 961234 h 2561350"/>
                  <a:gd name="connsiteX5-5149" fmla="*/ 1881048 w 2069564"/>
                  <a:gd name="connsiteY5-5150" fmla="*/ 1030865 h 2561350"/>
                  <a:gd name="connsiteX6-5151" fmla="*/ 1847373 w 2069564"/>
                  <a:gd name="connsiteY6-5152" fmla="*/ 1535481 h 2561350"/>
                  <a:gd name="connsiteX7-5153" fmla="*/ 2065070 w 2069564"/>
                  <a:gd name="connsiteY7-5154" fmla="*/ 1597847 h 2561350"/>
                  <a:gd name="connsiteX8-5155" fmla="*/ 1952333 w 2069564"/>
                  <a:gd name="connsiteY8-5156" fmla="*/ 2180265 h 2561350"/>
                  <a:gd name="connsiteX9-5157" fmla="*/ 1223202 w 2069564"/>
                  <a:gd name="connsiteY9-5158" fmla="*/ 2167002 h 2561350"/>
                  <a:gd name="connsiteX10-5159" fmla="*/ 1243075 w 2069564"/>
                  <a:gd name="connsiteY10-5160" fmla="*/ 2275300 h 2561350"/>
                  <a:gd name="connsiteX11-5161" fmla="*/ 793019 w 2069564"/>
                  <a:gd name="connsiteY11-5162" fmla="*/ 2277680 h 2561350"/>
                  <a:gd name="connsiteX12-5163" fmla="*/ 822952 w 2069564"/>
                  <a:gd name="connsiteY12-5164" fmla="*/ 2167002 h 2561350"/>
                  <a:gd name="connsiteX13-5165" fmla="*/ 130027 w 2069564"/>
                  <a:gd name="connsiteY13-5166" fmla="*/ 2200159 h 2561350"/>
                  <a:gd name="connsiteX14-5167" fmla="*/ 1050 w 2069564"/>
                  <a:gd name="connsiteY14-5168" fmla="*/ 1657531 h 2561350"/>
                  <a:gd name="connsiteX15-5169" fmla="*/ 271446 w 2069564"/>
                  <a:gd name="connsiteY15-5170" fmla="*/ 1561668 h 2561350"/>
                  <a:gd name="connsiteX16-5171" fmla="*/ 249172 w 2069564"/>
                  <a:gd name="connsiteY16-5172" fmla="*/ 1045298 h 2561350"/>
                  <a:gd name="connsiteX17-5173" fmla="*/ 8510 w 2069564"/>
                  <a:gd name="connsiteY17-5174" fmla="*/ 1018431 h 2561350"/>
                  <a:gd name="connsiteX18-5175" fmla="*/ 110133 w 2069564"/>
                  <a:gd name="connsiteY18-5176" fmla="*/ 382371 h 2561350"/>
                  <a:gd name="connsiteX19-5177" fmla="*/ 827923 w 2069564"/>
                  <a:gd name="connsiteY19-5178" fmla="*/ 389002 h 2561350"/>
                  <a:gd name="connsiteX20-5179" fmla="*/ 793019 w 2069564"/>
                  <a:gd name="connsiteY20-5180" fmla="*/ 283670 h 2561350"/>
                  <a:gd name="connsiteX21-5181" fmla="*/ 1028762 w 2069564"/>
                  <a:gd name="connsiteY21-5182" fmla="*/ 3 h 2561350"/>
                  <a:gd name="connsiteX0-5183" fmla="*/ 1028762 w 2069564"/>
                  <a:gd name="connsiteY0-5184" fmla="*/ 3 h 2561350"/>
                  <a:gd name="connsiteX1-5185" fmla="*/ 1243075 w 2069564"/>
                  <a:gd name="connsiteY1-5186" fmla="*/ 286050 h 2561350"/>
                  <a:gd name="connsiteX2-5187" fmla="*/ 1220939 w 2069564"/>
                  <a:gd name="connsiteY2-5188" fmla="*/ 389002 h 2561350"/>
                  <a:gd name="connsiteX3-5189" fmla="*/ 1959793 w 2069564"/>
                  <a:gd name="connsiteY3-5190" fmla="*/ 361648 h 2561350"/>
                  <a:gd name="connsiteX4-5191" fmla="*/ 2067556 w 2069564"/>
                  <a:gd name="connsiteY4-5192" fmla="*/ 961234 h 2561350"/>
                  <a:gd name="connsiteX5-5193" fmla="*/ 1881048 w 2069564"/>
                  <a:gd name="connsiteY5-5194" fmla="*/ 1030865 h 2561350"/>
                  <a:gd name="connsiteX6-5195" fmla="*/ 1847373 w 2069564"/>
                  <a:gd name="connsiteY6-5196" fmla="*/ 1535481 h 2561350"/>
                  <a:gd name="connsiteX7-5197" fmla="*/ 2065070 w 2069564"/>
                  <a:gd name="connsiteY7-5198" fmla="*/ 1597847 h 2561350"/>
                  <a:gd name="connsiteX8-5199" fmla="*/ 1952333 w 2069564"/>
                  <a:gd name="connsiteY8-5200" fmla="*/ 2180265 h 2561350"/>
                  <a:gd name="connsiteX9-5201" fmla="*/ 1223202 w 2069564"/>
                  <a:gd name="connsiteY9-5202" fmla="*/ 2167002 h 2561350"/>
                  <a:gd name="connsiteX10-5203" fmla="*/ 1243075 w 2069564"/>
                  <a:gd name="connsiteY10-5204" fmla="*/ 2275300 h 2561350"/>
                  <a:gd name="connsiteX11-5205" fmla="*/ 793019 w 2069564"/>
                  <a:gd name="connsiteY11-5206" fmla="*/ 2277680 h 2561350"/>
                  <a:gd name="connsiteX12-5207" fmla="*/ 822952 w 2069564"/>
                  <a:gd name="connsiteY12-5208" fmla="*/ 2167002 h 2561350"/>
                  <a:gd name="connsiteX13-5209" fmla="*/ 130027 w 2069564"/>
                  <a:gd name="connsiteY13-5210" fmla="*/ 2200159 h 2561350"/>
                  <a:gd name="connsiteX14-5211" fmla="*/ 1050 w 2069564"/>
                  <a:gd name="connsiteY14-5212" fmla="*/ 1657531 h 2561350"/>
                  <a:gd name="connsiteX15-5213" fmla="*/ 271446 w 2069564"/>
                  <a:gd name="connsiteY15-5214" fmla="*/ 1561668 h 2561350"/>
                  <a:gd name="connsiteX16-5215" fmla="*/ 249172 w 2069564"/>
                  <a:gd name="connsiteY16-5216" fmla="*/ 1045298 h 2561350"/>
                  <a:gd name="connsiteX17-5217" fmla="*/ 8510 w 2069564"/>
                  <a:gd name="connsiteY17-5218" fmla="*/ 1018431 h 2561350"/>
                  <a:gd name="connsiteX18-5219" fmla="*/ 110133 w 2069564"/>
                  <a:gd name="connsiteY18-5220" fmla="*/ 382371 h 2561350"/>
                  <a:gd name="connsiteX19-5221" fmla="*/ 827923 w 2069564"/>
                  <a:gd name="connsiteY19-5222" fmla="*/ 389002 h 2561350"/>
                  <a:gd name="connsiteX20-5223" fmla="*/ 793019 w 2069564"/>
                  <a:gd name="connsiteY20-5224" fmla="*/ 283670 h 2561350"/>
                  <a:gd name="connsiteX21-5225" fmla="*/ 1028762 w 2069564"/>
                  <a:gd name="connsiteY21-5226" fmla="*/ 3 h 2561350"/>
                  <a:gd name="connsiteX0-5227" fmla="*/ 1028762 w 2069564"/>
                  <a:gd name="connsiteY0-5228" fmla="*/ 3 h 2561350"/>
                  <a:gd name="connsiteX1-5229" fmla="*/ 1243075 w 2069564"/>
                  <a:gd name="connsiteY1-5230" fmla="*/ 286050 h 2561350"/>
                  <a:gd name="connsiteX2-5231" fmla="*/ 1220939 w 2069564"/>
                  <a:gd name="connsiteY2-5232" fmla="*/ 389002 h 2561350"/>
                  <a:gd name="connsiteX3-5233" fmla="*/ 1959793 w 2069564"/>
                  <a:gd name="connsiteY3-5234" fmla="*/ 361648 h 2561350"/>
                  <a:gd name="connsiteX4-5235" fmla="*/ 2067556 w 2069564"/>
                  <a:gd name="connsiteY4-5236" fmla="*/ 961234 h 2561350"/>
                  <a:gd name="connsiteX5-5237" fmla="*/ 1881048 w 2069564"/>
                  <a:gd name="connsiteY5-5238" fmla="*/ 1030865 h 2561350"/>
                  <a:gd name="connsiteX6-5239" fmla="*/ 1847373 w 2069564"/>
                  <a:gd name="connsiteY6-5240" fmla="*/ 1535481 h 2561350"/>
                  <a:gd name="connsiteX7-5241" fmla="*/ 2065070 w 2069564"/>
                  <a:gd name="connsiteY7-5242" fmla="*/ 1597847 h 2561350"/>
                  <a:gd name="connsiteX8-5243" fmla="*/ 1952333 w 2069564"/>
                  <a:gd name="connsiteY8-5244" fmla="*/ 2180265 h 2561350"/>
                  <a:gd name="connsiteX9-5245" fmla="*/ 1223202 w 2069564"/>
                  <a:gd name="connsiteY9-5246" fmla="*/ 2167002 h 2561350"/>
                  <a:gd name="connsiteX10-5247" fmla="*/ 1243075 w 2069564"/>
                  <a:gd name="connsiteY10-5248" fmla="*/ 2275300 h 2561350"/>
                  <a:gd name="connsiteX11-5249" fmla="*/ 793019 w 2069564"/>
                  <a:gd name="connsiteY11-5250" fmla="*/ 2277680 h 2561350"/>
                  <a:gd name="connsiteX12-5251" fmla="*/ 822952 w 2069564"/>
                  <a:gd name="connsiteY12-5252" fmla="*/ 2167002 h 2561350"/>
                  <a:gd name="connsiteX13-5253" fmla="*/ 130027 w 2069564"/>
                  <a:gd name="connsiteY13-5254" fmla="*/ 2200159 h 2561350"/>
                  <a:gd name="connsiteX14-5255" fmla="*/ 1050 w 2069564"/>
                  <a:gd name="connsiteY14-5256" fmla="*/ 1657531 h 2561350"/>
                  <a:gd name="connsiteX15-5257" fmla="*/ 271446 w 2069564"/>
                  <a:gd name="connsiteY15-5258" fmla="*/ 1561668 h 2561350"/>
                  <a:gd name="connsiteX16-5259" fmla="*/ 249172 w 2069564"/>
                  <a:gd name="connsiteY16-5260" fmla="*/ 1045298 h 2561350"/>
                  <a:gd name="connsiteX17-5261" fmla="*/ 8510 w 2069564"/>
                  <a:gd name="connsiteY17-5262" fmla="*/ 1018431 h 2561350"/>
                  <a:gd name="connsiteX18-5263" fmla="*/ 110133 w 2069564"/>
                  <a:gd name="connsiteY18-5264" fmla="*/ 382371 h 2561350"/>
                  <a:gd name="connsiteX19-5265" fmla="*/ 827923 w 2069564"/>
                  <a:gd name="connsiteY19-5266" fmla="*/ 389002 h 2561350"/>
                  <a:gd name="connsiteX20-5267" fmla="*/ 793019 w 2069564"/>
                  <a:gd name="connsiteY20-5268" fmla="*/ 283670 h 2561350"/>
                  <a:gd name="connsiteX21-5269" fmla="*/ 1028762 w 2069564"/>
                  <a:gd name="connsiteY21-5270" fmla="*/ 3 h 2561350"/>
                  <a:gd name="connsiteX0-5271" fmla="*/ 1028762 w 2069564"/>
                  <a:gd name="connsiteY0-5272" fmla="*/ 3 h 2561350"/>
                  <a:gd name="connsiteX1-5273" fmla="*/ 1243075 w 2069564"/>
                  <a:gd name="connsiteY1-5274" fmla="*/ 286050 h 2561350"/>
                  <a:gd name="connsiteX2-5275" fmla="*/ 1220939 w 2069564"/>
                  <a:gd name="connsiteY2-5276" fmla="*/ 389002 h 2561350"/>
                  <a:gd name="connsiteX3-5277" fmla="*/ 1959793 w 2069564"/>
                  <a:gd name="connsiteY3-5278" fmla="*/ 361648 h 2561350"/>
                  <a:gd name="connsiteX4-5279" fmla="*/ 2067556 w 2069564"/>
                  <a:gd name="connsiteY4-5280" fmla="*/ 961234 h 2561350"/>
                  <a:gd name="connsiteX5-5281" fmla="*/ 1881048 w 2069564"/>
                  <a:gd name="connsiteY5-5282" fmla="*/ 1030865 h 2561350"/>
                  <a:gd name="connsiteX6-5283" fmla="*/ 1847373 w 2069564"/>
                  <a:gd name="connsiteY6-5284" fmla="*/ 1535481 h 2561350"/>
                  <a:gd name="connsiteX7-5285" fmla="*/ 2065070 w 2069564"/>
                  <a:gd name="connsiteY7-5286" fmla="*/ 1597847 h 2561350"/>
                  <a:gd name="connsiteX8-5287" fmla="*/ 1952333 w 2069564"/>
                  <a:gd name="connsiteY8-5288" fmla="*/ 2180265 h 2561350"/>
                  <a:gd name="connsiteX9-5289" fmla="*/ 1223202 w 2069564"/>
                  <a:gd name="connsiteY9-5290" fmla="*/ 2167002 h 2561350"/>
                  <a:gd name="connsiteX10-5291" fmla="*/ 1243075 w 2069564"/>
                  <a:gd name="connsiteY10-5292" fmla="*/ 2275300 h 2561350"/>
                  <a:gd name="connsiteX11-5293" fmla="*/ 793019 w 2069564"/>
                  <a:gd name="connsiteY11-5294" fmla="*/ 2277680 h 2561350"/>
                  <a:gd name="connsiteX12-5295" fmla="*/ 822952 w 2069564"/>
                  <a:gd name="connsiteY12-5296" fmla="*/ 2167002 h 2561350"/>
                  <a:gd name="connsiteX13-5297" fmla="*/ 130027 w 2069564"/>
                  <a:gd name="connsiteY13-5298" fmla="*/ 2200159 h 2561350"/>
                  <a:gd name="connsiteX14-5299" fmla="*/ 1050 w 2069564"/>
                  <a:gd name="connsiteY14-5300" fmla="*/ 1657531 h 2561350"/>
                  <a:gd name="connsiteX15-5301" fmla="*/ 271446 w 2069564"/>
                  <a:gd name="connsiteY15-5302" fmla="*/ 1561668 h 2561350"/>
                  <a:gd name="connsiteX16-5303" fmla="*/ 249172 w 2069564"/>
                  <a:gd name="connsiteY16-5304" fmla="*/ 1045298 h 2561350"/>
                  <a:gd name="connsiteX17-5305" fmla="*/ 8510 w 2069564"/>
                  <a:gd name="connsiteY17-5306" fmla="*/ 1018431 h 2561350"/>
                  <a:gd name="connsiteX18-5307" fmla="*/ 110133 w 2069564"/>
                  <a:gd name="connsiteY18-5308" fmla="*/ 382371 h 2561350"/>
                  <a:gd name="connsiteX19-5309" fmla="*/ 827923 w 2069564"/>
                  <a:gd name="connsiteY19-5310" fmla="*/ 389002 h 2561350"/>
                  <a:gd name="connsiteX20-5311" fmla="*/ 793019 w 2069564"/>
                  <a:gd name="connsiteY20-5312" fmla="*/ 283670 h 2561350"/>
                  <a:gd name="connsiteX21-5313" fmla="*/ 1028762 w 2069564"/>
                  <a:gd name="connsiteY21-5314" fmla="*/ 3 h 2561350"/>
                  <a:gd name="connsiteX0-5315" fmla="*/ 1028762 w 2069564"/>
                  <a:gd name="connsiteY0-5316" fmla="*/ 3 h 2561350"/>
                  <a:gd name="connsiteX1-5317" fmla="*/ 1243075 w 2069564"/>
                  <a:gd name="connsiteY1-5318" fmla="*/ 286050 h 2561350"/>
                  <a:gd name="connsiteX2-5319" fmla="*/ 1220939 w 2069564"/>
                  <a:gd name="connsiteY2-5320" fmla="*/ 389002 h 2561350"/>
                  <a:gd name="connsiteX3-5321" fmla="*/ 1959793 w 2069564"/>
                  <a:gd name="connsiteY3-5322" fmla="*/ 361648 h 2561350"/>
                  <a:gd name="connsiteX4-5323" fmla="*/ 2067556 w 2069564"/>
                  <a:gd name="connsiteY4-5324" fmla="*/ 961234 h 2561350"/>
                  <a:gd name="connsiteX5-5325" fmla="*/ 1881048 w 2069564"/>
                  <a:gd name="connsiteY5-5326" fmla="*/ 1030865 h 2561350"/>
                  <a:gd name="connsiteX6-5327" fmla="*/ 1847373 w 2069564"/>
                  <a:gd name="connsiteY6-5328" fmla="*/ 1535481 h 2561350"/>
                  <a:gd name="connsiteX7-5329" fmla="*/ 2065070 w 2069564"/>
                  <a:gd name="connsiteY7-5330" fmla="*/ 1597847 h 2561350"/>
                  <a:gd name="connsiteX8-5331" fmla="*/ 1952333 w 2069564"/>
                  <a:gd name="connsiteY8-5332" fmla="*/ 2180265 h 2561350"/>
                  <a:gd name="connsiteX9-5333" fmla="*/ 1223202 w 2069564"/>
                  <a:gd name="connsiteY9-5334" fmla="*/ 2167002 h 2561350"/>
                  <a:gd name="connsiteX10-5335" fmla="*/ 1243075 w 2069564"/>
                  <a:gd name="connsiteY10-5336" fmla="*/ 2275300 h 2561350"/>
                  <a:gd name="connsiteX11-5337" fmla="*/ 793019 w 2069564"/>
                  <a:gd name="connsiteY11-5338" fmla="*/ 2277680 h 2561350"/>
                  <a:gd name="connsiteX12-5339" fmla="*/ 822952 w 2069564"/>
                  <a:gd name="connsiteY12-5340" fmla="*/ 2167002 h 2561350"/>
                  <a:gd name="connsiteX13-5341" fmla="*/ 130027 w 2069564"/>
                  <a:gd name="connsiteY13-5342" fmla="*/ 2200159 h 2561350"/>
                  <a:gd name="connsiteX14-5343" fmla="*/ 1050 w 2069564"/>
                  <a:gd name="connsiteY14-5344" fmla="*/ 1657531 h 2561350"/>
                  <a:gd name="connsiteX15-5345" fmla="*/ 271446 w 2069564"/>
                  <a:gd name="connsiteY15-5346" fmla="*/ 1561668 h 2561350"/>
                  <a:gd name="connsiteX16-5347" fmla="*/ 249172 w 2069564"/>
                  <a:gd name="connsiteY16-5348" fmla="*/ 1045298 h 2561350"/>
                  <a:gd name="connsiteX17-5349" fmla="*/ 8510 w 2069564"/>
                  <a:gd name="connsiteY17-5350" fmla="*/ 1018431 h 2561350"/>
                  <a:gd name="connsiteX18-5351" fmla="*/ 110133 w 2069564"/>
                  <a:gd name="connsiteY18-5352" fmla="*/ 382371 h 2561350"/>
                  <a:gd name="connsiteX19-5353" fmla="*/ 827923 w 2069564"/>
                  <a:gd name="connsiteY19-5354" fmla="*/ 389002 h 2561350"/>
                  <a:gd name="connsiteX20-5355" fmla="*/ 793019 w 2069564"/>
                  <a:gd name="connsiteY20-5356" fmla="*/ 283670 h 2561350"/>
                  <a:gd name="connsiteX21-5357" fmla="*/ 1028762 w 2069564"/>
                  <a:gd name="connsiteY21-5358" fmla="*/ 3 h 2561350"/>
                  <a:gd name="connsiteX0-5359" fmla="*/ 1028762 w 2069564"/>
                  <a:gd name="connsiteY0-5360" fmla="*/ 3 h 2561350"/>
                  <a:gd name="connsiteX1-5361" fmla="*/ 1243075 w 2069564"/>
                  <a:gd name="connsiteY1-5362" fmla="*/ 286050 h 2561350"/>
                  <a:gd name="connsiteX2-5363" fmla="*/ 1220939 w 2069564"/>
                  <a:gd name="connsiteY2-5364" fmla="*/ 389002 h 2561350"/>
                  <a:gd name="connsiteX3-5365" fmla="*/ 1959793 w 2069564"/>
                  <a:gd name="connsiteY3-5366" fmla="*/ 361648 h 2561350"/>
                  <a:gd name="connsiteX4-5367" fmla="*/ 2067556 w 2069564"/>
                  <a:gd name="connsiteY4-5368" fmla="*/ 961234 h 2561350"/>
                  <a:gd name="connsiteX5-5369" fmla="*/ 1881048 w 2069564"/>
                  <a:gd name="connsiteY5-5370" fmla="*/ 1030865 h 2561350"/>
                  <a:gd name="connsiteX6-5371" fmla="*/ 1847373 w 2069564"/>
                  <a:gd name="connsiteY6-5372" fmla="*/ 1535481 h 2561350"/>
                  <a:gd name="connsiteX7-5373" fmla="*/ 2065070 w 2069564"/>
                  <a:gd name="connsiteY7-5374" fmla="*/ 1597847 h 2561350"/>
                  <a:gd name="connsiteX8-5375" fmla="*/ 1952333 w 2069564"/>
                  <a:gd name="connsiteY8-5376" fmla="*/ 2180265 h 2561350"/>
                  <a:gd name="connsiteX9-5377" fmla="*/ 1223202 w 2069564"/>
                  <a:gd name="connsiteY9-5378" fmla="*/ 2167002 h 2561350"/>
                  <a:gd name="connsiteX10-5379" fmla="*/ 1243075 w 2069564"/>
                  <a:gd name="connsiteY10-5380" fmla="*/ 2275300 h 2561350"/>
                  <a:gd name="connsiteX11-5381" fmla="*/ 793019 w 2069564"/>
                  <a:gd name="connsiteY11-5382" fmla="*/ 2277680 h 2561350"/>
                  <a:gd name="connsiteX12-5383" fmla="*/ 822952 w 2069564"/>
                  <a:gd name="connsiteY12-5384" fmla="*/ 2167002 h 2561350"/>
                  <a:gd name="connsiteX13-5385" fmla="*/ 130027 w 2069564"/>
                  <a:gd name="connsiteY13-5386" fmla="*/ 2200159 h 2561350"/>
                  <a:gd name="connsiteX14-5387" fmla="*/ 1050 w 2069564"/>
                  <a:gd name="connsiteY14-5388" fmla="*/ 1657531 h 2561350"/>
                  <a:gd name="connsiteX15-5389" fmla="*/ 271446 w 2069564"/>
                  <a:gd name="connsiteY15-5390" fmla="*/ 1561668 h 2561350"/>
                  <a:gd name="connsiteX16-5391" fmla="*/ 270777 w 2069564"/>
                  <a:gd name="connsiteY16-5392" fmla="*/ 1028015 h 2561350"/>
                  <a:gd name="connsiteX17-5393" fmla="*/ 8510 w 2069564"/>
                  <a:gd name="connsiteY17-5394" fmla="*/ 1018431 h 2561350"/>
                  <a:gd name="connsiteX18-5395" fmla="*/ 110133 w 2069564"/>
                  <a:gd name="connsiteY18-5396" fmla="*/ 382371 h 2561350"/>
                  <a:gd name="connsiteX19-5397" fmla="*/ 827923 w 2069564"/>
                  <a:gd name="connsiteY19-5398" fmla="*/ 389002 h 2561350"/>
                  <a:gd name="connsiteX20-5399" fmla="*/ 793019 w 2069564"/>
                  <a:gd name="connsiteY20-5400" fmla="*/ 283670 h 2561350"/>
                  <a:gd name="connsiteX21-5401" fmla="*/ 1028762 w 2069564"/>
                  <a:gd name="connsiteY21-5402" fmla="*/ 3 h 2561350"/>
                  <a:gd name="connsiteX0-5403" fmla="*/ 1028762 w 2069564"/>
                  <a:gd name="connsiteY0-5404" fmla="*/ 3 h 2561350"/>
                  <a:gd name="connsiteX1-5405" fmla="*/ 1243075 w 2069564"/>
                  <a:gd name="connsiteY1-5406" fmla="*/ 286050 h 2561350"/>
                  <a:gd name="connsiteX2-5407" fmla="*/ 1220939 w 2069564"/>
                  <a:gd name="connsiteY2-5408" fmla="*/ 389002 h 2561350"/>
                  <a:gd name="connsiteX3-5409" fmla="*/ 1959793 w 2069564"/>
                  <a:gd name="connsiteY3-5410" fmla="*/ 361648 h 2561350"/>
                  <a:gd name="connsiteX4-5411" fmla="*/ 2067556 w 2069564"/>
                  <a:gd name="connsiteY4-5412" fmla="*/ 961234 h 2561350"/>
                  <a:gd name="connsiteX5-5413" fmla="*/ 1881048 w 2069564"/>
                  <a:gd name="connsiteY5-5414" fmla="*/ 1030865 h 2561350"/>
                  <a:gd name="connsiteX6-5415" fmla="*/ 1847373 w 2069564"/>
                  <a:gd name="connsiteY6-5416" fmla="*/ 1535481 h 2561350"/>
                  <a:gd name="connsiteX7-5417" fmla="*/ 2065070 w 2069564"/>
                  <a:gd name="connsiteY7-5418" fmla="*/ 1597847 h 2561350"/>
                  <a:gd name="connsiteX8-5419" fmla="*/ 1952333 w 2069564"/>
                  <a:gd name="connsiteY8-5420" fmla="*/ 2180265 h 2561350"/>
                  <a:gd name="connsiteX9-5421" fmla="*/ 1223202 w 2069564"/>
                  <a:gd name="connsiteY9-5422" fmla="*/ 2167002 h 2561350"/>
                  <a:gd name="connsiteX10-5423" fmla="*/ 1243075 w 2069564"/>
                  <a:gd name="connsiteY10-5424" fmla="*/ 2275300 h 2561350"/>
                  <a:gd name="connsiteX11-5425" fmla="*/ 793019 w 2069564"/>
                  <a:gd name="connsiteY11-5426" fmla="*/ 2277680 h 2561350"/>
                  <a:gd name="connsiteX12-5427" fmla="*/ 822952 w 2069564"/>
                  <a:gd name="connsiteY12-5428" fmla="*/ 2167002 h 2561350"/>
                  <a:gd name="connsiteX13-5429" fmla="*/ 130027 w 2069564"/>
                  <a:gd name="connsiteY13-5430" fmla="*/ 2200159 h 2561350"/>
                  <a:gd name="connsiteX14-5431" fmla="*/ 1050 w 2069564"/>
                  <a:gd name="connsiteY14-5432" fmla="*/ 1657531 h 2561350"/>
                  <a:gd name="connsiteX15-5433" fmla="*/ 271446 w 2069564"/>
                  <a:gd name="connsiteY15-5434" fmla="*/ 1561668 h 2561350"/>
                  <a:gd name="connsiteX16-5435" fmla="*/ 270777 w 2069564"/>
                  <a:gd name="connsiteY16-5436" fmla="*/ 1028015 h 2561350"/>
                  <a:gd name="connsiteX17-5437" fmla="*/ 30115 w 2069564"/>
                  <a:gd name="connsiteY17-5438" fmla="*/ 1005469 h 2561350"/>
                  <a:gd name="connsiteX18-5439" fmla="*/ 110133 w 2069564"/>
                  <a:gd name="connsiteY18-5440" fmla="*/ 382371 h 2561350"/>
                  <a:gd name="connsiteX19-5441" fmla="*/ 827923 w 2069564"/>
                  <a:gd name="connsiteY19-5442" fmla="*/ 389002 h 2561350"/>
                  <a:gd name="connsiteX20-5443" fmla="*/ 793019 w 2069564"/>
                  <a:gd name="connsiteY20-5444" fmla="*/ 283670 h 2561350"/>
                  <a:gd name="connsiteX21-5445" fmla="*/ 1028762 w 2069564"/>
                  <a:gd name="connsiteY21-5446" fmla="*/ 3 h 2561350"/>
                  <a:gd name="connsiteX0-5447" fmla="*/ 1028762 w 2069564"/>
                  <a:gd name="connsiteY0-5448" fmla="*/ 3 h 2561350"/>
                  <a:gd name="connsiteX1-5449" fmla="*/ 1243075 w 2069564"/>
                  <a:gd name="connsiteY1-5450" fmla="*/ 286050 h 2561350"/>
                  <a:gd name="connsiteX2-5451" fmla="*/ 1220939 w 2069564"/>
                  <a:gd name="connsiteY2-5452" fmla="*/ 389002 h 2561350"/>
                  <a:gd name="connsiteX3-5453" fmla="*/ 1959793 w 2069564"/>
                  <a:gd name="connsiteY3-5454" fmla="*/ 361648 h 2561350"/>
                  <a:gd name="connsiteX4-5455" fmla="*/ 2067556 w 2069564"/>
                  <a:gd name="connsiteY4-5456" fmla="*/ 961234 h 2561350"/>
                  <a:gd name="connsiteX5-5457" fmla="*/ 1881048 w 2069564"/>
                  <a:gd name="connsiteY5-5458" fmla="*/ 1030865 h 2561350"/>
                  <a:gd name="connsiteX6-5459" fmla="*/ 1847373 w 2069564"/>
                  <a:gd name="connsiteY6-5460" fmla="*/ 1535481 h 2561350"/>
                  <a:gd name="connsiteX7-5461" fmla="*/ 2065070 w 2069564"/>
                  <a:gd name="connsiteY7-5462" fmla="*/ 1597847 h 2561350"/>
                  <a:gd name="connsiteX8-5463" fmla="*/ 1952333 w 2069564"/>
                  <a:gd name="connsiteY8-5464" fmla="*/ 2180265 h 2561350"/>
                  <a:gd name="connsiteX9-5465" fmla="*/ 1223202 w 2069564"/>
                  <a:gd name="connsiteY9-5466" fmla="*/ 2167002 h 2561350"/>
                  <a:gd name="connsiteX10-5467" fmla="*/ 1243075 w 2069564"/>
                  <a:gd name="connsiteY10-5468" fmla="*/ 2275300 h 2561350"/>
                  <a:gd name="connsiteX11-5469" fmla="*/ 793019 w 2069564"/>
                  <a:gd name="connsiteY11-5470" fmla="*/ 2277680 h 2561350"/>
                  <a:gd name="connsiteX12-5471" fmla="*/ 822952 w 2069564"/>
                  <a:gd name="connsiteY12-5472" fmla="*/ 2167002 h 2561350"/>
                  <a:gd name="connsiteX13-5473" fmla="*/ 130027 w 2069564"/>
                  <a:gd name="connsiteY13-5474" fmla="*/ 2200159 h 2561350"/>
                  <a:gd name="connsiteX14-5475" fmla="*/ 1050 w 2069564"/>
                  <a:gd name="connsiteY14-5476" fmla="*/ 1657531 h 2561350"/>
                  <a:gd name="connsiteX15-5477" fmla="*/ 271446 w 2069564"/>
                  <a:gd name="connsiteY15-5478" fmla="*/ 1561668 h 2561350"/>
                  <a:gd name="connsiteX16-5479" fmla="*/ 270777 w 2069564"/>
                  <a:gd name="connsiteY16-5480" fmla="*/ 1028015 h 2561350"/>
                  <a:gd name="connsiteX17-5481" fmla="*/ 30115 w 2069564"/>
                  <a:gd name="connsiteY17-5482" fmla="*/ 1005469 h 2561350"/>
                  <a:gd name="connsiteX18-5483" fmla="*/ 110133 w 2069564"/>
                  <a:gd name="connsiteY18-5484" fmla="*/ 382371 h 2561350"/>
                  <a:gd name="connsiteX19-5485" fmla="*/ 827923 w 2069564"/>
                  <a:gd name="connsiteY19-5486" fmla="*/ 389002 h 2561350"/>
                  <a:gd name="connsiteX20-5487" fmla="*/ 793019 w 2069564"/>
                  <a:gd name="connsiteY20-5488" fmla="*/ 283670 h 2561350"/>
                  <a:gd name="connsiteX21-5489" fmla="*/ 1028762 w 2069564"/>
                  <a:gd name="connsiteY21-5490" fmla="*/ 3 h 2561350"/>
                  <a:gd name="connsiteX0-5491" fmla="*/ 1028762 w 2069564"/>
                  <a:gd name="connsiteY0-5492" fmla="*/ 3 h 2561350"/>
                  <a:gd name="connsiteX1-5493" fmla="*/ 1243075 w 2069564"/>
                  <a:gd name="connsiteY1-5494" fmla="*/ 286050 h 2561350"/>
                  <a:gd name="connsiteX2-5495" fmla="*/ 1220939 w 2069564"/>
                  <a:gd name="connsiteY2-5496" fmla="*/ 389002 h 2561350"/>
                  <a:gd name="connsiteX3-5497" fmla="*/ 1959793 w 2069564"/>
                  <a:gd name="connsiteY3-5498" fmla="*/ 361648 h 2561350"/>
                  <a:gd name="connsiteX4-5499" fmla="*/ 2067556 w 2069564"/>
                  <a:gd name="connsiteY4-5500" fmla="*/ 961234 h 2561350"/>
                  <a:gd name="connsiteX5-5501" fmla="*/ 1881048 w 2069564"/>
                  <a:gd name="connsiteY5-5502" fmla="*/ 1030865 h 2561350"/>
                  <a:gd name="connsiteX6-5503" fmla="*/ 1847373 w 2069564"/>
                  <a:gd name="connsiteY6-5504" fmla="*/ 1535481 h 2561350"/>
                  <a:gd name="connsiteX7-5505" fmla="*/ 2065070 w 2069564"/>
                  <a:gd name="connsiteY7-5506" fmla="*/ 1597847 h 2561350"/>
                  <a:gd name="connsiteX8-5507" fmla="*/ 1952333 w 2069564"/>
                  <a:gd name="connsiteY8-5508" fmla="*/ 2180265 h 2561350"/>
                  <a:gd name="connsiteX9-5509" fmla="*/ 1223202 w 2069564"/>
                  <a:gd name="connsiteY9-5510" fmla="*/ 2167002 h 2561350"/>
                  <a:gd name="connsiteX10-5511" fmla="*/ 1243075 w 2069564"/>
                  <a:gd name="connsiteY10-5512" fmla="*/ 2275300 h 2561350"/>
                  <a:gd name="connsiteX11-5513" fmla="*/ 793019 w 2069564"/>
                  <a:gd name="connsiteY11-5514" fmla="*/ 2277680 h 2561350"/>
                  <a:gd name="connsiteX12-5515" fmla="*/ 822952 w 2069564"/>
                  <a:gd name="connsiteY12-5516" fmla="*/ 2167002 h 2561350"/>
                  <a:gd name="connsiteX13-5517" fmla="*/ 130027 w 2069564"/>
                  <a:gd name="connsiteY13-5518" fmla="*/ 2200159 h 2561350"/>
                  <a:gd name="connsiteX14-5519" fmla="*/ 1050 w 2069564"/>
                  <a:gd name="connsiteY14-5520" fmla="*/ 1657531 h 2561350"/>
                  <a:gd name="connsiteX15-5521" fmla="*/ 258483 w 2069564"/>
                  <a:gd name="connsiteY15-5522" fmla="*/ 1557347 h 2561350"/>
                  <a:gd name="connsiteX16-5523" fmla="*/ 270777 w 2069564"/>
                  <a:gd name="connsiteY16-5524" fmla="*/ 1028015 h 2561350"/>
                  <a:gd name="connsiteX17-5525" fmla="*/ 30115 w 2069564"/>
                  <a:gd name="connsiteY17-5526" fmla="*/ 1005469 h 2561350"/>
                  <a:gd name="connsiteX18-5527" fmla="*/ 110133 w 2069564"/>
                  <a:gd name="connsiteY18-5528" fmla="*/ 382371 h 2561350"/>
                  <a:gd name="connsiteX19-5529" fmla="*/ 827923 w 2069564"/>
                  <a:gd name="connsiteY19-5530" fmla="*/ 389002 h 2561350"/>
                  <a:gd name="connsiteX20-5531" fmla="*/ 793019 w 2069564"/>
                  <a:gd name="connsiteY20-5532" fmla="*/ 283670 h 2561350"/>
                  <a:gd name="connsiteX21-5533" fmla="*/ 1028762 w 2069564"/>
                  <a:gd name="connsiteY21-5534" fmla="*/ 3 h 2561350"/>
                  <a:gd name="connsiteX0-5535" fmla="*/ 1028762 w 2069564"/>
                  <a:gd name="connsiteY0-5536" fmla="*/ 3 h 2561350"/>
                  <a:gd name="connsiteX1-5537" fmla="*/ 1243075 w 2069564"/>
                  <a:gd name="connsiteY1-5538" fmla="*/ 286050 h 2561350"/>
                  <a:gd name="connsiteX2-5539" fmla="*/ 1220939 w 2069564"/>
                  <a:gd name="connsiteY2-5540" fmla="*/ 389002 h 2561350"/>
                  <a:gd name="connsiteX3-5541" fmla="*/ 1959793 w 2069564"/>
                  <a:gd name="connsiteY3-5542" fmla="*/ 361648 h 2561350"/>
                  <a:gd name="connsiteX4-5543" fmla="*/ 2067556 w 2069564"/>
                  <a:gd name="connsiteY4-5544" fmla="*/ 961234 h 2561350"/>
                  <a:gd name="connsiteX5-5545" fmla="*/ 1881048 w 2069564"/>
                  <a:gd name="connsiteY5-5546" fmla="*/ 1030865 h 2561350"/>
                  <a:gd name="connsiteX6-5547" fmla="*/ 1847373 w 2069564"/>
                  <a:gd name="connsiteY6-5548" fmla="*/ 1535481 h 2561350"/>
                  <a:gd name="connsiteX7-5549" fmla="*/ 2065070 w 2069564"/>
                  <a:gd name="connsiteY7-5550" fmla="*/ 1597847 h 2561350"/>
                  <a:gd name="connsiteX8-5551" fmla="*/ 1952333 w 2069564"/>
                  <a:gd name="connsiteY8-5552" fmla="*/ 2180265 h 2561350"/>
                  <a:gd name="connsiteX9-5553" fmla="*/ 1223202 w 2069564"/>
                  <a:gd name="connsiteY9-5554" fmla="*/ 2167002 h 2561350"/>
                  <a:gd name="connsiteX10-5555" fmla="*/ 1243075 w 2069564"/>
                  <a:gd name="connsiteY10-5556" fmla="*/ 2275300 h 2561350"/>
                  <a:gd name="connsiteX11-5557" fmla="*/ 793019 w 2069564"/>
                  <a:gd name="connsiteY11-5558" fmla="*/ 2277680 h 2561350"/>
                  <a:gd name="connsiteX12-5559" fmla="*/ 822952 w 2069564"/>
                  <a:gd name="connsiteY12-5560" fmla="*/ 2167002 h 2561350"/>
                  <a:gd name="connsiteX13-5561" fmla="*/ 130027 w 2069564"/>
                  <a:gd name="connsiteY13-5562" fmla="*/ 2200159 h 2561350"/>
                  <a:gd name="connsiteX14-5563" fmla="*/ 1050 w 2069564"/>
                  <a:gd name="connsiteY14-5564" fmla="*/ 1657531 h 2561350"/>
                  <a:gd name="connsiteX15-5565" fmla="*/ 258483 w 2069564"/>
                  <a:gd name="connsiteY15-5566" fmla="*/ 1557347 h 2561350"/>
                  <a:gd name="connsiteX16-5567" fmla="*/ 270777 w 2069564"/>
                  <a:gd name="connsiteY16-5568" fmla="*/ 1028015 h 2561350"/>
                  <a:gd name="connsiteX17-5569" fmla="*/ 30115 w 2069564"/>
                  <a:gd name="connsiteY17-5570" fmla="*/ 1005469 h 2561350"/>
                  <a:gd name="connsiteX18-5571" fmla="*/ 110133 w 2069564"/>
                  <a:gd name="connsiteY18-5572" fmla="*/ 382371 h 2561350"/>
                  <a:gd name="connsiteX19-5573" fmla="*/ 827923 w 2069564"/>
                  <a:gd name="connsiteY19-5574" fmla="*/ 389002 h 2561350"/>
                  <a:gd name="connsiteX20-5575" fmla="*/ 793019 w 2069564"/>
                  <a:gd name="connsiteY20-5576" fmla="*/ 283670 h 2561350"/>
                  <a:gd name="connsiteX21-5577" fmla="*/ 1028762 w 2069564"/>
                  <a:gd name="connsiteY21-5578" fmla="*/ 3 h 2561350"/>
                  <a:gd name="connsiteX0-5579" fmla="*/ 1028362 w 2069164"/>
                  <a:gd name="connsiteY0-5580" fmla="*/ 3 h 2561350"/>
                  <a:gd name="connsiteX1-5581" fmla="*/ 1242675 w 2069164"/>
                  <a:gd name="connsiteY1-5582" fmla="*/ 286050 h 2561350"/>
                  <a:gd name="connsiteX2-5583" fmla="*/ 1220539 w 2069164"/>
                  <a:gd name="connsiteY2-5584" fmla="*/ 389002 h 2561350"/>
                  <a:gd name="connsiteX3-5585" fmla="*/ 1959393 w 2069164"/>
                  <a:gd name="connsiteY3-5586" fmla="*/ 361648 h 2561350"/>
                  <a:gd name="connsiteX4-5587" fmla="*/ 2067156 w 2069164"/>
                  <a:gd name="connsiteY4-5588" fmla="*/ 961234 h 2561350"/>
                  <a:gd name="connsiteX5-5589" fmla="*/ 1880648 w 2069164"/>
                  <a:gd name="connsiteY5-5590" fmla="*/ 1030865 h 2561350"/>
                  <a:gd name="connsiteX6-5591" fmla="*/ 1846973 w 2069164"/>
                  <a:gd name="connsiteY6-5592" fmla="*/ 1535481 h 2561350"/>
                  <a:gd name="connsiteX7-5593" fmla="*/ 2064670 w 2069164"/>
                  <a:gd name="connsiteY7-5594" fmla="*/ 1597847 h 2561350"/>
                  <a:gd name="connsiteX8-5595" fmla="*/ 1951933 w 2069164"/>
                  <a:gd name="connsiteY8-5596" fmla="*/ 2180265 h 2561350"/>
                  <a:gd name="connsiteX9-5597" fmla="*/ 1222802 w 2069164"/>
                  <a:gd name="connsiteY9-5598" fmla="*/ 2167002 h 2561350"/>
                  <a:gd name="connsiteX10-5599" fmla="*/ 1242675 w 2069164"/>
                  <a:gd name="connsiteY10-5600" fmla="*/ 2275300 h 2561350"/>
                  <a:gd name="connsiteX11-5601" fmla="*/ 792619 w 2069164"/>
                  <a:gd name="connsiteY11-5602" fmla="*/ 2277680 h 2561350"/>
                  <a:gd name="connsiteX12-5603" fmla="*/ 822552 w 2069164"/>
                  <a:gd name="connsiteY12-5604" fmla="*/ 2167002 h 2561350"/>
                  <a:gd name="connsiteX13-5605" fmla="*/ 129627 w 2069164"/>
                  <a:gd name="connsiteY13-5606" fmla="*/ 2200159 h 2561350"/>
                  <a:gd name="connsiteX14-5607" fmla="*/ 650 w 2069164"/>
                  <a:gd name="connsiteY14-5608" fmla="*/ 1657531 h 2561350"/>
                  <a:gd name="connsiteX15-5609" fmla="*/ 258083 w 2069164"/>
                  <a:gd name="connsiteY15-5610" fmla="*/ 1557347 h 2561350"/>
                  <a:gd name="connsiteX16-5611" fmla="*/ 270377 w 2069164"/>
                  <a:gd name="connsiteY16-5612" fmla="*/ 1028015 h 2561350"/>
                  <a:gd name="connsiteX17-5613" fmla="*/ 29715 w 2069164"/>
                  <a:gd name="connsiteY17-5614" fmla="*/ 1005469 h 2561350"/>
                  <a:gd name="connsiteX18-5615" fmla="*/ 109733 w 2069164"/>
                  <a:gd name="connsiteY18-5616" fmla="*/ 382371 h 2561350"/>
                  <a:gd name="connsiteX19-5617" fmla="*/ 827523 w 2069164"/>
                  <a:gd name="connsiteY19-5618" fmla="*/ 389002 h 2561350"/>
                  <a:gd name="connsiteX20-5619" fmla="*/ 792619 w 2069164"/>
                  <a:gd name="connsiteY20-5620" fmla="*/ 283670 h 2561350"/>
                  <a:gd name="connsiteX21-5621" fmla="*/ 1028362 w 2069164"/>
                  <a:gd name="connsiteY21-5622" fmla="*/ 3 h 2561350"/>
                  <a:gd name="connsiteX0-5623" fmla="*/ 1027712 w 2068514"/>
                  <a:gd name="connsiteY0-5624" fmla="*/ 3 h 2561350"/>
                  <a:gd name="connsiteX1-5625" fmla="*/ 1242025 w 2068514"/>
                  <a:gd name="connsiteY1-5626" fmla="*/ 286050 h 2561350"/>
                  <a:gd name="connsiteX2-5627" fmla="*/ 1219889 w 2068514"/>
                  <a:gd name="connsiteY2-5628" fmla="*/ 389002 h 2561350"/>
                  <a:gd name="connsiteX3-5629" fmla="*/ 1958743 w 2068514"/>
                  <a:gd name="connsiteY3-5630" fmla="*/ 361648 h 2561350"/>
                  <a:gd name="connsiteX4-5631" fmla="*/ 2066506 w 2068514"/>
                  <a:gd name="connsiteY4-5632" fmla="*/ 961234 h 2561350"/>
                  <a:gd name="connsiteX5-5633" fmla="*/ 1879998 w 2068514"/>
                  <a:gd name="connsiteY5-5634" fmla="*/ 1030865 h 2561350"/>
                  <a:gd name="connsiteX6-5635" fmla="*/ 1846323 w 2068514"/>
                  <a:gd name="connsiteY6-5636" fmla="*/ 1535481 h 2561350"/>
                  <a:gd name="connsiteX7-5637" fmla="*/ 2064020 w 2068514"/>
                  <a:gd name="connsiteY7-5638" fmla="*/ 1597847 h 2561350"/>
                  <a:gd name="connsiteX8-5639" fmla="*/ 1951283 w 2068514"/>
                  <a:gd name="connsiteY8-5640" fmla="*/ 2180265 h 2561350"/>
                  <a:gd name="connsiteX9-5641" fmla="*/ 1222152 w 2068514"/>
                  <a:gd name="connsiteY9-5642" fmla="*/ 2167002 h 2561350"/>
                  <a:gd name="connsiteX10-5643" fmla="*/ 1242025 w 2068514"/>
                  <a:gd name="connsiteY10-5644" fmla="*/ 2275300 h 2561350"/>
                  <a:gd name="connsiteX11-5645" fmla="*/ 791969 w 2068514"/>
                  <a:gd name="connsiteY11-5646" fmla="*/ 2277680 h 2561350"/>
                  <a:gd name="connsiteX12-5647" fmla="*/ 821902 w 2068514"/>
                  <a:gd name="connsiteY12-5648" fmla="*/ 2167002 h 2561350"/>
                  <a:gd name="connsiteX13-5649" fmla="*/ 128977 w 2068514"/>
                  <a:gd name="connsiteY13-5650" fmla="*/ 2200159 h 2561350"/>
                  <a:gd name="connsiteX14-5651" fmla="*/ 0 w 2068514"/>
                  <a:gd name="connsiteY14-5652" fmla="*/ 1657531 h 2561350"/>
                  <a:gd name="connsiteX15-5653" fmla="*/ 257433 w 2068514"/>
                  <a:gd name="connsiteY15-5654" fmla="*/ 1557347 h 2561350"/>
                  <a:gd name="connsiteX16-5655" fmla="*/ 269727 w 2068514"/>
                  <a:gd name="connsiteY16-5656" fmla="*/ 1028015 h 2561350"/>
                  <a:gd name="connsiteX17-5657" fmla="*/ 29065 w 2068514"/>
                  <a:gd name="connsiteY17-5658" fmla="*/ 1005469 h 2561350"/>
                  <a:gd name="connsiteX18-5659" fmla="*/ 109083 w 2068514"/>
                  <a:gd name="connsiteY18-5660" fmla="*/ 382371 h 2561350"/>
                  <a:gd name="connsiteX19-5661" fmla="*/ 826873 w 2068514"/>
                  <a:gd name="connsiteY19-5662" fmla="*/ 389002 h 2561350"/>
                  <a:gd name="connsiteX20-5663" fmla="*/ 791969 w 2068514"/>
                  <a:gd name="connsiteY20-5664" fmla="*/ 283670 h 2561350"/>
                  <a:gd name="connsiteX21-5665" fmla="*/ 1027712 w 2068514"/>
                  <a:gd name="connsiteY21-5666" fmla="*/ 3 h 2561350"/>
                  <a:gd name="connsiteX0-5667" fmla="*/ 1027712 w 2068514"/>
                  <a:gd name="connsiteY0-5668" fmla="*/ 3 h 2561350"/>
                  <a:gd name="connsiteX1-5669" fmla="*/ 1242025 w 2068514"/>
                  <a:gd name="connsiteY1-5670" fmla="*/ 286050 h 2561350"/>
                  <a:gd name="connsiteX2-5671" fmla="*/ 1219889 w 2068514"/>
                  <a:gd name="connsiteY2-5672" fmla="*/ 389002 h 2561350"/>
                  <a:gd name="connsiteX3-5673" fmla="*/ 1958743 w 2068514"/>
                  <a:gd name="connsiteY3-5674" fmla="*/ 361648 h 2561350"/>
                  <a:gd name="connsiteX4-5675" fmla="*/ 2066506 w 2068514"/>
                  <a:gd name="connsiteY4-5676" fmla="*/ 961234 h 2561350"/>
                  <a:gd name="connsiteX5-5677" fmla="*/ 1879998 w 2068514"/>
                  <a:gd name="connsiteY5-5678" fmla="*/ 1030865 h 2561350"/>
                  <a:gd name="connsiteX6-5679" fmla="*/ 1846323 w 2068514"/>
                  <a:gd name="connsiteY6-5680" fmla="*/ 1535481 h 2561350"/>
                  <a:gd name="connsiteX7-5681" fmla="*/ 2064020 w 2068514"/>
                  <a:gd name="connsiteY7-5682" fmla="*/ 1597847 h 2561350"/>
                  <a:gd name="connsiteX8-5683" fmla="*/ 1951283 w 2068514"/>
                  <a:gd name="connsiteY8-5684" fmla="*/ 2180265 h 2561350"/>
                  <a:gd name="connsiteX9-5685" fmla="*/ 1222152 w 2068514"/>
                  <a:gd name="connsiteY9-5686" fmla="*/ 2167002 h 2561350"/>
                  <a:gd name="connsiteX10-5687" fmla="*/ 1242025 w 2068514"/>
                  <a:gd name="connsiteY10-5688" fmla="*/ 2275300 h 2561350"/>
                  <a:gd name="connsiteX11-5689" fmla="*/ 791969 w 2068514"/>
                  <a:gd name="connsiteY11-5690" fmla="*/ 2277680 h 2561350"/>
                  <a:gd name="connsiteX12-5691" fmla="*/ 821902 w 2068514"/>
                  <a:gd name="connsiteY12-5692" fmla="*/ 2167002 h 2561350"/>
                  <a:gd name="connsiteX13-5693" fmla="*/ 128977 w 2068514"/>
                  <a:gd name="connsiteY13-5694" fmla="*/ 2200159 h 2561350"/>
                  <a:gd name="connsiteX14-5695" fmla="*/ 0 w 2068514"/>
                  <a:gd name="connsiteY14-5696" fmla="*/ 1657531 h 2561350"/>
                  <a:gd name="connsiteX15-5697" fmla="*/ 257433 w 2068514"/>
                  <a:gd name="connsiteY15-5698" fmla="*/ 1557347 h 2561350"/>
                  <a:gd name="connsiteX16-5699" fmla="*/ 269727 w 2068514"/>
                  <a:gd name="connsiteY16-5700" fmla="*/ 1028015 h 2561350"/>
                  <a:gd name="connsiteX17-5701" fmla="*/ 29065 w 2068514"/>
                  <a:gd name="connsiteY17-5702" fmla="*/ 1005469 h 2561350"/>
                  <a:gd name="connsiteX18-5703" fmla="*/ 109083 w 2068514"/>
                  <a:gd name="connsiteY18-5704" fmla="*/ 382371 h 2561350"/>
                  <a:gd name="connsiteX19-5705" fmla="*/ 826873 w 2068514"/>
                  <a:gd name="connsiteY19-5706" fmla="*/ 389002 h 2561350"/>
                  <a:gd name="connsiteX20-5707" fmla="*/ 791969 w 2068514"/>
                  <a:gd name="connsiteY20-5708" fmla="*/ 283670 h 2561350"/>
                  <a:gd name="connsiteX21-5709" fmla="*/ 1027712 w 2068514"/>
                  <a:gd name="connsiteY21-5710" fmla="*/ 3 h 2561350"/>
                  <a:gd name="connsiteX0-5711" fmla="*/ 1027712 w 2068514"/>
                  <a:gd name="connsiteY0-5712" fmla="*/ 3 h 2561350"/>
                  <a:gd name="connsiteX1-5713" fmla="*/ 1242025 w 2068514"/>
                  <a:gd name="connsiteY1-5714" fmla="*/ 286050 h 2561350"/>
                  <a:gd name="connsiteX2-5715" fmla="*/ 1219889 w 2068514"/>
                  <a:gd name="connsiteY2-5716" fmla="*/ 389002 h 2561350"/>
                  <a:gd name="connsiteX3-5717" fmla="*/ 1958743 w 2068514"/>
                  <a:gd name="connsiteY3-5718" fmla="*/ 361648 h 2561350"/>
                  <a:gd name="connsiteX4-5719" fmla="*/ 2066506 w 2068514"/>
                  <a:gd name="connsiteY4-5720" fmla="*/ 961234 h 2561350"/>
                  <a:gd name="connsiteX5-5721" fmla="*/ 1879998 w 2068514"/>
                  <a:gd name="connsiteY5-5722" fmla="*/ 1030865 h 2561350"/>
                  <a:gd name="connsiteX6-5723" fmla="*/ 1846323 w 2068514"/>
                  <a:gd name="connsiteY6-5724" fmla="*/ 1535481 h 2561350"/>
                  <a:gd name="connsiteX7-5725" fmla="*/ 2064020 w 2068514"/>
                  <a:gd name="connsiteY7-5726" fmla="*/ 1597847 h 2561350"/>
                  <a:gd name="connsiteX8-5727" fmla="*/ 1951283 w 2068514"/>
                  <a:gd name="connsiteY8-5728" fmla="*/ 2180265 h 2561350"/>
                  <a:gd name="connsiteX9-5729" fmla="*/ 1222152 w 2068514"/>
                  <a:gd name="connsiteY9-5730" fmla="*/ 2167002 h 2561350"/>
                  <a:gd name="connsiteX10-5731" fmla="*/ 1242025 w 2068514"/>
                  <a:gd name="connsiteY10-5732" fmla="*/ 2275300 h 2561350"/>
                  <a:gd name="connsiteX11-5733" fmla="*/ 791969 w 2068514"/>
                  <a:gd name="connsiteY11-5734" fmla="*/ 2277680 h 2561350"/>
                  <a:gd name="connsiteX12-5735" fmla="*/ 821902 w 2068514"/>
                  <a:gd name="connsiteY12-5736" fmla="*/ 2167002 h 2561350"/>
                  <a:gd name="connsiteX13-5737" fmla="*/ 128977 w 2068514"/>
                  <a:gd name="connsiteY13-5738" fmla="*/ 2200159 h 2561350"/>
                  <a:gd name="connsiteX14-5739" fmla="*/ 0 w 2068514"/>
                  <a:gd name="connsiteY14-5740" fmla="*/ 1657531 h 2561350"/>
                  <a:gd name="connsiteX15-5741" fmla="*/ 257433 w 2068514"/>
                  <a:gd name="connsiteY15-5742" fmla="*/ 1557347 h 2561350"/>
                  <a:gd name="connsiteX16-5743" fmla="*/ 239483 w 2068514"/>
                  <a:gd name="connsiteY16-5744" fmla="*/ 1049619 h 2561350"/>
                  <a:gd name="connsiteX17-5745" fmla="*/ 29065 w 2068514"/>
                  <a:gd name="connsiteY17-5746" fmla="*/ 1005469 h 2561350"/>
                  <a:gd name="connsiteX18-5747" fmla="*/ 109083 w 2068514"/>
                  <a:gd name="connsiteY18-5748" fmla="*/ 382371 h 2561350"/>
                  <a:gd name="connsiteX19-5749" fmla="*/ 826873 w 2068514"/>
                  <a:gd name="connsiteY19-5750" fmla="*/ 389002 h 2561350"/>
                  <a:gd name="connsiteX20-5751" fmla="*/ 791969 w 2068514"/>
                  <a:gd name="connsiteY20-5752" fmla="*/ 283670 h 2561350"/>
                  <a:gd name="connsiteX21-5753" fmla="*/ 1027712 w 2068514"/>
                  <a:gd name="connsiteY21-5754" fmla="*/ 3 h 2561350"/>
                  <a:gd name="connsiteX0-5755" fmla="*/ 1027712 w 2068514"/>
                  <a:gd name="connsiteY0-5756" fmla="*/ 3 h 2561350"/>
                  <a:gd name="connsiteX1-5757" fmla="*/ 1242025 w 2068514"/>
                  <a:gd name="connsiteY1-5758" fmla="*/ 286050 h 2561350"/>
                  <a:gd name="connsiteX2-5759" fmla="*/ 1219889 w 2068514"/>
                  <a:gd name="connsiteY2-5760" fmla="*/ 389002 h 2561350"/>
                  <a:gd name="connsiteX3-5761" fmla="*/ 1958743 w 2068514"/>
                  <a:gd name="connsiteY3-5762" fmla="*/ 361648 h 2561350"/>
                  <a:gd name="connsiteX4-5763" fmla="*/ 2066506 w 2068514"/>
                  <a:gd name="connsiteY4-5764" fmla="*/ 961234 h 2561350"/>
                  <a:gd name="connsiteX5-5765" fmla="*/ 1879998 w 2068514"/>
                  <a:gd name="connsiteY5-5766" fmla="*/ 1030865 h 2561350"/>
                  <a:gd name="connsiteX6-5767" fmla="*/ 1846323 w 2068514"/>
                  <a:gd name="connsiteY6-5768" fmla="*/ 1535481 h 2561350"/>
                  <a:gd name="connsiteX7-5769" fmla="*/ 2064020 w 2068514"/>
                  <a:gd name="connsiteY7-5770" fmla="*/ 1597847 h 2561350"/>
                  <a:gd name="connsiteX8-5771" fmla="*/ 1951283 w 2068514"/>
                  <a:gd name="connsiteY8-5772" fmla="*/ 2180265 h 2561350"/>
                  <a:gd name="connsiteX9-5773" fmla="*/ 1222152 w 2068514"/>
                  <a:gd name="connsiteY9-5774" fmla="*/ 2167002 h 2561350"/>
                  <a:gd name="connsiteX10-5775" fmla="*/ 1242025 w 2068514"/>
                  <a:gd name="connsiteY10-5776" fmla="*/ 2275300 h 2561350"/>
                  <a:gd name="connsiteX11-5777" fmla="*/ 791969 w 2068514"/>
                  <a:gd name="connsiteY11-5778" fmla="*/ 2277680 h 2561350"/>
                  <a:gd name="connsiteX12-5779" fmla="*/ 821902 w 2068514"/>
                  <a:gd name="connsiteY12-5780" fmla="*/ 2167002 h 2561350"/>
                  <a:gd name="connsiteX13-5781" fmla="*/ 128977 w 2068514"/>
                  <a:gd name="connsiteY13-5782" fmla="*/ 2200159 h 2561350"/>
                  <a:gd name="connsiteX14-5783" fmla="*/ 0 w 2068514"/>
                  <a:gd name="connsiteY14-5784" fmla="*/ 1657531 h 2561350"/>
                  <a:gd name="connsiteX15-5785" fmla="*/ 257433 w 2068514"/>
                  <a:gd name="connsiteY15-5786" fmla="*/ 1557347 h 2561350"/>
                  <a:gd name="connsiteX16-5787" fmla="*/ 239483 w 2068514"/>
                  <a:gd name="connsiteY16-5788" fmla="*/ 1049619 h 2561350"/>
                  <a:gd name="connsiteX17-5789" fmla="*/ 29065 w 2068514"/>
                  <a:gd name="connsiteY17-5790" fmla="*/ 1005469 h 2561350"/>
                  <a:gd name="connsiteX18-5791" fmla="*/ 109083 w 2068514"/>
                  <a:gd name="connsiteY18-5792" fmla="*/ 382371 h 2561350"/>
                  <a:gd name="connsiteX19-5793" fmla="*/ 826873 w 2068514"/>
                  <a:gd name="connsiteY19-5794" fmla="*/ 389002 h 2561350"/>
                  <a:gd name="connsiteX20-5795" fmla="*/ 791969 w 2068514"/>
                  <a:gd name="connsiteY20-5796" fmla="*/ 283670 h 2561350"/>
                  <a:gd name="connsiteX21-5797" fmla="*/ 1027712 w 2068514"/>
                  <a:gd name="connsiteY21-5798" fmla="*/ 3 h 2561350"/>
                  <a:gd name="connsiteX0-5799" fmla="*/ 1027712 w 2068514"/>
                  <a:gd name="connsiteY0-5800" fmla="*/ 3 h 2561350"/>
                  <a:gd name="connsiteX1-5801" fmla="*/ 1242025 w 2068514"/>
                  <a:gd name="connsiteY1-5802" fmla="*/ 286050 h 2561350"/>
                  <a:gd name="connsiteX2-5803" fmla="*/ 1219889 w 2068514"/>
                  <a:gd name="connsiteY2-5804" fmla="*/ 389002 h 2561350"/>
                  <a:gd name="connsiteX3-5805" fmla="*/ 1958743 w 2068514"/>
                  <a:gd name="connsiteY3-5806" fmla="*/ 361648 h 2561350"/>
                  <a:gd name="connsiteX4-5807" fmla="*/ 2066506 w 2068514"/>
                  <a:gd name="connsiteY4-5808" fmla="*/ 961234 h 2561350"/>
                  <a:gd name="connsiteX5-5809" fmla="*/ 1879998 w 2068514"/>
                  <a:gd name="connsiteY5-5810" fmla="*/ 1030865 h 2561350"/>
                  <a:gd name="connsiteX6-5811" fmla="*/ 1846323 w 2068514"/>
                  <a:gd name="connsiteY6-5812" fmla="*/ 1535481 h 2561350"/>
                  <a:gd name="connsiteX7-5813" fmla="*/ 2064020 w 2068514"/>
                  <a:gd name="connsiteY7-5814" fmla="*/ 1597847 h 2561350"/>
                  <a:gd name="connsiteX8-5815" fmla="*/ 1951283 w 2068514"/>
                  <a:gd name="connsiteY8-5816" fmla="*/ 2180265 h 2561350"/>
                  <a:gd name="connsiteX9-5817" fmla="*/ 1222152 w 2068514"/>
                  <a:gd name="connsiteY9-5818" fmla="*/ 2167002 h 2561350"/>
                  <a:gd name="connsiteX10-5819" fmla="*/ 1242025 w 2068514"/>
                  <a:gd name="connsiteY10-5820" fmla="*/ 2275300 h 2561350"/>
                  <a:gd name="connsiteX11-5821" fmla="*/ 791969 w 2068514"/>
                  <a:gd name="connsiteY11-5822" fmla="*/ 2277680 h 2561350"/>
                  <a:gd name="connsiteX12-5823" fmla="*/ 821902 w 2068514"/>
                  <a:gd name="connsiteY12-5824" fmla="*/ 2167002 h 2561350"/>
                  <a:gd name="connsiteX13-5825" fmla="*/ 128977 w 2068514"/>
                  <a:gd name="connsiteY13-5826" fmla="*/ 2200159 h 2561350"/>
                  <a:gd name="connsiteX14-5827" fmla="*/ 0 w 2068514"/>
                  <a:gd name="connsiteY14-5828" fmla="*/ 1657531 h 2561350"/>
                  <a:gd name="connsiteX15-5829" fmla="*/ 257433 w 2068514"/>
                  <a:gd name="connsiteY15-5830" fmla="*/ 1557347 h 2561350"/>
                  <a:gd name="connsiteX16-5831" fmla="*/ 239483 w 2068514"/>
                  <a:gd name="connsiteY16-5832" fmla="*/ 1049619 h 2561350"/>
                  <a:gd name="connsiteX17-5833" fmla="*/ 29065 w 2068514"/>
                  <a:gd name="connsiteY17-5834" fmla="*/ 1005469 h 2561350"/>
                  <a:gd name="connsiteX18-5835" fmla="*/ 109083 w 2068514"/>
                  <a:gd name="connsiteY18-5836" fmla="*/ 382371 h 2561350"/>
                  <a:gd name="connsiteX19-5837" fmla="*/ 826873 w 2068514"/>
                  <a:gd name="connsiteY19-5838" fmla="*/ 389002 h 2561350"/>
                  <a:gd name="connsiteX20-5839" fmla="*/ 791969 w 2068514"/>
                  <a:gd name="connsiteY20-5840" fmla="*/ 283670 h 2561350"/>
                  <a:gd name="connsiteX21-5841" fmla="*/ 1027712 w 2068514"/>
                  <a:gd name="connsiteY21-5842" fmla="*/ 3 h 2561350"/>
                  <a:gd name="connsiteX0-5843" fmla="*/ 1027712 w 2068514"/>
                  <a:gd name="connsiteY0-5844" fmla="*/ 3 h 2561350"/>
                  <a:gd name="connsiteX1-5845" fmla="*/ 1242025 w 2068514"/>
                  <a:gd name="connsiteY1-5846" fmla="*/ 286050 h 2561350"/>
                  <a:gd name="connsiteX2-5847" fmla="*/ 1219889 w 2068514"/>
                  <a:gd name="connsiteY2-5848" fmla="*/ 389002 h 2561350"/>
                  <a:gd name="connsiteX3-5849" fmla="*/ 1958743 w 2068514"/>
                  <a:gd name="connsiteY3-5850" fmla="*/ 361648 h 2561350"/>
                  <a:gd name="connsiteX4-5851" fmla="*/ 2066506 w 2068514"/>
                  <a:gd name="connsiteY4-5852" fmla="*/ 961234 h 2561350"/>
                  <a:gd name="connsiteX5-5853" fmla="*/ 1879998 w 2068514"/>
                  <a:gd name="connsiteY5-5854" fmla="*/ 1030865 h 2561350"/>
                  <a:gd name="connsiteX6-5855" fmla="*/ 1846323 w 2068514"/>
                  <a:gd name="connsiteY6-5856" fmla="*/ 1535481 h 2561350"/>
                  <a:gd name="connsiteX7-5857" fmla="*/ 2064020 w 2068514"/>
                  <a:gd name="connsiteY7-5858" fmla="*/ 1597847 h 2561350"/>
                  <a:gd name="connsiteX8-5859" fmla="*/ 1951283 w 2068514"/>
                  <a:gd name="connsiteY8-5860" fmla="*/ 2180265 h 2561350"/>
                  <a:gd name="connsiteX9-5861" fmla="*/ 1222152 w 2068514"/>
                  <a:gd name="connsiteY9-5862" fmla="*/ 2167002 h 2561350"/>
                  <a:gd name="connsiteX10-5863" fmla="*/ 1242025 w 2068514"/>
                  <a:gd name="connsiteY10-5864" fmla="*/ 2275300 h 2561350"/>
                  <a:gd name="connsiteX11-5865" fmla="*/ 791969 w 2068514"/>
                  <a:gd name="connsiteY11-5866" fmla="*/ 2277680 h 2561350"/>
                  <a:gd name="connsiteX12-5867" fmla="*/ 821902 w 2068514"/>
                  <a:gd name="connsiteY12-5868" fmla="*/ 2167002 h 2561350"/>
                  <a:gd name="connsiteX13-5869" fmla="*/ 128977 w 2068514"/>
                  <a:gd name="connsiteY13-5870" fmla="*/ 2200159 h 2561350"/>
                  <a:gd name="connsiteX14-5871" fmla="*/ 0 w 2068514"/>
                  <a:gd name="connsiteY14-5872" fmla="*/ 1657531 h 2561350"/>
                  <a:gd name="connsiteX15-5873" fmla="*/ 257433 w 2068514"/>
                  <a:gd name="connsiteY15-5874" fmla="*/ 1557347 h 2561350"/>
                  <a:gd name="connsiteX16-5875" fmla="*/ 239483 w 2068514"/>
                  <a:gd name="connsiteY16-5876" fmla="*/ 1049619 h 2561350"/>
                  <a:gd name="connsiteX17-5877" fmla="*/ 29065 w 2068514"/>
                  <a:gd name="connsiteY17-5878" fmla="*/ 1005469 h 2561350"/>
                  <a:gd name="connsiteX18-5879" fmla="*/ 109083 w 2068514"/>
                  <a:gd name="connsiteY18-5880" fmla="*/ 382371 h 2561350"/>
                  <a:gd name="connsiteX19-5881" fmla="*/ 826873 w 2068514"/>
                  <a:gd name="connsiteY19-5882" fmla="*/ 389002 h 2561350"/>
                  <a:gd name="connsiteX20-5883" fmla="*/ 791969 w 2068514"/>
                  <a:gd name="connsiteY20-5884" fmla="*/ 283670 h 2561350"/>
                  <a:gd name="connsiteX21-5885" fmla="*/ 1027712 w 2068514"/>
                  <a:gd name="connsiteY21-5886" fmla="*/ 3 h 2561350"/>
                  <a:gd name="connsiteX0-5887" fmla="*/ 1027712 w 2068514"/>
                  <a:gd name="connsiteY0-5888" fmla="*/ 3 h 2561350"/>
                  <a:gd name="connsiteX1-5889" fmla="*/ 1242025 w 2068514"/>
                  <a:gd name="connsiteY1-5890" fmla="*/ 286050 h 2561350"/>
                  <a:gd name="connsiteX2-5891" fmla="*/ 1219889 w 2068514"/>
                  <a:gd name="connsiteY2-5892" fmla="*/ 389002 h 2561350"/>
                  <a:gd name="connsiteX3-5893" fmla="*/ 1958743 w 2068514"/>
                  <a:gd name="connsiteY3-5894" fmla="*/ 361648 h 2561350"/>
                  <a:gd name="connsiteX4-5895" fmla="*/ 2066506 w 2068514"/>
                  <a:gd name="connsiteY4-5896" fmla="*/ 961234 h 2561350"/>
                  <a:gd name="connsiteX5-5897" fmla="*/ 1879998 w 2068514"/>
                  <a:gd name="connsiteY5-5898" fmla="*/ 1030865 h 2561350"/>
                  <a:gd name="connsiteX6-5899" fmla="*/ 1846323 w 2068514"/>
                  <a:gd name="connsiteY6-5900" fmla="*/ 1535481 h 2561350"/>
                  <a:gd name="connsiteX7-5901" fmla="*/ 2064020 w 2068514"/>
                  <a:gd name="connsiteY7-5902" fmla="*/ 1597847 h 2561350"/>
                  <a:gd name="connsiteX8-5903" fmla="*/ 1951283 w 2068514"/>
                  <a:gd name="connsiteY8-5904" fmla="*/ 2180265 h 2561350"/>
                  <a:gd name="connsiteX9-5905" fmla="*/ 1222152 w 2068514"/>
                  <a:gd name="connsiteY9-5906" fmla="*/ 2167002 h 2561350"/>
                  <a:gd name="connsiteX10-5907" fmla="*/ 1242025 w 2068514"/>
                  <a:gd name="connsiteY10-5908" fmla="*/ 2275300 h 2561350"/>
                  <a:gd name="connsiteX11-5909" fmla="*/ 791969 w 2068514"/>
                  <a:gd name="connsiteY11-5910" fmla="*/ 2277680 h 2561350"/>
                  <a:gd name="connsiteX12-5911" fmla="*/ 821902 w 2068514"/>
                  <a:gd name="connsiteY12-5912" fmla="*/ 2167002 h 2561350"/>
                  <a:gd name="connsiteX13-5913" fmla="*/ 128977 w 2068514"/>
                  <a:gd name="connsiteY13-5914" fmla="*/ 2200159 h 2561350"/>
                  <a:gd name="connsiteX14-5915" fmla="*/ 0 w 2068514"/>
                  <a:gd name="connsiteY14-5916" fmla="*/ 1657531 h 2561350"/>
                  <a:gd name="connsiteX15-5917" fmla="*/ 257433 w 2068514"/>
                  <a:gd name="connsiteY15-5918" fmla="*/ 1557347 h 2561350"/>
                  <a:gd name="connsiteX16-5919" fmla="*/ 239483 w 2068514"/>
                  <a:gd name="connsiteY16-5920" fmla="*/ 1049619 h 2561350"/>
                  <a:gd name="connsiteX17-5921" fmla="*/ 29065 w 2068514"/>
                  <a:gd name="connsiteY17-5922" fmla="*/ 1005469 h 2561350"/>
                  <a:gd name="connsiteX18-5923" fmla="*/ 109083 w 2068514"/>
                  <a:gd name="connsiteY18-5924" fmla="*/ 382371 h 2561350"/>
                  <a:gd name="connsiteX19-5925" fmla="*/ 826873 w 2068514"/>
                  <a:gd name="connsiteY19-5926" fmla="*/ 389002 h 2561350"/>
                  <a:gd name="connsiteX20-5927" fmla="*/ 791969 w 2068514"/>
                  <a:gd name="connsiteY20-5928" fmla="*/ 283670 h 2561350"/>
                  <a:gd name="connsiteX21-5929" fmla="*/ 1027712 w 2068514"/>
                  <a:gd name="connsiteY21-5930" fmla="*/ 3 h 2561350"/>
                  <a:gd name="connsiteX0-5931" fmla="*/ 1027712 w 2068514"/>
                  <a:gd name="connsiteY0-5932" fmla="*/ 3 h 2561350"/>
                  <a:gd name="connsiteX1-5933" fmla="*/ 1242025 w 2068514"/>
                  <a:gd name="connsiteY1-5934" fmla="*/ 286050 h 2561350"/>
                  <a:gd name="connsiteX2-5935" fmla="*/ 1219889 w 2068514"/>
                  <a:gd name="connsiteY2-5936" fmla="*/ 389002 h 2561350"/>
                  <a:gd name="connsiteX3-5937" fmla="*/ 1958743 w 2068514"/>
                  <a:gd name="connsiteY3-5938" fmla="*/ 361648 h 2561350"/>
                  <a:gd name="connsiteX4-5939" fmla="*/ 2066506 w 2068514"/>
                  <a:gd name="connsiteY4-5940" fmla="*/ 961234 h 2561350"/>
                  <a:gd name="connsiteX5-5941" fmla="*/ 1879998 w 2068514"/>
                  <a:gd name="connsiteY5-5942" fmla="*/ 1030865 h 2561350"/>
                  <a:gd name="connsiteX6-5943" fmla="*/ 1846323 w 2068514"/>
                  <a:gd name="connsiteY6-5944" fmla="*/ 1535481 h 2561350"/>
                  <a:gd name="connsiteX7-5945" fmla="*/ 2064020 w 2068514"/>
                  <a:gd name="connsiteY7-5946" fmla="*/ 1597847 h 2561350"/>
                  <a:gd name="connsiteX8-5947" fmla="*/ 1951283 w 2068514"/>
                  <a:gd name="connsiteY8-5948" fmla="*/ 2180265 h 2561350"/>
                  <a:gd name="connsiteX9-5949" fmla="*/ 1222152 w 2068514"/>
                  <a:gd name="connsiteY9-5950" fmla="*/ 2167002 h 2561350"/>
                  <a:gd name="connsiteX10-5951" fmla="*/ 1242025 w 2068514"/>
                  <a:gd name="connsiteY10-5952" fmla="*/ 2275300 h 2561350"/>
                  <a:gd name="connsiteX11-5953" fmla="*/ 791969 w 2068514"/>
                  <a:gd name="connsiteY11-5954" fmla="*/ 2277680 h 2561350"/>
                  <a:gd name="connsiteX12-5955" fmla="*/ 821902 w 2068514"/>
                  <a:gd name="connsiteY12-5956" fmla="*/ 2167002 h 2561350"/>
                  <a:gd name="connsiteX13-5957" fmla="*/ 128977 w 2068514"/>
                  <a:gd name="connsiteY13-5958" fmla="*/ 2200159 h 2561350"/>
                  <a:gd name="connsiteX14-5959" fmla="*/ 0 w 2068514"/>
                  <a:gd name="connsiteY14-5960" fmla="*/ 1657531 h 2561350"/>
                  <a:gd name="connsiteX15-5961" fmla="*/ 257433 w 2068514"/>
                  <a:gd name="connsiteY15-5962" fmla="*/ 1557347 h 2561350"/>
                  <a:gd name="connsiteX16-5963" fmla="*/ 239483 w 2068514"/>
                  <a:gd name="connsiteY16-5964" fmla="*/ 1049619 h 2561350"/>
                  <a:gd name="connsiteX17-5965" fmla="*/ 29065 w 2068514"/>
                  <a:gd name="connsiteY17-5966" fmla="*/ 1005469 h 2561350"/>
                  <a:gd name="connsiteX18-5967" fmla="*/ 109083 w 2068514"/>
                  <a:gd name="connsiteY18-5968" fmla="*/ 382371 h 2561350"/>
                  <a:gd name="connsiteX19-5969" fmla="*/ 826873 w 2068514"/>
                  <a:gd name="connsiteY19-5970" fmla="*/ 389002 h 2561350"/>
                  <a:gd name="connsiteX20-5971" fmla="*/ 791969 w 2068514"/>
                  <a:gd name="connsiteY20-5972" fmla="*/ 283670 h 2561350"/>
                  <a:gd name="connsiteX21-5973" fmla="*/ 1027712 w 2068514"/>
                  <a:gd name="connsiteY21-5974" fmla="*/ 3 h 2561350"/>
                  <a:gd name="connsiteX0-5975" fmla="*/ 1027712 w 2068514"/>
                  <a:gd name="connsiteY0-5976" fmla="*/ 3 h 2561350"/>
                  <a:gd name="connsiteX1-5977" fmla="*/ 1242025 w 2068514"/>
                  <a:gd name="connsiteY1-5978" fmla="*/ 286050 h 2561350"/>
                  <a:gd name="connsiteX2-5979" fmla="*/ 1219889 w 2068514"/>
                  <a:gd name="connsiteY2-5980" fmla="*/ 389002 h 2561350"/>
                  <a:gd name="connsiteX3-5981" fmla="*/ 1958743 w 2068514"/>
                  <a:gd name="connsiteY3-5982" fmla="*/ 361648 h 2561350"/>
                  <a:gd name="connsiteX4-5983" fmla="*/ 2066506 w 2068514"/>
                  <a:gd name="connsiteY4-5984" fmla="*/ 961234 h 2561350"/>
                  <a:gd name="connsiteX5-5985" fmla="*/ 1879998 w 2068514"/>
                  <a:gd name="connsiteY5-5986" fmla="*/ 1030865 h 2561350"/>
                  <a:gd name="connsiteX6-5987" fmla="*/ 1846323 w 2068514"/>
                  <a:gd name="connsiteY6-5988" fmla="*/ 1535481 h 2561350"/>
                  <a:gd name="connsiteX7-5989" fmla="*/ 2064020 w 2068514"/>
                  <a:gd name="connsiteY7-5990" fmla="*/ 1597847 h 2561350"/>
                  <a:gd name="connsiteX8-5991" fmla="*/ 1951283 w 2068514"/>
                  <a:gd name="connsiteY8-5992" fmla="*/ 2180265 h 2561350"/>
                  <a:gd name="connsiteX9-5993" fmla="*/ 1222152 w 2068514"/>
                  <a:gd name="connsiteY9-5994" fmla="*/ 2167002 h 2561350"/>
                  <a:gd name="connsiteX10-5995" fmla="*/ 1242025 w 2068514"/>
                  <a:gd name="connsiteY10-5996" fmla="*/ 2275300 h 2561350"/>
                  <a:gd name="connsiteX11-5997" fmla="*/ 791969 w 2068514"/>
                  <a:gd name="connsiteY11-5998" fmla="*/ 2277680 h 2561350"/>
                  <a:gd name="connsiteX12-5999" fmla="*/ 821902 w 2068514"/>
                  <a:gd name="connsiteY12-6000" fmla="*/ 2167002 h 2561350"/>
                  <a:gd name="connsiteX13-6001" fmla="*/ 128977 w 2068514"/>
                  <a:gd name="connsiteY13-6002" fmla="*/ 2200159 h 2561350"/>
                  <a:gd name="connsiteX14-6003" fmla="*/ 0 w 2068514"/>
                  <a:gd name="connsiteY14-6004" fmla="*/ 1657531 h 2561350"/>
                  <a:gd name="connsiteX15-6005" fmla="*/ 257433 w 2068514"/>
                  <a:gd name="connsiteY15-6006" fmla="*/ 1557347 h 2561350"/>
                  <a:gd name="connsiteX16-6007" fmla="*/ 239483 w 2068514"/>
                  <a:gd name="connsiteY16-6008" fmla="*/ 1049619 h 2561350"/>
                  <a:gd name="connsiteX17-6009" fmla="*/ 29065 w 2068514"/>
                  <a:gd name="connsiteY17-6010" fmla="*/ 1005469 h 2561350"/>
                  <a:gd name="connsiteX18-6011" fmla="*/ 109083 w 2068514"/>
                  <a:gd name="connsiteY18-6012" fmla="*/ 382371 h 2561350"/>
                  <a:gd name="connsiteX19-6013" fmla="*/ 826873 w 2068514"/>
                  <a:gd name="connsiteY19-6014" fmla="*/ 389002 h 2561350"/>
                  <a:gd name="connsiteX20-6015" fmla="*/ 791969 w 2068514"/>
                  <a:gd name="connsiteY20-6016" fmla="*/ 283670 h 2561350"/>
                  <a:gd name="connsiteX21-6017" fmla="*/ 1027712 w 2068514"/>
                  <a:gd name="connsiteY21-6018" fmla="*/ 3 h 2561350"/>
                  <a:gd name="connsiteX0-6019" fmla="*/ 1027712 w 2068514"/>
                  <a:gd name="connsiteY0-6020" fmla="*/ 3 h 2561350"/>
                  <a:gd name="connsiteX1-6021" fmla="*/ 1242025 w 2068514"/>
                  <a:gd name="connsiteY1-6022" fmla="*/ 286050 h 2561350"/>
                  <a:gd name="connsiteX2-6023" fmla="*/ 1219889 w 2068514"/>
                  <a:gd name="connsiteY2-6024" fmla="*/ 389002 h 2561350"/>
                  <a:gd name="connsiteX3-6025" fmla="*/ 1958743 w 2068514"/>
                  <a:gd name="connsiteY3-6026" fmla="*/ 361648 h 2561350"/>
                  <a:gd name="connsiteX4-6027" fmla="*/ 2066506 w 2068514"/>
                  <a:gd name="connsiteY4-6028" fmla="*/ 961234 h 2561350"/>
                  <a:gd name="connsiteX5-6029" fmla="*/ 1879998 w 2068514"/>
                  <a:gd name="connsiteY5-6030" fmla="*/ 1030865 h 2561350"/>
                  <a:gd name="connsiteX6-6031" fmla="*/ 1846323 w 2068514"/>
                  <a:gd name="connsiteY6-6032" fmla="*/ 1535481 h 2561350"/>
                  <a:gd name="connsiteX7-6033" fmla="*/ 2064020 w 2068514"/>
                  <a:gd name="connsiteY7-6034" fmla="*/ 1597847 h 2561350"/>
                  <a:gd name="connsiteX8-6035" fmla="*/ 1951283 w 2068514"/>
                  <a:gd name="connsiteY8-6036" fmla="*/ 2180265 h 2561350"/>
                  <a:gd name="connsiteX9-6037" fmla="*/ 1222152 w 2068514"/>
                  <a:gd name="connsiteY9-6038" fmla="*/ 2167002 h 2561350"/>
                  <a:gd name="connsiteX10-6039" fmla="*/ 1242025 w 2068514"/>
                  <a:gd name="connsiteY10-6040" fmla="*/ 2275300 h 2561350"/>
                  <a:gd name="connsiteX11-6041" fmla="*/ 791969 w 2068514"/>
                  <a:gd name="connsiteY11-6042" fmla="*/ 2277680 h 2561350"/>
                  <a:gd name="connsiteX12-6043" fmla="*/ 821902 w 2068514"/>
                  <a:gd name="connsiteY12-6044" fmla="*/ 2167002 h 2561350"/>
                  <a:gd name="connsiteX13-6045" fmla="*/ 128977 w 2068514"/>
                  <a:gd name="connsiteY13-6046" fmla="*/ 2200159 h 2561350"/>
                  <a:gd name="connsiteX14-6047" fmla="*/ 0 w 2068514"/>
                  <a:gd name="connsiteY14-6048" fmla="*/ 1657531 h 2561350"/>
                  <a:gd name="connsiteX15-6049" fmla="*/ 257433 w 2068514"/>
                  <a:gd name="connsiteY15-6050" fmla="*/ 1557347 h 2561350"/>
                  <a:gd name="connsiteX16-6051" fmla="*/ 239483 w 2068514"/>
                  <a:gd name="connsiteY16-6052" fmla="*/ 1049619 h 2561350"/>
                  <a:gd name="connsiteX17-6053" fmla="*/ 29065 w 2068514"/>
                  <a:gd name="connsiteY17-6054" fmla="*/ 1005469 h 2561350"/>
                  <a:gd name="connsiteX18-6055" fmla="*/ 100444 w 2068514"/>
                  <a:gd name="connsiteY18-6056" fmla="*/ 369408 h 2561350"/>
                  <a:gd name="connsiteX19-6057" fmla="*/ 826873 w 2068514"/>
                  <a:gd name="connsiteY19-6058" fmla="*/ 389002 h 2561350"/>
                  <a:gd name="connsiteX20-6059" fmla="*/ 791969 w 2068514"/>
                  <a:gd name="connsiteY20-6060" fmla="*/ 283670 h 2561350"/>
                  <a:gd name="connsiteX21-6061" fmla="*/ 1027712 w 2068514"/>
                  <a:gd name="connsiteY21-6062" fmla="*/ 3 h 2561350"/>
                  <a:gd name="connsiteX0-6063" fmla="*/ 1027712 w 2068514"/>
                  <a:gd name="connsiteY0-6064" fmla="*/ 3 h 2561350"/>
                  <a:gd name="connsiteX1-6065" fmla="*/ 1242025 w 2068514"/>
                  <a:gd name="connsiteY1-6066" fmla="*/ 286050 h 2561350"/>
                  <a:gd name="connsiteX2-6067" fmla="*/ 1219889 w 2068514"/>
                  <a:gd name="connsiteY2-6068" fmla="*/ 389002 h 2561350"/>
                  <a:gd name="connsiteX3-6069" fmla="*/ 1958743 w 2068514"/>
                  <a:gd name="connsiteY3-6070" fmla="*/ 361648 h 2561350"/>
                  <a:gd name="connsiteX4-6071" fmla="*/ 2066506 w 2068514"/>
                  <a:gd name="connsiteY4-6072" fmla="*/ 961234 h 2561350"/>
                  <a:gd name="connsiteX5-6073" fmla="*/ 1879998 w 2068514"/>
                  <a:gd name="connsiteY5-6074" fmla="*/ 1030865 h 2561350"/>
                  <a:gd name="connsiteX6-6075" fmla="*/ 1846323 w 2068514"/>
                  <a:gd name="connsiteY6-6076" fmla="*/ 1535481 h 2561350"/>
                  <a:gd name="connsiteX7-6077" fmla="*/ 2064020 w 2068514"/>
                  <a:gd name="connsiteY7-6078" fmla="*/ 1597847 h 2561350"/>
                  <a:gd name="connsiteX8-6079" fmla="*/ 1951283 w 2068514"/>
                  <a:gd name="connsiteY8-6080" fmla="*/ 2180265 h 2561350"/>
                  <a:gd name="connsiteX9-6081" fmla="*/ 1222152 w 2068514"/>
                  <a:gd name="connsiteY9-6082" fmla="*/ 2167002 h 2561350"/>
                  <a:gd name="connsiteX10-6083" fmla="*/ 1242025 w 2068514"/>
                  <a:gd name="connsiteY10-6084" fmla="*/ 2275300 h 2561350"/>
                  <a:gd name="connsiteX11-6085" fmla="*/ 791969 w 2068514"/>
                  <a:gd name="connsiteY11-6086" fmla="*/ 2277680 h 2561350"/>
                  <a:gd name="connsiteX12-6087" fmla="*/ 821902 w 2068514"/>
                  <a:gd name="connsiteY12-6088" fmla="*/ 2167002 h 2561350"/>
                  <a:gd name="connsiteX13-6089" fmla="*/ 128977 w 2068514"/>
                  <a:gd name="connsiteY13-6090" fmla="*/ 2200159 h 2561350"/>
                  <a:gd name="connsiteX14-6091" fmla="*/ 0 w 2068514"/>
                  <a:gd name="connsiteY14-6092" fmla="*/ 1657531 h 2561350"/>
                  <a:gd name="connsiteX15-6093" fmla="*/ 257433 w 2068514"/>
                  <a:gd name="connsiteY15-6094" fmla="*/ 1557347 h 2561350"/>
                  <a:gd name="connsiteX16-6095" fmla="*/ 239483 w 2068514"/>
                  <a:gd name="connsiteY16-6096" fmla="*/ 1049619 h 2561350"/>
                  <a:gd name="connsiteX17-6097" fmla="*/ 29065 w 2068514"/>
                  <a:gd name="connsiteY17-6098" fmla="*/ 1005469 h 2561350"/>
                  <a:gd name="connsiteX18-6099" fmla="*/ 100444 w 2068514"/>
                  <a:gd name="connsiteY18-6100" fmla="*/ 369408 h 2561350"/>
                  <a:gd name="connsiteX19-6101" fmla="*/ 826873 w 2068514"/>
                  <a:gd name="connsiteY19-6102" fmla="*/ 389002 h 2561350"/>
                  <a:gd name="connsiteX20-6103" fmla="*/ 791969 w 2068514"/>
                  <a:gd name="connsiteY20-6104" fmla="*/ 283670 h 2561350"/>
                  <a:gd name="connsiteX21-6105" fmla="*/ 1027712 w 2068514"/>
                  <a:gd name="connsiteY21-6106" fmla="*/ 3 h 2561350"/>
                  <a:gd name="connsiteX0-6107" fmla="*/ 1027712 w 2068514"/>
                  <a:gd name="connsiteY0-6108" fmla="*/ 3 h 2561350"/>
                  <a:gd name="connsiteX1-6109" fmla="*/ 1242025 w 2068514"/>
                  <a:gd name="connsiteY1-6110" fmla="*/ 286050 h 2561350"/>
                  <a:gd name="connsiteX2-6111" fmla="*/ 1219889 w 2068514"/>
                  <a:gd name="connsiteY2-6112" fmla="*/ 389002 h 2561350"/>
                  <a:gd name="connsiteX3-6113" fmla="*/ 1958743 w 2068514"/>
                  <a:gd name="connsiteY3-6114" fmla="*/ 361648 h 2561350"/>
                  <a:gd name="connsiteX4-6115" fmla="*/ 2066506 w 2068514"/>
                  <a:gd name="connsiteY4-6116" fmla="*/ 961234 h 2561350"/>
                  <a:gd name="connsiteX5-6117" fmla="*/ 1879998 w 2068514"/>
                  <a:gd name="connsiteY5-6118" fmla="*/ 1030865 h 2561350"/>
                  <a:gd name="connsiteX6-6119" fmla="*/ 1846323 w 2068514"/>
                  <a:gd name="connsiteY6-6120" fmla="*/ 1535481 h 2561350"/>
                  <a:gd name="connsiteX7-6121" fmla="*/ 2064020 w 2068514"/>
                  <a:gd name="connsiteY7-6122" fmla="*/ 1597847 h 2561350"/>
                  <a:gd name="connsiteX8-6123" fmla="*/ 1951283 w 2068514"/>
                  <a:gd name="connsiteY8-6124" fmla="*/ 2180265 h 2561350"/>
                  <a:gd name="connsiteX9-6125" fmla="*/ 1222152 w 2068514"/>
                  <a:gd name="connsiteY9-6126" fmla="*/ 2167002 h 2561350"/>
                  <a:gd name="connsiteX10-6127" fmla="*/ 1242025 w 2068514"/>
                  <a:gd name="connsiteY10-6128" fmla="*/ 2275300 h 2561350"/>
                  <a:gd name="connsiteX11-6129" fmla="*/ 791969 w 2068514"/>
                  <a:gd name="connsiteY11-6130" fmla="*/ 2277680 h 2561350"/>
                  <a:gd name="connsiteX12-6131" fmla="*/ 821902 w 2068514"/>
                  <a:gd name="connsiteY12-6132" fmla="*/ 2167002 h 2561350"/>
                  <a:gd name="connsiteX13-6133" fmla="*/ 128977 w 2068514"/>
                  <a:gd name="connsiteY13-6134" fmla="*/ 2200159 h 2561350"/>
                  <a:gd name="connsiteX14-6135" fmla="*/ 0 w 2068514"/>
                  <a:gd name="connsiteY14-6136" fmla="*/ 1657531 h 2561350"/>
                  <a:gd name="connsiteX15-6137" fmla="*/ 257433 w 2068514"/>
                  <a:gd name="connsiteY15-6138" fmla="*/ 1557347 h 2561350"/>
                  <a:gd name="connsiteX16-6139" fmla="*/ 239483 w 2068514"/>
                  <a:gd name="connsiteY16-6140" fmla="*/ 1049619 h 2561350"/>
                  <a:gd name="connsiteX17-6141" fmla="*/ 29065 w 2068514"/>
                  <a:gd name="connsiteY17-6142" fmla="*/ 1005469 h 2561350"/>
                  <a:gd name="connsiteX18-6143" fmla="*/ 100444 w 2068514"/>
                  <a:gd name="connsiteY18-6144" fmla="*/ 369408 h 2561350"/>
                  <a:gd name="connsiteX19-6145" fmla="*/ 826873 w 2068514"/>
                  <a:gd name="connsiteY19-6146" fmla="*/ 389002 h 2561350"/>
                  <a:gd name="connsiteX20-6147" fmla="*/ 791969 w 2068514"/>
                  <a:gd name="connsiteY20-6148" fmla="*/ 283670 h 2561350"/>
                  <a:gd name="connsiteX21-6149" fmla="*/ 1027712 w 2068514"/>
                  <a:gd name="connsiteY21-6150" fmla="*/ 3 h 2561350"/>
                  <a:gd name="connsiteX0-6151" fmla="*/ 1027712 w 2068514"/>
                  <a:gd name="connsiteY0-6152" fmla="*/ 3 h 2561350"/>
                  <a:gd name="connsiteX1-6153" fmla="*/ 1242025 w 2068514"/>
                  <a:gd name="connsiteY1-6154" fmla="*/ 286050 h 2561350"/>
                  <a:gd name="connsiteX2-6155" fmla="*/ 1219889 w 2068514"/>
                  <a:gd name="connsiteY2-6156" fmla="*/ 389002 h 2561350"/>
                  <a:gd name="connsiteX3-6157" fmla="*/ 1958743 w 2068514"/>
                  <a:gd name="connsiteY3-6158" fmla="*/ 361648 h 2561350"/>
                  <a:gd name="connsiteX4-6159" fmla="*/ 2066506 w 2068514"/>
                  <a:gd name="connsiteY4-6160" fmla="*/ 961234 h 2561350"/>
                  <a:gd name="connsiteX5-6161" fmla="*/ 1862717 w 2068514"/>
                  <a:gd name="connsiteY5-6162" fmla="*/ 1056790 h 2561350"/>
                  <a:gd name="connsiteX6-6163" fmla="*/ 1846323 w 2068514"/>
                  <a:gd name="connsiteY6-6164" fmla="*/ 1535481 h 2561350"/>
                  <a:gd name="connsiteX7-6165" fmla="*/ 2064020 w 2068514"/>
                  <a:gd name="connsiteY7-6166" fmla="*/ 1597847 h 2561350"/>
                  <a:gd name="connsiteX8-6167" fmla="*/ 1951283 w 2068514"/>
                  <a:gd name="connsiteY8-6168" fmla="*/ 2180265 h 2561350"/>
                  <a:gd name="connsiteX9-6169" fmla="*/ 1222152 w 2068514"/>
                  <a:gd name="connsiteY9-6170" fmla="*/ 2167002 h 2561350"/>
                  <a:gd name="connsiteX10-6171" fmla="*/ 1242025 w 2068514"/>
                  <a:gd name="connsiteY10-6172" fmla="*/ 2275300 h 2561350"/>
                  <a:gd name="connsiteX11-6173" fmla="*/ 791969 w 2068514"/>
                  <a:gd name="connsiteY11-6174" fmla="*/ 2277680 h 2561350"/>
                  <a:gd name="connsiteX12-6175" fmla="*/ 821902 w 2068514"/>
                  <a:gd name="connsiteY12-6176" fmla="*/ 2167002 h 2561350"/>
                  <a:gd name="connsiteX13-6177" fmla="*/ 128977 w 2068514"/>
                  <a:gd name="connsiteY13-6178" fmla="*/ 2200159 h 2561350"/>
                  <a:gd name="connsiteX14-6179" fmla="*/ 0 w 2068514"/>
                  <a:gd name="connsiteY14-6180" fmla="*/ 1657531 h 2561350"/>
                  <a:gd name="connsiteX15-6181" fmla="*/ 257433 w 2068514"/>
                  <a:gd name="connsiteY15-6182" fmla="*/ 1557347 h 2561350"/>
                  <a:gd name="connsiteX16-6183" fmla="*/ 239483 w 2068514"/>
                  <a:gd name="connsiteY16-6184" fmla="*/ 1049619 h 2561350"/>
                  <a:gd name="connsiteX17-6185" fmla="*/ 29065 w 2068514"/>
                  <a:gd name="connsiteY17-6186" fmla="*/ 1005469 h 2561350"/>
                  <a:gd name="connsiteX18-6187" fmla="*/ 100444 w 2068514"/>
                  <a:gd name="connsiteY18-6188" fmla="*/ 369408 h 2561350"/>
                  <a:gd name="connsiteX19-6189" fmla="*/ 826873 w 2068514"/>
                  <a:gd name="connsiteY19-6190" fmla="*/ 389002 h 2561350"/>
                  <a:gd name="connsiteX20-6191" fmla="*/ 791969 w 2068514"/>
                  <a:gd name="connsiteY20-6192" fmla="*/ 283670 h 2561350"/>
                  <a:gd name="connsiteX21-6193" fmla="*/ 1027712 w 2068514"/>
                  <a:gd name="connsiteY21-6194" fmla="*/ 3 h 2561350"/>
                  <a:gd name="connsiteX0-6195" fmla="*/ 1027712 w 2068514"/>
                  <a:gd name="connsiteY0-6196" fmla="*/ 3 h 2561350"/>
                  <a:gd name="connsiteX1-6197" fmla="*/ 1242025 w 2068514"/>
                  <a:gd name="connsiteY1-6198" fmla="*/ 286050 h 2561350"/>
                  <a:gd name="connsiteX2-6199" fmla="*/ 1219889 w 2068514"/>
                  <a:gd name="connsiteY2-6200" fmla="*/ 389002 h 2561350"/>
                  <a:gd name="connsiteX3-6201" fmla="*/ 1958743 w 2068514"/>
                  <a:gd name="connsiteY3-6202" fmla="*/ 361648 h 2561350"/>
                  <a:gd name="connsiteX4-6203" fmla="*/ 2066506 w 2068514"/>
                  <a:gd name="connsiteY4-6204" fmla="*/ 961234 h 2561350"/>
                  <a:gd name="connsiteX5-6205" fmla="*/ 1862717 w 2068514"/>
                  <a:gd name="connsiteY5-6206" fmla="*/ 1056790 h 2561350"/>
                  <a:gd name="connsiteX6-6207" fmla="*/ 1846323 w 2068514"/>
                  <a:gd name="connsiteY6-6208" fmla="*/ 1535481 h 2561350"/>
                  <a:gd name="connsiteX7-6209" fmla="*/ 2064020 w 2068514"/>
                  <a:gd name="connsiteY7-6210" fmla="*/ 1597847 h 2561350"/>
                  <a:gd name="connsiteX8-6211" fmla="*/ 1951283 w 2068514"/>
                  <a:gd name="connsiteY8-6212" fmla="*/ 2180265 h 2561350"/>
                  <a:gd name="connsiteX9-6213" fmla="*/ 1222152 w 2068514"/>
                  <a:gd name="connsiteY9-6214" fmla="*/ 2167002 h 2561350"/>
                  <a:gd name="connsiteX10-6215" fmla="*/ 1242025 w 2068514"/>
                  <a:gd name="connsiteY10-6216" fmla="*/ 2275300 h 2561350"/>
                  <a:gd name="connsiteX11-6217" fmla="*/ 791969 w 2068514"/>
                  <a:gd name="connsiteY11-6218" fmla="*/ 2277680 h 2561350"/>
                  <a:gd name="connsiteX12-6219" fmla="*/ 821902 w 2068514"/>
                  <a:gd name="connsiteY12-6220" fmla="*/ 2167002 h 2561350"/>
                  <a:gd name="connsiteX13-6221" fmla="*/ 128977 w 2068514"/>
                  <a:gd name="connsiteY13-6222" fmla="*/ 2200159 h 2561350"/>
                  <a:gd name="connsiteX14-6223" fmla="*/ 0 w 2068514"/>
                  <a:gd name="connsiteY14-6224" fmla="*/ 1657531 h 2561350"/>
                  <a:gd name="connsiteX15-6225" fmla="*/ 257433 w 2068514"/>
                  <a:gd name="connsiteY15-6226" fmla="*/ 1557347 h 2561350"/>
                  <a:gd name="connsiteX16-6227" fmla="*/ 239483 w 2068514"/>
                  <a:gd name="connsiteY16-6228" fmla="*/ 1049619 h 2561350"/>
                  <a:gd name="connsiteX17-6229" fmla="*/ 29065 w 2068514"/>
                  <a:gd name="connsiteY17-6230" fmla="*/ 1005469 h 2561350"/>
                  <a:gd name="connsiteX18-6231" fmla="*/ 100444 w 2068514"/>
                  <a:gd name="connsiteY18-6232" fmla="*/ 369408 h 2561350"/>
                  <a:gd name="connsiteX19-6233" fmla="*/ 826873 w 2068514"/>
                  <a:gd name="connsiteY19-6234" fmla="*/ 389002 h 2561350"/>
                  <a:gd name="connsiteX20-6235" fmla="*/ 791969 w 2068514"/>
                  <a:gd name="connsiteY20-6236" fmla="*/ 283670 h 2561350"/>
                  <a:gd name="connsiteX21-6237" fmla="*/ 1027712 w 2068514"/>
                  <a:gd name="connsiteY21-6238" fmla="*/ 3 h 2561350"/>
                  <a:gd name="connsiteX0-6239" fmla="*/ 1027712 w 2068514"/>
                  <a:gd name="connsiteY0-6240" fmla="*/ 3 h 2561350"/>
                  <a:gd name="connsiteX1-6241" fmla="*/ 1242025 w 2068514"/>
                  <a:gd name="connsiteY1-6242" fmla="*/ 286050 h 2561350"/>
                  <a:gd name="connsiteX2-6243" fmla="*/ 1219889 w 2068514"/>
                  <a:gd name="connsiteY2-6244" fmla="*/ 389002 h 2561350"/>
                  <a:gd name="connsiteX3-6245" fmla="*/ 1958743 w 2068514"/>
                  <a:gd name="connsiteY3-6246" fmla="*/ 361648 h 2561350"/>
                  <a:gd name="connsiteX4-6247" fmla="*/ 2066506 w 2068514"/>
                  <a:gd name="connsiteY4-6248" fmla="*/ 961234 h 2561350"/>
                  <a:gd name="connsiteX5-6249" fmla="*/ 1862717 w 2068514"/>
                  <a:gd name="connsiteY5-6250" fmla="*/ 1056790 h 2561350"/>
                  <a:gd name="connsiteX6-6251" fmla="*/ 1824721 w 2068514"/>
                  <a:gd name="connsiteY6-6252" fmla="*/ 1531159 h 2561350"/>
                  <a:gd name="connsiteX7-6253" fmla="*/ 2064020 w 2068514"/>
                  <a:gd name="connsiteY7-6254" fmla="*/ 1597847 h 2561350"/>
                  <a:gd name="connsiteX8-6255" fmla="*/ 1951283 w 2068514"/>
                  <a:gd name="connsiteY8-6256" fmla="*/ 2180265 h 2561350"/>
                  <a:gd name="connsiteX9-6257" fmla="*/ 1222152 w 2068514"/>
                  <a:gd name="connsiteY9-6258" fmla="*/ 2167002 h 2561350"/>
                  <a:gd name="connsiteX10-6259" fmla="*/ 1242025 w 2068514"/>
                  <a:gd name="connsiteY10-6260" fmla="*/ 2275300 h 2561350"/>
                  <a:gd name="connsiteX11-6261" fmla="*/ 791969 w 2068514"/>
                  <a:gd name="connsiteY11-6262" fmla="*/ 2277680 h 2561350"/>
                  <a:gd name="connsiteX12-6263" fmla="*/ 821902 w 2068514"/>
                  <a:gd name="connsiteY12-6264" fmla="*/ 2167002 h 2561350"/>
                  <a:gd name="connsiteX13-6265" fmla="*/ 128977 w 2068514"/>
                  <a:gd name="connsiteY13-6266" fmla="*/ 2200159 h 2561350"/>
                  <a:gd name="connsiteX14-6267" fmla="*/ 0 w 2068514"/>
                  <a:gd name="connsiteY14-6268" fmla="*/ 1657531 h 2561350"/>
                  <a:gd name="connsiteX15-6269" fmla="*/ 257433 w 2068514"/>
                  <a:gd name="connsiteY15-6270" fmla="*/ 1557347 h 2561350"/>
                  <a:gd name="connsiteX16-6271" fmla="*/ 239483 w 2068514"/>
                  <a:gd name="connsiteY16-6272" fmla="*/ 1049619 h 2561350"/>
                  <a:gd name="connsiteX17-6273" fmla="*/ 29065 w 2068514"/>
                  <a:gd name="connsiteY17-6274" fmla="*/ 1005469 h 2561350"/>
                  <a:gd name="connsiteX18-6275" fmla="*/ 100444 w 2068514"/>
                  <a:gd name="connsiteY18-6276" fmla="*/ 369408 h 2561350"/>
                  <a:gd name="connsiteX19-6277" fmla="*/ 826873 w 2068514"/>
                  <a:gd name="connsiteY19-6278" fmla="*/ 389002 h 2561350"/>
                  <a:gd name="connsiteX20-6279" fmla="*/ 791969 w 2068514"/>
                  <a:gd name="connsiteY20-6280" fmla="*/ 283670 h 2561350"/>
                  <a:gd name="connsiteX21-6281" fmla="*/ 1027712 w 2068514"/>
                  <a:gd name="connsiteY21-6282" fmla="*/ 3 h 2561350"/>
                  <a:gd name="connsiteX0-6283" fmla="*/ 1027712 w 2068514"/>
                  <a:gd name="connsiteY0-6284" fmla="*/ 3 h 2561350"/>
                  <a:gd name="connsiteX1-6285" fmla="*/ 1242025 w 2068514"/>
                  <a:gd name="connsiteY1-6286" fmla="*/ 286050 h 2561350"/>
                  <a:gd name="connsiteX2-6287" fmla="*/ 1219889 w 2068514"/>
                  <a:gd name="connsiteY2-6288" fmla="*/ 389002 h 2561350"/>
                  <a:gd name="connsiteX3-6289" fmla="*/ 1958743 w 2068514"/>
                  <a:gd name="connsiteY3-6290" fmla="*/ 361648 h 2561350"/>
                  <a:gd name="connsiteX4-6291" fmla="*/ 2066506 w 2068514"/>
                  <a:gd name="connsiteY4-6292" fmla="*/ 961234 h 2561350"/>
                  <a:gd name="connsiteX5-6293" fmla="*/ 1862717 w 2068514"/>
                  <a:gd name="connsiteY5-6294" fmla="*/ 1056790 h 2561350"/>
                  <a:gd name="connsiteX6-6295" fmla="*/ 1824721 w 2068514"/>
                  <a:gd name="connsiteY6-6296" fmla="*/ 1531159 h 2561350"/>
                  <a:gd name="connsiteX7-6297" fmla="*/ 2064020 w 2068514"/>
                  <a:gd name="connsiteY7-6298" fmla="*/ 1597847 h 2561350"/>
                  <a:gd name="connsiteX8-6299" fmla="*/ 1951283 w 2068514"/>
                  <a:gd name="connsiteY8-6300" fmla="*/ 2180265 h 2561350"/>
                  <a:gd name="connsiteX9-6301" fmla="*/ 1222152 w 2068514"/>
                  <a:gd name="connsiteY9-6302" fmla="*/ 2167002 h 2561350"/>
                  <a:gd name="connsiteX10-6303" fmla="*/ 1242025 w 2068514"/>
                  <a:gd name="connsiteY10-6304" fmla="*/ 2275300 h 2561350"/>
                  <a:gd name="connsiteX11-6305" fmla="*/ 791969 w 2068514"/>
                  <a:gd name="connsiteY11-6306" fmla="*/ 2277680 h 2561350"/>
                  <a:gd name="connsiteX12-6307" fmla="*/ 821902 w 2068514"/>
                  <a:gd name="connsiteY12-6308" fmla="*/ 2167002 h 2561350"/>
                  <a:gd name="connsiteX13-6309" fmla="*/ 128977 w 2068514"/>
                  <a:gd name="connsiteY13-6310" fmla="*/ 2200159 h 2561350"/>
                  <a:gd name="connsiteX14-6311" fmla="*/ 0 w 2068514"/>
                  <a:gd name="connsiteY14-6312" fmla="*/ 1657531 h 2561350"/>
                  <a:gd name="connsiteX15-6313" fmla="*/ 257433 w 2068514"/>
                  <a:gd name="connsiteY15-6314" fmla="*/ 1557347 h 2561350"/>
                  <a:gd name="connsiteX16-6315" fmla="*/ 239483 w 2068514"/>
                  <a:gd name="connsiteY16-6316" fmla="*/ 1049619 h 2561350"/>
                  <a:gd name="connsiteX17-6317" fmla="*/ 29065 w 2068514"/>
                  <a:gd name="connsiteY17-6318" fmla="*/ 1005469 h 2561350"/>
                  <a:gd name="connsiteX18-6319" fmla="*/ 100444 w 2068514"/>
                  <a:gd name="connsiteY18-6320" fmla="*/ 369408 h 2561350"/>
                  <a:gd name="connsiteX19-6321" fmla="*/ 826873 w 2068514"/>
                  <a:gd name="connsiteY19-6322" fmla="*/ 389002 h 2561350"/>
                  <a:gd name="connsiteX20-6323" fmla="*/ 791969 w 2068514"/>
                  <a:gd name="connsiteY20-6324" fmla="*/ 283670 h 2561350"/>
                  <a:gd name="connsiteX21-6325" fmla="*/ 1027712 w 2068514"/>
                  <a:gd name="connsiteY21-6326" fmla="*/ 3 h 2561350"/>
                  <a:gd name="connsiteX0-6327" fmla="*/ 1027712 w 2068514"/>
                  <a:gd name="connsiteY0-6328" fmla="*/ 3 h 2561350"/>
                  <a:gd name="connsiteX1-6329" fmla="*/ 1242025 w 2068514"/>
                  <a:gd name="connsiteY1-6330" fmla="*/ 286050 h 2561350"/>
                  <a:gd name="connsiteX2-6331" fmla="*/ 1219889 w 2068514"/>
                  <a:gd name="connsiteY2-6332" fmla="*/ 389002 h 2561350"/>
                  <a:gd name="connsiteX3-6333" fmla="*/ 1958743 w 2068514"/>
                  <a:gd name="connsiteY3-6334" fmla="*/ 361648 h 2561350"/>
                  <a:gd name="connsiteX4-6335" fmla="*/ 2066506 w 2068514"/>
                  <a:gd name="connsiteY4-6336" fmla="*/ 961234 h 2561350"/>
                  <a:gd name="connsiteX5-6337" fmla="*/ 1862717 w 2068514"/>
                  <a:gd name="connsiteY5-6338" fmla="*/ 1056790 h 2561350"/>
                  <a:gd name="connsiteX6-6339" fmla="*/ 1824721 w 2068514"/>
                  <a:gd name="connsiteY6-6340" fmla="*/ 1531159 h 2561350"/>
                  <a:gd name="connsiteX7-6341" fmla="*/ 2064020 w 2068514"/>
                  <a:gd name="connsiteY7-6342" fmla="*/ 1597847 h 2561350"/>
                  <a:gd name="connsiteX8-6343" fmla="*/ 1951283 w 2068514"/>
                  <a:gd name="connsiteY8-6344" fmla="*/ 2180265 h 2561350"/>
                  <a:gd name="connsiteX9-6345" fmla="*/ 1222152 w 2068514"/>
                  <a:gd name="connsiteY9-6346" fmla="*/ 2167002 h 2561350"/>
                  <a:gd name="connsiteX10-6347" fmla="*/ 1242025 w 2068514"/>
                  <a:gd name="connsiteY10-6348" fmla="*/ 2275300 h 2561350"/>
                  <a:gd name="connsiteX11-6349" fmla="*/ 791969 w 2068514"/>
                  <a:gd name="connsiteY11-6350" fmla="*/ 2277680 h 2561350"/>
                  <a:gd name="connsiteX12-6351" fmla="*/ 821902 w 2068514"/>
                  <a:gd name="connsiteY12-6352" fmla="*/ 2167002 h 2561350"/>
                  <a:gd name="connsiteX13-6353" fmla="*/ 128977 w 2068514"/>
                  <a:gd name="connsiteY13-6354" fmla="*/ 2200159 h 2561350"/>
                  <a:gd name="connsiteX14-6355" fmla="*/ 0 w 2068514"/>
                  <a:gd name="connsiteY14-6356" fmla="*/ 1657531 h 2561350"/>
                  <a:gd name="connsiteX15-6357" fmla="*/ 257433 w 2068514"/>
                  <a:gd name="connsiteY15-6358" fmla="*/ 1557347 h 2561350"/>
                  <a:gd name="connsiteX16-6359" fmla="*/ 239483 w 2068514"/>
                  <a:gd name="connsiteY16-6360" fmla="*/ 1049619 h 2561350"/>
                  <a:gd name="connsiteX17-6361" fmla="*/ 29065 w 2068514"/>
                  <a:gd name="connsiteY17-6362" fmla="*/ 1005469 h 2561350"/>
                  <a:gd name="connsiteX18-6363" fmla="*/ 100444 w 2068514"/>
                  <a:gd name="connsiteY18-6364" fmla="*/ 369408 h 2561350"/>
                  <a:gd name="connsiteX19-6365" fmla="*/ 826873 w 2068514"/>
                  <a:gd name="connsiteY19-6366" fmla="*/ 389002 h 2561350"/>
                  <a:gd name="connsiteX20-6367" fmla="*/ 791969 w 2068514"/>
                  <a:gd name="connsiteY20-6368" fmla="*/ 283670 h 2561350"/>
                  <a:gd name="connsiteX21-6369" fmla="*/ 1027712 w 2068514"/>
                  <a:gd name="connsiteY21-6370" fmla="*/ 3 h 2561350"/>
                  <a:gd name="connsiteX0-6371" fmla="*/ 1027712 w 2068514"/>
                  <a:gd name="connsiteY0-6372" fmla="*/ 3 h 2561350"/>
                  <a:gd name="connsiteX1-6373" fmla="*/ 1242025 w 2068514"/>
                  <a:gd name="connsiteY1-6374" fmla="*/ 286050 h 2561350"/>
                  <a:gd name="connsiteX2-6375" fmla="*/ 1219889 w 2068514"/>
                  <a:gd name="connsiteY2-6376" fmla="*/ 389002 h 2561350"/>
                  <a:gd name="connsiteX3-6377" fmla="*/ 1958743 w 2068514"/>
                  <a:gd name="connsiteY3-6378" fmla="*/ 361648 h 2561350"/>
                  <a:gd name="connsiteX4-6379" fmla="*/ 2066506 w 2068514"/>
                  <a:gd name="connsiteY4-6380" fmla="*/ 961234 h 2561350"/>
                  <a:gd name="connsiteX5-6381" fmla="*/ 1862717 w 2068514"/>
                  <a:gd name="connsiteY5-6382" fmla="*/ 1056790 h 2561350"/>
                  <a:gd name="connsiteX6-6383" fmla="*/ 1824721 w 2068514"/>
                  <a:gd name="connsiteY6-6384" fmla="*/ 1531159 h 2561350"/>
                  <a:gd name="connsiteX7-6385" fmla="*/ 2064020 w 2068514"/>
                  <a:gd name="connsiteY7-6386" fmla="*/ 1597847 h 2561350"/>
                  <a:gd name="connsiteX8-6387" fmla="*/ 1951283 w 2068514"/>
                  <a:gd name="connsiteY8-6388" fmla="*/ 2180265 h 2561350"/>
                  <a:gd name="connsiteX9-6389" fmla="*/ 1222152 w 2068514"/>
                  <a:gd name="connsiteY9-6390" fmla="*/ 2167002 h 2561350"/>
                  <a:gd name="connsiteX10-6391" fmla="*/ 1242025 w 2068514"/>
                  <a:gd name="connsiteY10-6392" fmla="*/ 2275300 h 2561350"/>
                  <a:gd name="connsiteX11-6393" fmla="*/ 791969 w 2068514"/>
                  <a:gd name="connsiteY11-6394" fmla="*/ 2277680 h 2561350"/>
                  <a:gd name="connsiteX12-6395" fmla="*/ 821902 w 2068514"/>
                  <a:gd name="connsiteY12-6396" fmla="*/ 2167002 h 2561350"/>
                  <a:gd name="connsiteX13-6397" fmla="*/ 128977 w 2068514"/>
                  <a:gd name="connsiteY13-6398" fmla="*/ 2200159 h 2561350"/>
                  <a:gd name="connsiteX14-6399" fmla="*/ 0 w 2068514"/>
                  <a:gd name="connsiteY14-6400" fmla="*/ 1657531 h 2561350"/>
                  <a:gd name="connsiteX15-6401" fmla="*/ 257433 w 2068514"/>
                  <a:gd name="connsiteY15-6402" fmla="*/ 1557347 h 2561350"/>
                  <a:gd name="connsiteX16-6403" fmla="*/ 239483 w 2068514"/>
                  <a:gd name="connsiteY16-6404" fmla="*/ 1049619 h 2561350"/>
                  <a:gd name="connsiteX17-6405" fmla="*/ 29065 w 2068514"/>
                  <a:gd name="connsiteY17-6406" fmla="*/ 1005469 h 2561350"/>
                  <a:gd name="connsiteX18-6407" fmla="*/ 100444 w 2068514"/>
                  <a:gd name="connsiteY18-6408" fmla="*/ 369408 h 2561350"/>
                  <a:gd name="connsiteX19-6409" fmla="*/ 826873 w 2068514"/>
                  <a:gd name="connsiteY19-6410" fmla="*/ 389002 h 2561350"/>
                  <a:gd name="connsiteX20-6411" fmla="*/ 791969 w 2068514"/>
                  <a:gd name="connsiteY20-6412" fmla="*/ 283670 h 2561350"/>
                  <a:gd name="connsiteX21-6413" fmla="*/ 1027712 w 2068514"/>
                  <a:gd name="connsiteY21-6414" fmla="*/ 3 h 2561350"/>
                  <a:gd name="connsiteX0-6415" fmla="*/ 1027712 w 2068514"/>
                  <a:gd name="connsiteY0-6416" fmla="*/ 3 h 2561350"/>
                  <a:gd name="connsiteX1-6417" fmla="*/ 1242025 w 2068514"/>
                  <a:gd name="connsiteY1-6418" fmla="*/ 286050 h 2561350"/>
                  <a:gd name="connsiteX2-6419" fmla="*/ 1219889 w 2068514"/>
                  <a:gd name="connsiteY2-6420" fmla="*/ 389002 h 2561350"/>
                  <a:gd name="connsiteX3-6421" fmla="*/ 1958743 w 2068514"/>
                  <a:gd name="connsiteY3-6422" fmla="*/ 361648 h 2561350"/>
                  <a:gd name="connsiteX4-6423" fmla="*/ 2066506 w 2068514"/>
                  <a:gd name="connsiteY4-6424" fmla="*/ 961234 h 2561350"/>
                  <a:gd name="connsiteX5-6425" fmla="*/ 1862717 w 2068514"/>
                  <a:gd name="connsiteY5-6426" fmla="*/ 1056790 h 2561350"/>
                  <a:gd name="connsiteX6-6427" fmla="*/ 1824721 w 2068514"/>
                  <a:gd name="connsiteY6-6428" fmla="*/ 1531159 h 2561350"/>
                  <a:gd name="connsiteX7-6429" fmla="*/ 2064020 w 2068514"/>
                  <a:gd name="connsiteY7-6430" fmla="*/ 1597847 h 2561350"/>
                  <a:gd name="connsiteX8-6431" fmla="*/ 1951283 w 2068514"/>
                  <a:gd name="connsiteY8-6432" fmla="*/ 2180265 h 2561350"/>
                  <a:gd name="connsiteX9-6433" fmla="*/ 1222152 w 2068514"/>
                  <a:gd name="connsiteY9-6434" fmla="*/ 2167002 h 2561350"/>
                  <a:gd name="connsiteX10-6435" fmla="*/ 1242025 w 2068514"/>
                  <a:gd name="connsiteY10-6436" fmla="*/ 2275300 h 2561350"/>
                  <a:gd name="connsiteX11-6437" fmla="*/ 791969 w 2068514"/>
                  <a:gd name="connsiteY11-6438" fmla="*/ 2277680 h 2561350"/>
                  <a:gd name="connsiteX12-6439" fmla="*/ 821902 w 2068514"/>
                  <a:gd name="connsiteY12-6440" fmla="*/ 2167002 h 2561350"/>
                  <a:gd name="connsiteX13-6441" fmla="*/ 128977 w 2068514"/>
                  <a:gd name="connsiteY13-6442" fmla="*/ 2200159 h 2561350"/>
                  <a:gd name="connsiteX14-6443" fmla="*/ 0 w 2068514"/>
                  <a:gd name="connsiteY14-6444" fmla="*/ 1657531 h 2561350"/>
                  <a:gd name="connsiteX15-6445" fmla="*/ 257433 w 2068514"/>
                  <a:gd name="connsiteY15-6446" fmla="*/ 1557347 h 2561350"/>
                  <a:gd name="connsiteX16-6447" fmla="*/ 239483 w 2068514"/>
                  <a:gd name="connsiteY16-6448" fmla="*/ 1049619 h 2561350"/>
                  <a:gd name="connsiteX17-6449" fmla="*/ 29065 w 2068514"/>
                  <a:gd name="connsiteY17-6450" fmla="*/ 1005469 h 2561350"/>
                  <a:gd name="connsiteX18-6451" fmla="*/ 100444 w 2068514"/>
                  <a:gd name="connsiteY18-6452" fmla="*/ 369408 h 2561350"/>
                  <a:gd name="connsiteX19-6453" fmla="*/ 826873 w 2068514"/>
                  <a:gd name="connsiteY19-6454" fmla="*/ 389002 h 2561350"/>
                  <a:gd name="connsiteX20-6455" fmla="*/ 791969 w 2068514"/>
                  <a:gd name="connsiteY20-6456" fmla="*/ 283670 h 2561350"/>
                  <a:gd name="connsiteX21-6457" fmla="*/ 1027712 w 2068514"/>
                  <a:gd name="connsiteY21-6458" fmla="*/ 3 h 2561350"/>
                  <a:gd name="connsiteX0-6459" fmla="*/ 1027712 w 2066875"/>
                  <a:gd name="connsiteY0-6460" fmla="*/ 3 h 2561350"/>
                  <a:gd name="connsiteX1-6461" fmla="*/ 1242025 w 2066875"/>
                  <a:gd name="connsiteY1-6462" fmla="*/ 286050 h 2561350"/>
                  <a:gd name="connsiteX2-6463" fmla="*/ 1219889 w 2066875"/>
                  <a:gd name="connsiteY2-6464" fmla="*/ 389002 h 2561350"/>
                  <a:gd name="connsiteX3-6465" fmla="*/ 1958743 w 2066875"/>
                  <a:gd name="connsiteY3-6466" fmla="*/ 361648 h 2561350"/>
                  <a:gd name="connsiteX4-6467" fmla="*/ 2066506 w 2066875"/>
                  <a:gd name="connsiteY4-6468" fmla="*/ 961234 h 2561350"/>
                  <a:gd name="connsiteX5-6469" fmla="*/ 1862717 w 2066875"/>
                  <a:gd name="connsiteY5-6470" fmla="*/ 1056790 h 2561350"/>
                  <a:gd name="connsiteX6-6471" fmla="*/ 1824721 w 2066875"/>
                  <a:gd name="connsiteY6-6472" fmla="*/ 1531159 h 2561350"/>
                  <a:gd name="connsiteX7-6473" fmla="*/ 2064020 w 2066875"/>
                  <a:gd name="connsiteY7-6474" fmla="*/ 1597847 h 2561350"/>
                  <a:gd name="connsiteX8-6475" fmla="*/ 1951283 w 2066875"/>
                  <a:gd name="connsiteY8-6476" fmla="*/ 2180265 h 2561350"/>
                  <a:gd name="connsiteX9-6477" fmla="*/ 1222152 w 2066875"/>
                  <a:gd name="connsiteY9-6478" fmla="*/ 2167002 h 2561350"/>
                  <a:gd name="connsiteX10-6479" fmla="*/ 1242025 w 2066875"/>
                  <a:gd name="connsiteY10-6480" fmla="*/ 2275300 h 2561350"/>
                  <a:gd name="connsiteX11-6481" fmla="*/ 791969 w 2066875"/>
                  <a:gd name="connsiteY11-6482" fmla="*/ 2277680 h 2561350"/>
                  <a:gd name="connsiteX12-6483" fmla="*/ 821902 w 2066875"/>
                  <a:gd name="connsiteY12-6484" fmla="*/ 2167002 h 2561350"/>
                  <a:gd name="connsiteX13-6485" fmla="*/ 128977 w 2066875"/>
                  <a:gd name="connsiteY13-6486" fmla="*/ 2200159 h 2561350"/>
                  <a:gd name="connsiteX14-6487" fmla="*/ 0 w 2066875"/>
                  <a:gd name="connsiteY14-6488" fmla="*/ 1657531 h 2561350"/>
                  <a:gd name="connsiteX15-6489" fmla="*/ 257433 w 2066875"/>
                  <a:gd name="connsiteY15-6490" fmla="*/ 1557347 h 2561350"/>
                  <a:gd name="connsiteX16-6491" fmla="*/ 239483 w 2066875"/>
                  <a:gd name="connsiteY16-6492" fmla="*/ 1049619 h 2561350"/>
                  <a:gd name="connsiteX17-6493" fmla="*/ 29065 w 2066875"/>
                  <a:gd name="connsiteY17-6494" fmla="*/ 1005469 h 2561350"/>
                  <a:gd name="connsiteX18-6495" fmla="*/ 100444 w 2066875"/>
                  <a:gd name="connsiteY18-6496" fmla="*/ 369408 h 2561350"/>
                  <a:gd name="connsiteX19-6497" fmla="*/ 826873 w 2066875"/>
                  <a:gd name="connsiteY19-6498" fmla="*/ 389002 h 2561350"/>
                  <a:gd name="connsiteX20-6499" fmla="*/ 791969 w 2066875"/>
                  <a:gd name="connsiteY20-6500" fmla="*/ 283670 h 2561350"/>
                  <a:gd name="connsiteX21-6501" fmla="*/ 1027712 w 2066875"/>
                  <a:gd name="connsiteY21-6502" fmla="*/ 3 h 2561350"/>
                  <a:gd name="connsiteX0-6503" fmla="*/ 1027712 w 2066875"/>
                  <a:gd name="connsiteY0-6504" fmla="*/ 3 h 2561350"/>
                  <a:gd name="connsiteX1-6505" fmla="*/ 1242025 w 2066875"/>
                  <a:gd name="connsiteY1-6506" fmla="*/ 286050 h 2561350"/>
                  <a:gd name="connsiteX2-6507" fmla="*/ 1219889 w 2066875"/>
                  <a:gd name="connsiteY2-6508" fmla="*/ 389002 h 2561350"/>
                  <a:gd name="connsiteX3-6509" fmla="*/ 1958743 w 2066875"/>
                  <a:gd name="connsiteY3-6510" fmla="*/ 361648 h 2561350"/>
                  <a:gd name="connsiteX4-6511" fmla="*/ 2066506 w 2066875"/>
                  <a:gd name="connsiteY4-6512" fmla="*/ 961234 h 2561350"/>
                  <a:gd name="connsiteX5-6513" fmla="*/ 1862717 w 2066875"/>
                  <a:gd name="connsiteY5-6514" fmla="*/ 1056790 h 2561350"/>
                  <a:gd name="connsiteX6-6515" fmla="*/ 1824721 w 2066875"/>
                  <a:gd name="connsiteY6-6516" fmla="*/ 1531159 h 2561350"/>
                  <a:gd name="connsiteX7-6517" fmla="*/ 2042416 w 2066875"/>
                  <a:gd name="connsiteY7-6518" fmla="*/ 1606489 h 2561350"/>
                  <a:gd name="connsiteX8-6519" fmla="*/ 1951283 w 2066875"/>
                  <a:gd name="connsiteY8-6520" fmla="*/ 2180265 h 2561350"/>
                  <a:gd name="connsiteX9-6521" fmla="*/ 1222152 w 2066875"/>
                  <a:gd name="connsiteY9-6522" fmla="*/ 2167002 h 2561350"/>
                  <a:gd name="connsiteX10-6523" fmla="*/ 1242025 w 2066875"/>
                  <a:gd name="connsiteY10-6524" fmla="*/ 2275300 h 2561350"/>
                  <a:gd name="connsiteX11-6525" fmla="*/ 791969 w 2066875"/>
                  <a:gd name="connsiteY11-6526" fmla="*/ 2277680 h 2561350"/>
                  <a:gd name="connsiteX12-6527" fmla="*/ 821902 w 2066875"/>
                  <a:gd name="connsiteY12-6528" fmla="*/ 2167002 h 2561350"/>
                  <a:gd name="connsiteX13-6529" fmla="*/ 128977 w 2066875"/>
                  <a:gd name="connsiteY13-6530" fmla="*/ 2200159 h 2561350"/>
                  <a:gd name="connsiteX14-6531" fmla="*/ 0 w 2066875"/>
                  <a:gd name="connsiteY14-6532" fmla="*/ 1657531 h 2561350"/>
                  <a:gd name="connsiteX15-6533" fmla="*/ 257433 w 2066875"/>
                  <a:gd name="connsiteY15-6534" fmla="*/ 1557347 h 2561350"/>
                  <a:gd name="connsiteX16-6535" fmla="*/ 239483 w 2066875"/>
                  <a:gd name="connsiteY16-6536" fmla="*/ 1049619 h 2561350"/>
                  <a:gd name="connsiteX17-6537" fmla="*/ 29065 w 2066875"/>
                  <a:gd name="connsiteY17-6538" fmla="*/ 1005469 h 2561350"/>
                  <a:gd name="connsiteX18-6539" fmla="*/ 100444 w 2066875"/>
                  <a:gd name="connsiteY18-6540" fmla="*/ 369408 h 2561350"/>
                  <a:gd name="connsiteX19-6541" fmla="*/ 826873 w 2066875"/>
                  <a:gd name="connsiteY19-6542" fmla="*/ 389002 h 2561350"/>
                  <a:gd name="connsiteX20-6543" fmla="*/ 791969 w 2066875"/>
                  <a:gd name="connsiteY20-6544" fmla="*/ 283670 h 2561350"/>
                  <a:gd name="connsiteX21-6545" fmla="*/ 1027712 w 2066875"/>
                  <a:gd name="connsiteY21-6546" fmla="*/ 3 h 2561350"/>
                  <a:gd name="connsiteX0-6547" fmla="*/ 1027712 w 2066875"/>
                  <a:gd name="connsiteY0-6548" fmla="*/ 3 h 2561350"/>
                  <a:gd name="connsiteX1-6549" fmla="*/ 1242025 w 2066875"/>
                  <a:gd name="connsiteY1-6550" fmla="*/ 286050 h 2561350"/>
                  <a:gd name="connsiteX2-6551" fmla="*/ 1219889 w 2066875"/>
                  <a:gd name="connsiteY2-6552" fmla="*/ 389002 h 2561350"/>
                  <a:gd name="connsiteX3-6553" fmla="*/ 1958743 w 2066875"/>
                  <a:gd name="connsiteY3-6554" fmla="*/ 361648 h 2561350"/>
                  <a:gd name="connsiteX4-6555" fmla="*/ 2066506 w 2066875"/>
                  <a:gd name="connsiteY4-6556" fmla="*/ 961234 h 2561350"/>
                  <a:gd name="connsiteX5-6557" fmla="*/ 1862717 w 2066875"/>
                  <a:gd name="connsiteY5-6558" fmla="*/ 1056790 h 2561350"/>
                  <a:gd name="connsiteX6-6559" fmla="*/ 1824721 w 2066875"/>
                  <a:gd name="connsiteY6-6560" fmla="*/ 1531159 h 2561350"/>
                  <a:gd name="connsiteX7-6561" fmla="*/ 2042416 w 2066875"/>
                  <a:gd name="connsiteY7-6562" fmla="*/ 1606489 h 2561350"/>
                  <a:gd name="connsiteX8-6563" fmla="*/ 1951283 w 2066875"/>
                  <a:gd name="connsiteY8-6564" fmla="*/ 2180265 h 2561350"/>
                  <a:gd name="connsiteX9-6565" fmla="*/ 1222152 w 2066875"/>
                  <a:gd name="connsiteY9-6566" fmla="*/ 2167002 h 2561350"/>
                  <a:gd name="connsiteX10-6567" fmla="*/ 1242025 w 2066875"/>
                  <a:gd name="connsiteY10-6568" fmla="*/ 2275300 h 2561350"/>
                  <a:gd name="connsiteX11-6569" fmla="*/ 791969 w 2066875"/>
                  <a:gd name="connsiteY11-6570" fmla="*/ 2277680 h 2561350"/>
                  <a:gd name="connsiteX12-6571" fmla="*/ 821902 w 2066875"/>
                  <a:gd name="connsiteY12-6572" fmla="*/ 2167002 h 2561350"/>
                  <a:gd name="connsiteX13-6573" fmla="*/ 128977 w 2066875"/>
                  <a:gd name="connsiteY13-6574" fmla="*/ 2200159 h 2561350"/>
                  <a:gd name="connsiteX14-6575" fmla="*/ 0 w 2066875"/>
                  <a:gd name="connsiteY14-6576" fmla="*/ 1657531 h 2561350"/>
                  <a:gd name="connsiteX15-6577" fmla="*/ 257433 w 2066875"/>
                  <a:gd name="connsiteY15-6578" fmla="*/ 1557347 h 2561350"/>
                  <a:gd name="connsiteX16-6579" fmla="*/ 239483 w 2066875"/>
                  <a:gd name="connsiteY16-6580" fmla="*/ 1049619 h 2561350"/>
                  <a:gd name="connsiteX17-6581" fmla="*/ 29065 w 2066875"/>
                  <a:gd name="connsiteY17-6582" fmla="*/ 1005469 h 2561350"/>
                  <a:gd name="connsiteX18-6583" fmla="*/ 100444 w 2066875"/>
                  <a:gd name="connsiteY18-6584" fmla="*/ 369408 h 2561350"/>
                  <a:gd name="connsiteX19-6585" fmla="*/ 826873 w 2066875"/>
                  <a:gd name="connsiteY19-6586" fmla="*/ 389002 h 2561350"/>
                  <a:gd name="connsiteX20-6587" fmla="*/ 791969 w 2066875"/>
                  <a:gd name="connsiteY20-6588" fmla="*/ 283670 h 2561350"/>
                  <a:gd name="connsiteX21-6589" fmla="*/ 1027712 w 2066875"/>
                  <a:gd name="connsiteY21-6590" fmla="*/ 3 h 2561350"/>
                  <a:gd name="connsiteX0-6591" fmla="*/ 1027712 w 2066875"/>
                  <a:gd name="connsiteY0-6592" fmla="*/ 3 h 2561350"/>
                  <a:gd name="connsiteX1-6593" fmla="*/ 1242025 w 2066875"/>
                  <a:gd name="connsiteY1-6594" fmla="*/ 286050 h 2561350"/>
                  <a:gd name="connsiteX2-6595" fmla="*/ 1219889 w 2066875"/>
                  <a:gd name="connsiteY2-6596" fmla="*/ 389002 h 2561350"/>
                  <a:gd name="connsiteX3-6597" fmla="*/ 1958743 w 2066875"/>
                  <a:gd name="connsiteY3-6598" fmla="*/ 361648 h 2561350"/>
                  <a:gd name="connsiteX4-6599" fmla="*/ 2066506 w 2066875"/>
                  <a:gd name="connsiteY4-6600" fmla="*/ 961234 h 2561350"/>
                  <a:gd name="connsiteX5-6601" fmla="*/ 1862717 w 2066875"/>
                  <a:gd name="connsiteY5-6602" fmla="*/ 1056790 h 2561350"/>
                  <a:gd name="connsiteX6-6603" fmla="*/ 1824721 w 2066875"/>
                  <a:gd name="connsiteY6-6604" fmla="*/ 1531159 h 2561350"/>
                  <a:gd name="connsiteX7-6605" fmla="*/ 2042416 w 2066875"/>
                  <a:gd name="connsiteY7-6606" fmla="*/ 1606489 h 2561350"/>
                  <a:gd name="connsiteX8-6607" fmla="*/ 1951283 w 2066875"/>
                  <a:gd name="connsiteY8-6608" fmla="*/ 2180265 h 2561350"/>
                  <a:gd name="connsiteX9-6609" fmla="*/ 1222152 w 2066875"/>
                  <a:gd name="connsiteY9-6610" fmla="*/ 2167002 h 2561350"/>
                  <a:gd name="connsiteX10-6611" fmla="*/ 1242025 w 2066875"/>
                  <a:gd name="connsiteY10-6612" fmla="*/ 2275300 h 2561350"/>
                  <a:gd name="connsiteX11-6613" fmla="*/ 791969 w 2066875"/>
                  <a:gd name="connsiteY11-6614" fmla="*/ 2277680 h 2561350"/>
                  <a:gd name="connsiteX12-6615" fmla="*/ 821902 w 2066875"/>
                  <a:gd name="connsiteY12-6616" fmla="*/ 2167002 h 2561350"/>
                  <a:gd name="connsiteX13-6617" fmla="*/ 128977 w 2066875"/>
                  <a:gd name="connsiteY13-6618" fmla="*/ 2200159 h 2561350"/>
                  <a:gd name="connsiteX14-6619" fmla="*/ 0 w 2066875"/>
                  <a:gd name="connsiteY14-6620" fmla="*/ 1657531 h 2561350"/>
                  <a:gd name="connsiteX15-6621" fmla="*/ 257433 w 2066875"/>
                  <a:gd name="connsiteY15-6622" fmla="*/ 1557347 h 2561350"/>
                  <a:gd name="connsiteX16-6623" fmla="*/ 239483 w 2066875"/>
                  <a:gd name="connsiteY16-6624" fmla="*/ 1049619 h 2561350"/>
                  <a:gd name="connsiteX17-6625" fmla="*/ 29065 w 2066875"/>
                  <a:gd name="connsiteY17-6626" fmla="*/ 1005469 h 2561350"/>
                  <a:gd name="connsiteX18-6627" fmla="*/ 100444 w 2066875"/>
                  <a:gd name="connsiteY18-6628" fmla="*/ 369408 h 2561350"/>
                  <a:gd name="connsiteX19-6629" fmla="*/ 826873 w 2066875"/>
                  <a:gd name="connsiteY19-6630" fmla="*/ 389002 h 2561350"/>
                  <a:gd name="connsiteX20-6631" fmla="*/ 791969 w 2066875"/>
                  <a:gd name="connsiteY20-6632" fmla="*/ 283670 h 2561350"/>
                  <a:gd name="connsiteX21-6633" fmla="*/ 1027712 w 2066875"/>
                  <a:gd name="connsiteY21-6634" fmla="*/ 3 h 2561350"/>
                  <a:gd name="connsiteX0-6635" fmla="*/ 1027712 w 2066875"/>
                  <a:gd name="connsiteY0-6636" fmla="*/ 3 h 2561350"/>
                  <a:gd name="connsiteX1-6637" fmla="*/ 1242025 w 2066875"/>
                  <a:gd name="connsiteY1-6638" fmla="*/ 286050 h 2561350"/>
                  <a:gd name="connsiteX2-6639" fmla="*/ 1219889 w 2066875"/>
                  <a:gd name="connsiteY2-6640" fmla="*/ 389002 h 2561350"/>
                  <a:gd name="connsiteX3-6641" fmla="*/ 1958743 w 2066875"/>
                  <a:gd name="connsiteY3-6642" fmla="*/ 361648 h 2561350"/>
                  <a:gd name="connsiteX4-6643" fmla="*/ 2066506 w 2066875"/>
                  <a:gd name="connsiteY4-6644" fmla="*/ 961234 h 2561350"/>
                  <a:gd name="connsiteX5-6645" fmla="*/ 1862717 w 2066875"/>
                  <a:gd name="connsiteY5-6646" fmla="*/ 1056790 h 2561350"/>
                  <a:gd name="connsiteX6-6647" fmla="*/ 1824721 w 2066875"/>
                  <a:gd name="connsiteY6-6648" fmla="*/ 1531159 h 2561350"/>
                  <a:gd name="connsiteX7-6649" fmla="*/ 2042416 w 2066875"/>
                  <a:gd name="connsiteY7-6650" fmla="*/ 1606489 h 2561350"/>
                  <a:gd name="connsiteX8-6651" fmla="*/ 1951283 w 2066875"/>
                  <a:gd name="connsiteY8-6652" fmla="*/ 2180265 h 2561350"/>
                  <a:gd name="connsiteX9-6653" fmla="*/ 1222152 w 2066875"/>
                  <a:gd name="connsiteY9-6654" fmla="*/ 2167002 h 2561350"/>
                  <a:gd name="connsiteX10-6655" fmla="*/ 1242025 w 2066875"/>
                  <a:gd name="connsiteY10-6656" fmla="*/ 2275300 h 2561350"/>
                  <a:gd name="connsiteX11-6657" fmla="*/ 791969 w 2066875"/>
                  <a:gd name="connsiteY11-6658" fmla="*/ 2277680 h 2561350"/>
                  <a:gd name="connsiteX12-6659" fmla="*/ 821902 w 2066875"/>
                  <a:gd name="connsiteY12-6660" fmla="*/ 2167002 h 2561350"/>
                  <a:gd name="connsiteX13-6661" fmla="*/ 128977 w 2066875"/>
                  <a:gd name="connsiteY13-6662" fmla="*/ 2200159 h 2561350"/>
                  <a:gd name="connsiteX14-6663" fmla="*/ 0 w 2066875"/>
                  <a:gd name="connsiteY14-6664" fmla="*/ 1657531 h 2561350"/>
                  <a:gd name="connsiteX15-6665" fmla="*/ 257433 w 2066875"/>
                  <a:gd name="connsiteY15-6666" fmla="*/ 1557347 h 2561350"/>
                  <a:gd name="connsiteX16-6667" fmla="*/ 239483 w 2066875"/>
                  <a:gd name="connsiteY16-6668" fmla="*/ 1049619 h 2561350"/>
                  <a:gd name="connsiteX17-6669" fmla="*/ 29065 w 2066875"/>
                  <a:gd name="connsiteY17-6670" fmla="*/ 1005469 h 2561350"/>
                  <a:gd name="connsiteX18-6671" fmla="*/ 100444 w 2066875"/>
                  <a:gd name="connsiteY18-6672" fmla="*/ 369408 h 2561350"/>
                  <a:gd name="connsiteX19-6673" fmla="*/ 826873 w 2066875"/>
                  <a:gd name="connsiteY19-6674" fmla="*/ 389002 h 2561350"/>
                  <a:gd name="connsiteX20-6675" fmla="*/ 791969 w 2066875"/>
                  <a:gd name="connsiteY20-6676" fmla="*/ 283670 h 2561350"/>
                  <a:gd name="connsiteX21-6677" fmla="*/ 1027712 w 2066875"/>
                  <a:gd name="connsiteY21-6678" fmla="*/ 3 h 2561350"/>
                  <a:gd name="connsiteX0-6679" fmla="*/ 1027712 w 2066875"/>
                  <a:gd name="connsiteY0-6680" fmla="*/ 3 h 2561350"/>
                  <a:gd name="connsiteX1-6681" fmla="*/ 1242025 w 2066875"/>
                  <a:gd name="connsiteY1-6682" fmla="*/ 286050 h 2561350"/>
                  <a:gd name="connsiteX2-6683" fmla="*/ 1219889 w 2066875"/>
                  <a:gd name="connsiteY2-6684" fmla="*/ 389002 h 2561350"/>
                  <a:gd name="connsiteX3-6685" fmla="*/ 1958743 w 2066875"/>
                  <a:gd name="connsiteY3-6686" fmla="*/ 361648 h 2561350"/>
                  <a:gd name="connsiteX4-6687" fmla="*/ 2066506 w 2066875"/>
                  <a:gd name="connsiteY4-6688" fmla="*/ 961234 h 2561350"/>
                  <a:gd name="connsiteX5-6689" fmla="*/ 1862717 w 2066875"/>
                  <a:gd name="connsiteY5-6690" fmla="*/ 1056790 h 2561350"/>
                  <a:gd name="connsiteX6-6691" fmla="*/ 1824721 w 2066875"/>
                  <a:gd name="connsiteY6-6692" fmla="*/ 1531159 h 2561350"/>
                  <a:gd name="connsiteX7-6693" fmla="*/ 2042416 w 2066875"/>
                  <a:gd name="connsiteY7-6694" fmla="*/ 1606489 h 2561350"/>
                  <a:gd name="connsiteX8-6695" fmla="*/ 1951283 w 2066875"/>
                  <a:gd name="connsiteY8-6696" fmla="*/ 2180265 h 2561350"/>
                  <a:gd name="connsiteX9-6697" fmla="*/ 1222152 w 2066875"/>
                  <a:gd name="connsiteY9-6698" fmla="*/ 2167002 h 2561350"/>
                  <a:gd name="connsiteX10-6699" fmla="*/ 1242025 w 2066875"/>
                  <a:gd name="connsiteY10-6700" fmla="*/ 2275300 h 2561350"/>
                  <a:gd name="connsiteX11-6701" fmla="*/ 791969 w 2066875"/>
                  <a:gd name="connsiteY11-6702" fmla="*/ 2277680 h 2561350"/>
                  <a:gd name="connsiteX12-6703" fmla="*/ 821902 w 2066875"/>
                  <a:gd name="connsiteY12-6704" fmla="*/ 2167002 h 2561350"/>
                  <a:gd name="connsiteX13-6705" fmla="*/ 128977 w 2066875"/>
                  <a:gd name="connsiteY13-6706" fmla="*/ 2200159 h 2561350"/>
                  <a:gd name="connsiteX14-6707" fmla="*/ 0 w 2066875"/>
                  <a:gd name="connsiteY14-6708" fmla="*/ 1657531 h 2561350"/>
                  <a:gd name="connsiteX15-6709" fmla="*/ 257433 w 2066875"/>
                  <a:gd name="connsiteY15-6710" fmla="*/ 1557347 h 2561350"/>
                  <a:gd name="connsiteX16-6711" fmla="*/ 239483 w 2066875"/>
                  <a:gd name="connsiteY16-6712" fmla="*/ 1049619 h 2561350"/>
                  <a:gd name="connsiteX17-6713" fmla="*/ 29065 w 2066875"/>
                  <a:gd name="connsiteY17-6714" fmla="*/ 1005469 h 2561350"/>
                  <a:gd name="connsiteX18-6715" fmla="*/ 100444 w 2066875"/>
                  <a:gd name="connsiteY18-6716" fmla="*/ 369408 h 2561350"/>
                  <a:gd name="connsiteX19-6717" fmla="*/ 826873 w 2066875"/>
                  <a:gd name="connsiteY19-6718" fmla="*/ 389002 h 2561350"/>
                  <a:gd name="connsiteX20-6719" fmla="*/ 791969 w 2066875"/>
                  <a:gd name="connsiteY20-6720" fmla="*/ 283670 h 2561350"/>
                  <a:gd name="connsiteX21-6721" fmla="*/ 1027712 w 2066875"/>
                  <a:gd name="connsiteY21-6722" fmla="*/ 3 h 2561350"/>
                  <a:gd name="connsiteX0-6723" fmla="*/ 1027712 w 2066875"/>
                  <a:gd name="connsiteY0-6724" fmla="*/ 3 h 2561350"/>
                  <a:gd name="connsiteX1-6725" fmla="*/ 1242025 w 2066875"/>
                  <a:gd name="connsiteY1-6726" fmla="*/ 286050 h 2561350"/>
                  <a:gd name="connsiteX2-6727" fmla="*/ 1219889 w 2066875"/>
                  <a:gd name="connsiteY2-6728" fmla="*/ 389002 h 2561350"/>
                  <a:gd name="connsiteX3-6729" fmla="*/ 1958743 w 2066875"/>
                  <a:gd name="connsiteY3-6730" fmla="*/ 361648 h 2561350"/>
                  <a:gd name="connsiteX4-6731" fmla="*/ 2066506 w 2066875"/>
                  <a:gd name="connsiteY4-6732" fmla="*/ 961234 h 2561350"/>
                  <a:gd name="connsiteX5-6733" fmla="*/ 1862717 w 2066875"/>
                  <a:gd name="connsiteY5-6734" fmla="*/ 1056790 h 2561350"/>
                  <a:gd name="connsiteX6-6735" fmla="*/ 1824721 w 2066875"/>
                  <a:gd name="connsiteY6-6736" fmla="*/ 1531159 h 2561350"/>
                  <a:gd name="connsiteX7-6737" fmla="*/ 2042416 w 2066875"/>
                  <a:gd name="connsiteY7-6738" fmla="*/ 1606489 h 2561350"/>
                  <a:gd name="connsiteX8-6739" fmla="*/ 1951283 w 2066875"/>
                  <a:gd name="connsiteY8-6740" fmla="*/ 2180265 h 2561350"/>
                  <a:gd name="connsiteX9-6741" fmla="*/ 1222152 w 2066875"/>
                  <a:gd name="connsiteY9-6742" fmla="*/ 2167002 h 2561350"/>
                  <a:gd name="connsiteX10-6743" fmla="*/ 1242025 w 2066875"/>
                  <a:gd name="connsiteY10-6744" fmla="*/ 2275300 h 2561350"/>
                  <a:gd name="connsiteX11-6745" fmla="*/ 791969 w 2066875"/>
                  <a:gd name="connsiteY11-6746" fmla="*/ 2277680 h 2561350"/>
                  <a:gd name="connsiteX12-6747" fmla="*/ 821902 w 2066875"/>
                  <a:gd name="connsiteY12-6748" fmla="*/ 2167002 h 2561350"/>
                  <a:gd name="connsiteX13-6749" fmla="*/ 128977 w 2066875"/>
                  <a:gd name="connsiteY13-6750" fmla="*/ 2200159 h 2561350"/>
                  <a:gd name="connsiteX14-6751" fmla="*/ 0 w 2066875"/>
                  <a:gd name="connsiteY14-6752" fmla="*/ 1657531 h 2561350"/>
                  <a:gd name="connsiteX15-6753" fmla="*/ 257433 w 2066875"/>
                  <a:gd name="connsiteY15-6754" fmla="*/ 1557347 h 2561350"/>
                  <a:gd name="connsiteX16-6755" fmla="*/ 239483 w 2066875"/>
                  <a:gd name="connsiteY16-6756" fmla="*/ 1049619 h 2561350"/>
                  <a:gd name="connsiteX17-6757" fmla="*/ 29065 w 2066875"/>
                  <a:gd name="connsiteY17-6758" fmla="*/ 1005469 h 2561350"/>
                  <a:gd name="connsiteX18-6759" fmla="*/ 100444 w 2066875"/>
                  <a:gd name="connsiteY18-6760" fmla="*/ 369408 h 2561350"/>
                  <a:gd name="connsiteX19-6761" fmla="*/ 826873 w 2066875"/>
                  <a:gd name="connsiteY19-6762" fmla="*/ 389002 h 2561350"/>
                  <a:gd name="connsiteX20-6763" fmla="*/ 791969 w 2066875"/>
                  <a:gd name="connsiteY20-6764" fmla="*/ 283670 h 2561350"/>
                  <a:gd name="connsiteX21-6765" fmla="*/ 1027712 w 2066875"/>
                  <a:gd name="connsiteY21-6766" fmla="*/ 3 h 2561350"/>
                  <a:gd name="connsiteX0-6767" fmla="*/ 1027712 w 2066875"/>
                  <a:gd name="connsiteY0-6768" fmla="*/ 3 h 2561350"/>
                  <a:gd name="connsiteX1-6769" fmla="*/ 1242025 w 2066875"/>
                  <a:gd name="connsiteY1-6770" fmla="*/ 286050 h 2561350"/>
                  <a:gd name="connsiteX2-6771" fmla="*/ 1219889 w 2066875"/>
                  <a:gd name="connsiteY2-6772" fmla="*/ 389002 h 2561350"/>
                  <a:gd name="connsiteX3-6773" fmla="*/ 1958743 w 2066875"/>
                  <a:gd name="connsiteY3-6774" fmla="*/ 361648 h 2561350"/>
                  <a:gd name="connsiteX4-6775" fmla="*/ 2066506 w 2066875"/>
                  <a:gd name="connsiteY4-6776" fmla="*/ 961234 h 2561350"/>
                  <a:gd name="connsiteX5-6777" fmla="*/ 1862717 w 2066875"/>
                  <a:gd name="connsiteY5-6778" fmla="*/ 1056790 h 2561350"/>
                  <a:gd name="connsiteX6-6779" fmla="*/ 1824721 w 2066875"/>
                  <a:gd name="connsiteY6-6780" fmla="*/ 1531159 h 2561350"/>
                  <a:gd name="connsiteX7-6781" fmla="*/ 2042416 w 2066875"/>
                  <a:gd name="connsiteY7-6782" fmla="*/ 1606489 h 2561350"/>
                  <a:gd name="connsiteX8-6783" fmla="*/ 1951283 w 2066875"/>
                  <a:gd name="connsiteY8-6784" fmla="*/ 2180265 h 2561350"/>
                  <a:gd name="connsiteX9-6785" fmla="*/ 1222152 w 2066875"/>
                  <a:gd name="connsiteY9-6786" fmla="*/ 2167002 h 2561350"/>
                  <a:gd name="connsiteX10-6787" fmla="*/ 1242025 w 2066875"/>
                  <a:gd name="connsiteY10-6788" fmla="*/ 2275300 h 2561350"/>
                  <a:gd name="connsiteX11-6789" fmla="*/ 791969 w 2066875"/>
                  <a:gd name="connsiteY11-6790" fmla="*/ 2277680 h 2561350"/>
                  <a:gd name="connsiteX12-6791" fmla="*/ 821902 w 2066875"/>
                  <a:gd name="connsiteY12-6792" fmla="*/ 2167002 h 2561350"/>
                  <a:gd name="connsiteX13-6793" fmla="*/ 128977 w 2066875"/>
                  <a:gd name="connsiteY13-6794" fmla="*/ 2200159 h 2561350"/>
                  <a:gd name="connsiteX14-6795" fmla="*/ 0 w 2066875"/>
                  <a:gd name="connsiteY14-6796" fmla="*/ 1657531 h 2561350"/>
                  <a:gd name="connsiteX15-6797" fmla="*/ 257433 w 2066875"/>
                  <a:gd name="connsiteY15-6798" fmla="*/ 1557347 h 2561350"/>
                  <a:gd name="connsiteX16-6799" fmla="*/ 239483 w 2066875"/>
                  <a:gd name="connsiteY16-6800" fmla="*/ 1049619 h 2561350"/>
                  <a:gd name="connsiteX17-6801" fmla="*/ 29065 w 2066875"/>
                  <a:gd name="connsiteY17-6802" fmla="*/ 1005469 h 2561350"/>
                  <a:gd name="connsiteX18-6803" fmla="*/ 100444 w 2066875"/>
                  <a:gd name="connsiteY18-6804" fmla="*/ 369408 h 2561350"/>
                  <a:gd name="connsiteX19-6805" fmla="*/ 826873 w 2066875"/>
                  <a:gd name="connsiteY19-6806" fmla="*/ 389002 h 2561350"/>
                  <a:gd name="connsiteX20-6807" fmla="*/ 791969 w 2066875"/>
                  <a:gd name="connsiteY20-6808" fmla="*/ 283670 h 2561350"/>
                  <a:gd name="connsiteX21-6809" fmla="*/ 1027712 w 2066875"/>
                  <a:gd name="connsiteY21-6810" fmla="*/ 3 h 2561350"/>
                  <a:gd name="connsiteX0-6811" fmla="*/ 1027712 w 2066875"/>
                  <a:gd name="connsiteY0-6812" fmla="*/ 3 h 2561350"/>
                  <a:gd name="connsiteX1-6813" fmla="*/ 1242025 w 2066875"/>
                  <a:gd name="connsiteY1-6814" fmla="*/ 286050 h 2561350"/>
                  <a:gd name="connsiteX2-6815" fmla="*/ 1219889 w 2066875"/>
                  <a:gd name="connsiteY2-6816" fmla="*/ 389002 h 2561350"/>
                  <a:gd name="connsiteX3-6817" fmla="*/ 1958743 w 2066875"/>
                  <a:gd name="connsiteY3-6818" fmla="*/ 361648 h 2561350"/>
                  <a:gd name="connsiteX4-6819" fmla="*/ 2066506 w 2066875"/>
                  <a:gd name="connsiteY4-6820" fmla="*/ 961234 h 2561350"/>
                  <a:gd name="connsiteX5-6821" fmla="*/ 1862717 w 2066875"/>
                  <a:gd name="connsiteY5-6822" fmla="*/ 1056790 h 2561350"/>
                  <a:gd name="connsiteX6-6823" fmla="*/ 1824721 w 2066875"/>
                  <a:gd name="connsiteY6-6824" fmla="*/ 1531159 h 2561350"/>
                  <a:gd name="connsiteX7-6825" fmla="*/ 2042416 w 2066875"/>
                  <a:gd name="connsiteY7-6826" fmla="*/ 1619452 h 2561350"/>
                  <a:gd name="connsiteX8-6827" fmla="*/ 1951283 w 2066875"/>
                  <a:gd name="connsiteY8-6828" fmla="*/ 2180265 h 2561350"/>
                  <a:gd name="connsiteX9-6829" fmla="*/ 1222152 w 2066875"/>
                  <a:gd name="connsiteY9-6830" fmla="*/ 2167002 h 2561350"/>
                  <a:gd name="connsiteX10-6831" fmla="*/ 1242025 w 2066875"/>
                  <a:gd name="connsiteY10-6832" fmla="*/ 2275300 h 2561350"/>
                  <a:gd name="connsiteX11-6833" fmla="*/ 791969 w 2066875"/>
                  <a:gd name="connsiteY11-6834" fmla="*/ 2277680 h 2561350"/>
                  <a:gd name="connsiteX12-6835" fmla="*/ 821902 w 2066875"/>
                  <a:gd name="connsiteY12-6836" fmla="*/ 2167002 h 2561350"/>
                  <a:gd name="connsiteX13-6837" fmla="*/ 128977 w 2066875"/>
                  <a:gd name="connsiteY13-6838" fmla="*/ 2200159 h 2561350"/>
                  <a:gd name="connsiteX14-6839" fmla="*/ 0 w 2066875"/>
                  <a:gd name="connsiteY14-6840" fmla="*/ 1657531 h 2561350"/>
                  <a:gd name="connsiteX15-6841" fmla="*/ 257433 w 2066875"/>
                  <a:gd name="connsiteY15-6842" fmla="*/ 1557347 h 2561350"/>
                  <a:gd name="connsiteX16-6843" fmla="*/ 239483 w 2066875"/>
                  <a:gd name="connsiteY16-6844" fmla="*/ 1049619 h 2561350"/>
                  <a:gd name="connsiteX17-6845" fmla="*/ 29065 w 2066875"/>
                  <a:gd name="connsiteY17-6846" fmla="*/ 1005469 h 2561350"/>
                  <a:gd name="connsiteX18-6847" fmla="*/ 100444 w 2066875"/>
                  <a:gd name="connsiteY18-6848" fmla="*/ 369408 h 2561350"/>
                  <a:gd name="connsiteX19-6849" fmla="*/ 826873 w 2066875"/>
                  <a:gd name="connsiteY19-6850" fmla="*/ 389002 h 2561350"/>
                  <a:gd name="connsiteX20-6851" fmla="*/ 791969 w 2066875"/>
                  <a:gd name="connsiteY20-6852" fmla="*/ 283670 h 2561350"/>
                  <a:gd name="connsiteX21-6853" fmla="*/ 1027712 w 2066875"/>
                  <a:gd name="connsiteY21-6854" fmla="*/ 3 h 2561350"/>
                  <a:gd name="connsiteX0-6855" fmla="*/ 1027712 w 2066875"/>
                  <a:gd name="connsiteY0-6856" fmla="*/ 3 h 2561350"/>
                  <a:gd name="connsiteX1-6857" fmla="*/ 1242025 w 2066875"/>
                  <a:gd name="connsiteY1-6858" fmla="*/ 286050 h 2561350"/>
                  <a:gd name="connsiteX2-6859" fmla="*/ 1219889 w 2066875"/>
                  <a:gd name="connsiteY2-6860" fmla="*/ 389002 h 2561350"/>
                  <a:gd name="connsiteX3-6861" fmla="*/ 1958743 w 2066875"/>
                  <a:gd name="connsiteY3-6862" fmla="*/ 361648 h 2561350"/>
                  <a:gd name="connsiteX4-6863" fmla="*/ 2066506 w 2066875"/>
                  <a:gd name="connsiteY4-6864" fmla="*/ 961234 h 2561350"/>
                  <a:gd name="connsiteX5-6865" fmla="*/ 1862717 w 2066875"/>
                  <a:gd name="connsiteY5-6866" fmla="*/ 1056790 h 2561350"/>
                  <a:gd name="connsiteX6-6867" fmla="*/ 1824721 w 2066875"/>
                  <a:gd name="connsiteY6-6868" fmla="*/ 1531159 h 2561350"/>
                  <a:gd name="connsiteX7-6869" fmla="*/ 2042416 w 2066875"/>
                  <a:gd name="connsiteY7-6870" fmla="*/ 1619452 h 2561350"/>
                  <a:gd name="connsiteX8-6871" fmla="*/ 1951283 w 2066875"/>
                  <a:gd name="connsiteY8-6872" fmla="*/ 2180265 h 2561350"/>
                  <a:gd name="connsiteX9-6873" fmla="*/ 1222152 w 2066875"/>
                  <a:gd name="connsiteY9-6874" fmla="*/ 2167002 h 2561350"/>
                  <a:gd name="connsiteX10-6875" fmla="*/ 1242025 w 2066875"/>
                  <a:gd name="connsiteY10-6876" fmla="*/ 2275300 h 2561350"/>
                  <a:gd name="connsiteX11-6877" fmla="*/ 791969 w 2066875"/>
                  <a:gd name="connsiteY11-6878" fmla="*/ 2277680 h 2561350"/>
                  <a:gd name="connsiteX12-6879" fmla="*/ 821902 w 2066875"/>
                  <a:gd name="connsiteY12-6880" fmla="*/ 2167002 h 2561350"/>
                  <a:gd name="connsiteX13-6881" fmla="*/ 128977 w 2066875"/>
                  <a:gd name="connsiteY13-6882" fmla="*/ 2200159 h 2561350"/>
                  <a:gd name="connsiteX14-6883" fmla="*/ 0 w 2066875"/>
                  <a:gd name="connsiteY14-6884" fmla="*/ 1657531 h 2561350"/>
                  <a:gd name="connsiteX15-6885" fmla="*/ 257433 w 2066875"/>
                  <a:gd name="connsiteY15-6886" fmla="*/ 1557347 h 2561350"/>
                  <a:gd name="connsiteX16-6887" fmla="*/ 239483 w 2066875"/>
                  <a:gd name="connsiteY16-6888" fmla="*/ 1049619 h 2561350"/>
                  <a:gd name="connsiteX17-6889" fmla="*/ 29065 w 2066875"/>
                  <a:gd name="connsiteY17-6890" fmla="*/ 1005469 h 2561350"/>
                  <a:gd name="connsiteX18-6891" fmla="*/ 100444 w 2066875"/>
                  <a:gd name="connsiteY18-6892" fmla="*/ 369408 h 2561350"/>
                  <a:gd name="connsiteX19-6893" fmla="*/ 826873 w 2066875"/>
                  <a:gd name="connsiteY19-6894" fmla="*/ 389002 h 2561350"/>
                  <a:gd name="connsiteX20-6895" fmla="*/ 791969 w 2066875"/>
                  <a:gd name="connsiteY20-6896" fmla="*/ 283670 h 2561350"/>
                  <a:gd name="connsiteX21-6897" fmla="*/ 1027712 w 2066875"/>
                  <a:gd name="connsiteY21-6898" fmla="*/ 3 h 2561350"/>
                  <a:gd name="connsiteX0-6899" fmla="*/ 1027712 w 2066875"/>
                  <a:gd name="connsiteY0-6900" fmla="*/ 3 h 2561350"/>
                  <a:gd name="connsiteX1-6901" fmla="*/ 1242025 w 2066875"/>
                  <a:gd name="connsiteY1-6902" fmla="*/ 286050 h 2561350"/>
                  <a:gd name="connsiteX2-6903" fmla="*/ 1219889 w 2066875"/>
                  <a:gd name="connsiteY2-6904" fmla="*/ 389002 h 2561350"/>
                  <a:gd name="connsiteX3-6905" fmla="*/ 1958743 w 2066875"/>
                  <a:gd name="connsiteY3-6906" fmla="*/ 361648 h 2561350"/>
                  <a:gd name="connsiteX4-6907" fmla="*/ 2066506 w 2066875"/>
                  <a:gd name="connsiteY4-6908" fmla="*/ 961234 h 2561350"/>
                  <a:gd name="connsiteX5-6909" fmla="*/ 1862717 w 2066875"/>
                  <a:gd name="connsiteY5-6910" fmla="*/ 1056790 h 2561350"/>
                  <a:gd name="connsiteX6-6911" fmla="*/ 1824721 w 2066875"/>
                  <a:gd name="connsiteY6-6912" fmla="*/ 1531159 h 2561350"/>
                  <a:gd name="connsiteX7-6913" fmla="*/ 2042416 w 2066875"/>
                  <a:gd name="connsiteY7-6914" fmla="*/ 1619452 h 2561350"/>
                  <a:gd name="connsiteX8-6915" fmla="*/ 1951283 w 2066875"/>
                  <a:gd name="connsiteY8-6916" fmla="*/ 2180265 h 2561350"/>
                  <a:gd name="connsiteX9-6917" fmla="*/ 1222152 w 2066875"/>
                  <a:gd name="connsiteY9-6918" fmla="*/ 2167002 h 2561350"/>
                  <a:gd name="connsiteX10-6919" fmla="*/ 1242025 w 2066875"/>
                  <a:gd name="connsiteY10-6920" fmla="*/ 2275300 h 2561350"/>
                  <a:gd name="connsiteX11-6921" fmla="*/ 791969 w 2066875"/>
                  <a:gd name="connsiteY11-6922" fmla="*/ 2277680 h 2561350"/>
                  <a:gd name="connsiteX12-6923" fmla="*/ 821902 w 2066875"/>
                  <a:gd name="connsiteY12-6924" fmla="*/ 2167002 h 2561350"/>
                  <a:gd name="connsiteX13-6925" fmla="*/ 128977 w 2066875"/>
                  <a:gd name="connsiteY13-6926" fmla="*/ 2200159 h 2561350"/>
                  <a:gd name="connsiteX14-6927" fmla="*/ 0 w 2066875"/>
                  <a:gd name="connsiteY14-6928" fmla="*/ 1657531 h 2561350"/>
                  <a:gd name="connsiteX15-6929" fmla="*/ 257433 w 2066875"/>
                  <a:gd name="connsiteY15-6930" fmla="*/ 1557347 h 2561350"/>
                  <a:gd name="connsiteX16-6931" fmla="*/ 239483 w 2066875"/>
                  <a:gd name="connsiteY16-6932" fmla="*/ 1049619 h 2561350"/>
                  <a:gd name="connsiteX17-6933" fmla="*/ 29065 w 2066875"/>
                  <a:gd name="connsiteY17-6934" fmla="*/ 1005469 h 2561350"/>
                  <a:gd name="connsiteX18-6935" fmla="*/ 100444 w 2066875"/>
                  <a:gd name="connsiteY18-6936" fmla="*/ 369408 h 2561350"/>
                  <a:gd name="connsiteX19-6937" fmla="*/ 826873 w 2066875"/>
                  <a:gd name="connsiteY19-6938" fmla="*/ 389002 h 2561350"/>
                  <a:gd name="connsiteX20-6939" fmla="*/ 791969 w 2066875"/>
                  <a:gd name="connsiteY20-6940" fmla="*/ 283670 h 2561350"/>
                  <a:gd name="connsiteX21-6941" fmla="*/ 1027712 w 2066875"/>
                  <a:gd name="connsiteY21-6942" fmla="*/ 3 h 2561350"/>
                  <a:gd name="connsiteX0-6943" fmla="*/ 1027712 w 2066952"/>
                  <a:gd name="connsiteY0-6944" fmla="*/ 3 h 2561350"/>
                  <a:gd name="connsiteX1-6945" fmla="*/ 1242025 w 2066952"/>
                  <a:gd name="connsiteY1-6946" fmla="*/ 286050 h 2561350"/>
                  <a:gd name="connsiteX2-6947" fmla="*/ 1219889 w 2066952"/>
                  <a:gd name="connsiteY2-6948" fmla="*/ 389002 h 2561350"/>
                  <a:gd name="connsiteX3-6949" fmla="*/ 1963063 w 2066952"/>
                  <a:gd name="connsiteY3-6950" fmla="*/ 357327 h 2561350"/>
                  <a:gd name="connsiteX4-6951" fmla="*/ 2066506 w 2066952"/>
                  <a:gd name="connsiteY4-6952" fmla="*/ 961234 h 2561350"/>
                  <a:gd name="connsiteX5-6953" fmla="*/ 1862717 w 2066952"/>
                  <a:gd name="connsiteY5-6954" fmla="*/ 1056790 h 2561350"/>
                  <a:gd name="connsiteX6-6955" fmla="*/ 1824721 w 2066952"/>
                  <a:gd name="connsiteY6-6956" fmla="*/ 1531159 h 2561350"/>
                  <a:gd name="connsiteX7-6957" fmla="*/ 2042416 w 2066952"/>
                  <a:gd name="connsiteY7-6958" fmla="*/ 1619452 h 2561350"/>
                  <a:gd name="connsiteX8-6959" fmla="*/ 1951283 w 2066952"/>
                  <a:gd name="connsiteY8-6960" fmla="*/ 2180265 h 2561350"/>
                  <a:gd name="connsiteX9-6961" fmla="*/ 1222152 w 2066952"/>
                  <a:gd name="connsiteY9-6962" fmla="*/ 2167002 h 2561350"/>
                  <a:gd name="connsiteX10-6963" fmla="*/ 1242025 w 2066952"/>
                  <a:gd name="connsiteY10-6964" fmla="*/ 2275300 h 2561350"/>
                  <a:gd name="connsiteX11-6965" fmla="*/ 791969 w 2066952"/>
                  <a:gd name="connsiteY11-6966" fmla="*/ 2277680 h 2561350"/>
                  <a:gd name="connsiteX12-6967" fmla="*/ 821902 w 2066952"/>
                  <a:gd name="connsiteY12-6968" fmla="*/ 2167002 h 2561350"/>
                  <a:gd name="connsiteX13-6969" fmla="*/ 128977 w 2066952"/>
                  <a:gd name="connsiteY13-6970" fmla="*/ 2200159 h 2561350"/>
                  <a:gd name="connsiteX14-6971" fmla="*/ 0 w 2066952"/>
                  <a:gd name="connsiteY14-6972" fmla="*/ 1657531 h 2561350"/>
                  <a:gd name="connsiteX15-6973" fmla="*/ 257433 w 2066952"/>
                  <a:gd name="connsiteY15-6974" fmla="*/ 1557347 h 2561350"/>
                  <a:gd name="connsiteX16-6975" fmla="*/ 239483 w 2066952"/>
                  <a:gd name="connsiteY16-6976" fmla="*/ 1049619 h 2561350"/>
                  <a:gd name="connsiteX17-6977" fmla="*/ 29065 w 2066952"/>
                  <a:gd name="connsiteY17-6978" fmla="*/ 1005469 h 2561350"/>
                  <a:gd name="connsiteX18-6979" fmla="*/ 100444 w 2066952"/>
                  <a:gd name="connsiteY18-6980" fmla="*/ 369408 h 2561350"/>
                  <a:gd name="connsiteX19-6981" fmla="*/ 826873 w 2066952"/>
                  <a:gd name="connsiteY19-6982" fmla="*/ 389002 h 2561350"/>
                  <a:gd name="connsiteX20-6983" fmla="*/ 791969 w 2066952"/>
                  <a:gd name="connsiteY20-6984" fmla="*/ 283670 h 2561350"/>
                  <a:gd name="connsiteX21-6985" fmla="*/ 1027712 w 2066952"/>
                  <a:gd name="connsiteY21-6986" fmla="*/ 3 h 2561350"/>
                  <a:gd name="connsiteX0-6987" fmla="*/ 1027712 w 2067063"/>
                  <a:gd name="connsiteY0-6988" fmla="*/ 3 h 2561350"/>
                  <a:gd name="connsiteX1-6989" fmla="*/ 1242025 w 2067063"/>
                  <a:gd name="connsiteY1-6990" fmla="*/ 286050 h 2561350"/>
                  <a:gd name="connsiteX2-6991" fmla="*/ 1219889 w 2067063"/>
                  <a:gd name="connsiteY2-6992" fmla="*/ 389002 h 2561350"/>
                  <a:gd name="connsiteX3-6993" fmla="*/ 1967384 w 2067063"/>
                  <a:gd name="connsiteY3-6994" fmla="*/ 344364 h 2561350"/>
                  <a:gd name="connsiteX4-6995" fmla="*/ 2066506 w 2067063"/>
                  <a:gd name="connsiteY4-6996" fmla="*/ 961234 h 2561350"/>
                  <a:gd name="connsiteX5-6997" fmla="*/ 1862717 w 2067063"/>
                  <a:gd name="connsiteY5-6998" fmla="*/ 1056790 h 2561350"/>
                  <a:gd name="connsiteX6-6999" fmla="*/ 1824721 w 2067063"/>
                  <a:gd name="connsiteY6-7000" fmla="*/ 1531159 h 2561350"/>
                  <a:gd name="connsiteX7-7001" fmla="*/ 2042416 w 2067063"/>
                  <a:gd name="connsiteY7-7002" fmla="*/ 1619452 h 2561350"/>
                  <a:gd name="connsiteX8-7003" fmla="*/ 1951283 w 2067063"/>
                  <a:gd name="connsiteY8-7004" fmla="*/ 2180265 h 2561350"/>
                  <a:gd name="connsiteX9-7005" fmla="*/ 1222152 w 2067063"/>
                  <a:gd name="connsiteY9-7006" fmla="*/ 2167002 h 2561350"/>
                  <a:gd name="connsiteX10-7007" fmla="*/ 1242025 w 2067063"/>
                  <a:gd name="connsiteY10-7008" fmla="*/ 2275300 h 2561350"/>
                  <a:gd name="connsiteX11-7009" fmla="*/ 791969 w 2067063"/>
                  <a:gd name="connsiteY11-7010" fmla="*/ 2277680 h 2561350"/>
                  <a:gd name="connsiteX12-7011" fmla="*/ 821902 w 2067063"/>
                  <a:gd name="connsiteY12-7012" fmla="*/ 2167002 h 2561350"/>
                  <a:gd name="connsiteX13-7013" fmla="*/ 128977 w 2067063"/>
                  <a:gd name="connsiteY13-7014" fmla="*/ 2200159 h 2561350"/>
                  <a:gd name="connsiteX14-7015" fmla="*/ 0 w 2067063"/>
                  <a:gd name="connsiteY14-7016" fmla="*/ 1657531 h 2561350"/>
                  <a:gd name="connsiteX15-7017" fmla="*/ 257433 w 2067063"/>
                  <a:gd name="connsiteY15-7018" fmla="*/ 1557347 h 2561350"/>
                  <a:gd name="connsiteX16-7019" fmla="*/ 239483 w 2067063"/>
                  <a:gd name="connsiteY16-7020" fmla="*/ 1049619 h 2561350"/>
                  <a:gd name="connsiteX17-7021" fmla="*/ 29065 w 2067063"/>
                  <a:gd name="connsiteY17-7022" fmla="*/ 1005469 h 2561350"/>
                  <a:gd name="connsiteX18-7023" fmla="*/ 100444 w 2067063"/>
                  <a:gd name="connsiteY18-7024" fmla="*/ 369408 h 2561350"/>
                  <a:gd name="connsiteX19-7025" fmla="*/ 826873 w 2067063"/>
                  <a:gd name="connsiteY19-7026" fmla="*/ 389002 h 2561350"/>
                  <a:gd name="connsiteX20-7027" fmla="*/ 791969 w 2067063"/>
                  <a:gd name="connsiteY20-7028" fmla="*/ 283670 h 2561350"/>
                  <a:gd name="connsiteX21-7029" fmla="*/ 1027712 w 2067063"/>
                  <a:gd name="connsiteY21-7030" fmla="*/ 3 h 2561350"/>
                  <a:gd name="connsiteX0-7031" fmla="*/ 1027712 w 2067063"/>
                  <a:gd name="connsiteY0-7032" fmla="*/ 3 h 2561350"/>
                  <a:gd name="connsiteX1-7033" fmla="*/ 1242025 w 2067063"/>
                  <a:gd name="connsiteY1-7034" fmla="*/ 286050 h 2561350"/>
                  <a:gd name="connsiteX2-7035" fmla="*/ 1219889 w 2067063"/>
                  <a:gd name="connsiteY2-7036" fmla="*/ 389002 h 2561350"/>
                  <a:gd name="connsiteX3-7037" fmla="*/ 1967384 w 2067063"/>
                  <a:gd name="connsiteY3-7038" fmla="*/ 344364 h 2561350"/>
                  <a:gd name="connsiteX4-7039" fmla="*/ 2066506 w 2067063"/>
                  <a:gd name="connsiteY4-7040" fmla="*/ 961234 h 2561350"/>
                  <a:gd name="connsiteX5-7041" fmla="*/ 1862717 w 2067063"/>
                  <a:gd name="connsiteY5-7042" fmla="*/ 1056790 h 2561350"/>
                  <a:gd name="connsiteX6-7043" fmla="*/ 1824721 w 2067063"/>
                  <a:gd name="connsiteY6-7044" fmla="*/ 1531159 h 2561350"/>
                  <a:gd name="connsiteX7-7045" fmla="*/ 2042416 w 2067063"/>
                  <a:gd name="connsiteY7-7046" fmla="*/ 1619452 h 2561350"/>
                  <a:gd name="connsiteX8-7047" fmla="*/ 1951283 w 2067063"/>
                  <a:gd name="connsiteY8-7048" fmla="*/ 2180265 h 2561350"/>
                  <a:gd name="connsiteX9-7049" fmla="*/ 1222152 w 2067063"/>
                  <a:gd name="connsiteY9-7050" fmla="*/ 2167002 h 2561350"/>
                  <a:gd name="connsiteX10-7051" fmla="*/ 1242025 w 2067063"/>
                  <a:gd name="connsiteY10-7052" fmla="*/ 2275300 h 2561350"/>
                  <a:gd name="connsiteX11-7053" fmla="*/ 791969 w 2067063"/>
                  <a:gd name="connsiteY11-7054" fmla="*/ 2277680 h 2561350"/>
                  <a:gd name="connsiteX12-7055" fmla="*/ 821902 w 2067063"/>
                  <a:gd name="connsiteY12-7056" fmla="*/ 2167002 h 2561350"/>
                  <a:gd name="connsiteX13-7057" fmla="*/ 128977 w 2067063"/>
                  <a:gd name="connsiteY13-7058" fmla="*/ 2200159 h 2561350"/>
                  <a:gd name="connsiteX14-7059" fmla="*/ 0 w 2067063"/>
                  <a:gd name="connsiteY14-7060" fmla="*/ 1657531 h 2561350"/>
                  <a:gd name="connsiteX15-7061" fmla="*/ 257433 w 2067063"/>
                  <a:gd name="connsiteY15-7062" fmla="*/ 1557347 h 2561350"/>
                  <a:gd name="connsiteX16-7063" fmla="*/ 239483 w 2067063"/>
                  <a:gd name="connsiteY16-7064" fmla="*/ 1049619 h 2561350"/>
                  <a:gd name="connsiteX17-7065" fmla="*/ 29065 w 2067063"/>
                  <a:gd name="connsiteY17-7066" fmla="*/ 1005469 h 2561350"/>
                  <a:gd name="connsiteX18-7067" fmla="*/ 100444 w 2067063"/>
                  <a:gd name="connsiteY18-7068" fmla="*/ 369408 h 2561350"/>
                  <a:gd name="connsiteX19-7069" fmla="*/ 826873 w 2067063"/>
                  <a:gd name="connsiteY19-7070" fmla="*/ 389002 h 2561350"/>
                  <a:gd name="connsiteX20-7071" fmla="*/ 791969 w 2067063"/>
                  <a:gd name="connsiteY20-7072" fmla="*/ 283670 h 2561350"/>
                  <a:gd name="connsiteX21-7073" fmla="*/ 1027712 w 2067063"/>
                  <a:gd name="connsiteY21-7074" fmla="*/ 3 h 2561350"/>
                  <a:gd name="connsiteX0-7075" fmla="*/ 1027712 w 2066650"/>
                  <a:gd name="connsiteY0-7076" fmla="*/ 3 h 2561350"/>
                  <a:gd name="connsiteX1-7077" fmla="*/ 1242025 w 2066650"/>
                  <a:gd name="connsiteY1-7078" fmla="*/ 286050 h 2561350"/>
                  <a:gd name="connsiteX2-7079" fmla="*/ 1219889 w 2066650"/>
                  <a:gd name="connsiteY2-7080" fmla="*/ 389002 h 2561350"/>
                  <a:gd name="connsiteX3-7081" fmla="*/ 1967384 w 2066650"/>
                  <a:gd name="connsiteY3-7082" fmla="*/ 344364 h 2561350"/>
                  <a:gd name="connsiteX4-7083" fmla="*/ 2066506 w 2066650"/>
                  <a:gd name="connsiteY4-7084" fmla="*/ 961234 h 2561350"/>
                  <a:gd name="connsiteX5-7085" fmla="*/ 1862717 w 2066650"/>
                  <a:gd name="connsiteY5-7086" fmla="*/ 1056790 h 2561350"/>
                  <a:gd name="connsiteX6-7087" fmla="*/ 1824721 w 2066650"/>
                  <a:gd name="connsiteY6-7088" fmla="*/ 1531159 h 2561350"/>
                  <a:gd name="connsiteX7-7089" fmla="*/ 2042416 w 2066650"/>
                  <a:gd name="connsiteY7-7090" fmla="*/ 1619452 h 2561350"/>
                  <a:gd name="connsiteX8-7091" fmla="*/ 1951283 w 2066650"/>
                  <a:gd name="connsiteY8-7092" fmla="*/ 2180265 h 2561350"/>
                  <a:gd name="connsiteX9-7093" fmla="*/ 1222152 w 2066650"/>
                  <a:gd name="connsiteY9-7094" fmla="*/ 2167002 h 2561350"/>
                  <a:gd name="connsiteX10-7095" fmla="*/ 1242025 w 2066650"/>
                  <a:gd name="connsiteY10-7096" fmla="*/ 2275300 h 2561350"/>
                  <a:gd name="connsiteX11-7097" fmla="*/ 791969 w 2066650"/>
                  <a:gd name="connsiteY11-7098" fmla="*/ 2277680 h 2561350"/>
                  <a:gd name="connsiteX12-7099" fmla="*/ 821902 w 2066650"/>
                  <a:gd name="connsiteY12-7100" fmla="*/ 2167002 h 2561350"/>
                  <a:gd name="connsiteX13-7101" fmla="*/ 128977 w 2066650"/>
                  <a:gd name="connsiteY13-7102" fmla="*/ 2200159 h 2561350"/>
                  <a:gd name="connsiteX14-7103" fmla="*/ 0 w 2066650"/>
                  <a:gd name="connsiteY14-7104" fmla="*/ 1657531 h 2561350"/>
                  <a:gd name="connsiteX15-7105" fmla="*/ 257433 w 2066650"/>
                  <a:gd name="connsiteY15-7106" fmla="*/ 1557347 h 2561350"/>
                  <a:gd name="connsiteX16-7107" fmla="*/ 239483 w 2066650"/>
                  <a:gd name="connsiteY16-7108" fmla="*/ 1049619 h 2561350"/>
                  <a:gd name="connsiteX17-7109" fmla="*/ 29065 w 2066650"/>
                  <a:gd name="connsiteY17-7110" fmla="*/ 1005469 h 2561350"/>
                  <a:gd name="connsiteX18-7111" fmla="*/ 100444 w 2066650"/>
                  <a:gd name="connsiteY18-7112" fmla="*/ 369408 h 2561350"/>
                  <a:gd name="connsiteX19-7113" fmla="*/ 826873 w 2066650"/>
                  <a:gd name="connsiteY19-7114" fmla="*/ 389002 h 2561350"/>
                  <a:gd name="connsiteX20-7115" fmla="*/ 791969 w 2066650"/>
                  <a:gd name="connsiteY20-7116" fmla="*/ 283670 h 2561350"/>
                  <a:gd name="connsiteX21-7117" fmla="*/ 1027712 w 2066650"/>
                  <a:gd name="connsiteY21-7118" fmla="*/ 3 h 2561350"/>
                  <a:gd name="connsiteX0-7119" fmla="*/ 1027712 w 2049409"/>
                  <a:gd name="connsiteY0-7120" fmla="*/ 3 h 2561350"/>
                  <a:gd name="connsiteX1-7121" fmla="*/ 1242025 w 2049409"/>
                  <a:gd name="connsiteY1-7122" fmla="*/ 286050 h 2561350"/>
                  <a:gd name="connsiteX2-7123" fmla="*/ 1219889 w 2049409"/>
                  <a:gd name="connsiteY2-7124" fmla="*/ 389002 h 2561350"/>
                  <a:gd name="connsiteX3-7125" fmla="*/ 1967384 w 2049409"/>
                  <a:gd name="connsiteY3-7126" fmla="*/ 344364 h 2561350"/>
                  <a:gd name="connsiteX4-7127" fmla="*/ 2049225 w 2049409"/>
                  <a:gd name="connsiteY4-7128" fmla="*/ 926667 h 2561350"/>
                  <a:gd name="connsiteX5-7129" fmla="*/ 1862717 w 2049409"/>
                  <a:gd name="connsiteY5-7130" fmla="*/ 1056790 h 2561350"/>
                  <a:gd name="connsiteX6-7131" fmla="*/ 1824721 w 2049409"/>
                  <a:gd name="connsiteY6-7132" fmla="*/ 1531159 h 2561350"/>
                  <a:gd name="connsiteX7-7133" fmla="*/ 2042416 w 2049409"/>
                  <a:gd name="connsiteY7-7134" fmla="*/ 1619452 h 2561350"/>
                  <a:gd name="connsiteX8-7135" fmla="*/ 1951283 w 2049409"/>
                  <a:gd name="connsiteY8-7136" fmla="*/ 2180265 h 2561350"/>
                  <a:gd name="connsiteX9-7137" fmla="*/ 1222152 w 2049409"/>
                  <a:gd name="connsiteY9-7138" fmla="*/ 2167002 h 2561350"/>
                  <a:gd name="connsiteX10-7139" fmla="*/ 1242025 w 2049409"/>
                  <a:gd name="connsiteY10-7140" fmla="*/ 2275300 h 2561350"/>
                  <a:gd name="connsiteX11-7141" fmla="*/ 791969 w 2049409"/>
                  <a:gd name="connsiteY11-7142" fmla="*/ 2277680 h 2561350"/>
                  <a:gd name="connsiteX12-7143" fmla="*/ 821902 w 2049409"/>
                  <a:gd name="connsiteY12-7144" fmla="*/ 2167002 h 2561350"/>
                  <a:gd name="connsiteX13-7145" fmla="*/ 128977 w 2049409"/>
                  <a:gd name="connsiteY13-7146" fmla="*/ 2200159 h 2561350"/>
                  <a:gd name="connsiteX14-7147" fmla="*/ 0 w 2049409"/>
                  <a:gd name="connsiteY14-7148" fmla="*/ 1657531 h 2561350"/>
                  <a:gd name="connsiteX15-7149" fmla="*/ 257433 w 2049409"/>
                  <a:gd name="connsiteY15-7150" fmla="*/ 1557347 h 2561350"/>
                  <a:gd name="connsiteX16-7151" fmla="*/ 239483 w 2049409"/>
                  <a:gd name="connsiteY16-7152" fmla="*/ 1049619 h 2561350"/>
                  <a:gd name="connsiteX17-7153" fmla="*/ 29065 w 2049409"/>
                  <a:gd name="connsiteY17-7154" fmla="*/ 1005469 h 2561350"/>
                  <a:gd name="connsiteX18-7155" fmla="*/ 100444 w 2049409"/>
                  <a:gd name="connsiteY18-7156" fmla="*/ 369408 h 2561350"/>
                  <a:gd name="connsiteX19-7157" fmla="*/ 826873 w 2049409"/>
                  <a:gd name="connsiteY19-7158" fmla="*/ 389002 h 2561350"/>
                  <a:gd name="connsiteX20-7159" fmla="*/ 791969 w 2049409"/>
                  <a:gd name="connsiteY20-7160" fmla="*/ 283670 h 2561350"/>
                  <a:gd name="connsiteX21-7161" fmla="*/ 1027712 w 2049409"/>
                  <a:gd name="connsiteY21-7162" fmla="*/ 3 h 2561350"/>
                  <a:gd name="connsiteX0-7163" fmla="*/ 1027712 w 2049338"/>
                  <a:gd name="connsiteY0-7164" fmla="*/ 3 h 2561350"/>
                  <a:gd name="connsiteX1-7165" fmla="*/ 1242025 w 2049338"/>
                  <a:gd name="connsiteY1-7166" fmla="*/ 286050 h 2561350"/>
                  <a:gd name="connsiteX2-7167" fmla="*/ 1219889 w 2049338"/>
                  <a:gd name="connsiteY2-7168" fmla="*/ 389002 h 2561350"/>
                  <a:gd name="connsiteX3-7169" fmla="*/ 1967384 w 2049338"/>
                  <a:gd name="connsiteY3-7170" fmla="*/ 344364 h 2561350"/>
                  <a:gd name="connsiteX4-7171" fmla="*/ 2049225 w 2049338"/>
                  <a:gd name="connsiteY4-7172" fmla="*/ 926667 h 2561350"/>
                  <a:gd name="connsiteX5-7173" fmla="*/ 1862717 w 2049338"/>
                  <a:gd name="connsiteY5-7174" fmla="*/ 1056790 h 2561350"/>
                  <a:gd name="connsiteX6-7175" fmla="*/ 1824721 w 2049338"/>
                  <a:gd name="connsiteY6-7176" fmla="*/ 1531159 h 2561350"/>
                  <a:gd name="connsiteX7-7177" fmla="*/ 2042416 w 2049338"/>
                  <a:gd name="connsiteY7-7178" fmla="*/ 1619452 h 2561350"/>
                  <a:gd name="connsiteX8-7179" fmla="*/ 1951283 w 2049338"/>
                  <a:gd name="connsiteY8-7180" fmla="*/ 2180265 h 2561350"/>
                  <a:gd name="connsiteX9-7181" fmla="*/ 1222152 w 2049338"/>
                  <a:gd name="connsiteY9-7182" fmla="*/ 2167002 h 2561350"/>
                  <a:gd name="connsiteX10-7183" fmla="*/ 1242025 w 2049338"/>
                  <a:gd name="connsiteY10-7184" fmla="*/ 2275300 h 2561350"/>
                  <a:gd name="connsiteX11-7185" fmla="*/ 791969 w 2049338"/>
                  <a:gd name="connsiteY11-7186" fmla="*/ 2277680 h 2561350"/>
                  <a:gd name="connsiteX12-7187" fmla="*/ 821902 w 2049338"/>
                  <a:gd name="connsiteY12-7188" fmla="*/ 2167002 h 2561350"/>
                  <a:gd name="connsiteX13-7189" fmla="*/ 128977 w 2049338"/>
                  <a:gd name="connsiteY13-7190" fmla="*/ 2200159 h 2561350"/>
                  <a:gd name="connsiteX14-7191" fmla="*/ 0 w 2049338"/>
                  <a:gd name="connsiteY14-7192" fmla="*/ 1657531 h 2561350"/>
                  <a:gd name="connsiteX15-7193" fmla="*/ 257433 w 2049338"/>
                  <a:gd name="connsiteY15-7194" fmla="*/ 1557347 h 2561350"/>
                  <a:gd name="connsiteX16-7195" fmla="*/ 239483 w 2049338"/>
                  <a:gd name="connsiteY16-7196" fmla="*/ 1049619 h 2561350"/>
                  <a:gd name="connsiteX17-7197" fmla="*/ 29065 w 2049338"/>
                  <a:gd name="connsiteY17-7198" fmla="*/ 1005469 h 2561350"/>
                  <a:gd name="connsiteX18-7199" fmla="*/ 100444 w 2049338"/>
                  <a:gd name="connsiteY18-7200" fmla="*/ 369408 h 2561350"/>
                  <a:gd name="connsiteX19-7201" fmla="*/ 826873 w 2049338"/>
                  <a:gd name="connsiteY19-7202" fmla="*/ 389002 h 2561350"/>
                  <a:gd name="connsiteX20-7203" fmla="*/ 791969 w 2049338"/>
                  <a:gd name="connsiteY20-7204" fmla="*/ 283670 h 2561350"/>
                  <a:gd name="connsiteX21-7205" fmla="*/ 1027712 w 2049338"/>
                  <a:gd name="connsiteY21-7206" fmla="*/ 3 h 2561350"/>
                  <a:gd name="connsiteX0-7207" fmla="*/ 1027712 w 2053522"/>
                  <a:gd name="connsiteY0-7208" fmla="*/ 3 h 2561350"/>
                  <a:gd name="connsiteX1-7209" fmla="*/ 1242025 w 2053522"/>
                  <a:gd name="connsiteY1-7210" fmla="*/ 286050 h 2561350"/>
                  <a:gd name="connsiteX2-7211" fmla="*/ 1219889 w 2053522"/>
                  <a:gd name="connsiteY2-7212" fmla="*/ 389002 h 2561350"/>
                  <a:gd name="connsiteX3-7213" fmla="*/ 1967384 w 2053522"/>
                  <a:gd name="connsiteY3-7214" fmla="*/ 344364 h 2561350"/>
                  <a:gd name="connsiteX4-7215" fmla="*/ 2049225 w 2053522"/>
                  <a:gd name="connsiteY4-7216" fmla="*/ 926667 h 2561350"/>
                  <a:gd name="connsiteX5-7217" fmla="*/ 1862717 w 2053522"/>
                  <a:gd name="connsiteY5-7218" fmla="*/ 1056790 h 2561350"/>
                  <a:gd name="connsiteX6-7219" fmla="*/ 1824721 w 2053522"/>
                  <a:gd name="connsiteY6-7220" fmla="*/ 1531159 h 2561350"/>
                  <a:gd name="connsiteX7-7221" fmla="*/ 2042416 w 2053522"/>
                  <a:gd name="connsiteY7-7222" fmla="*/ 1619452 h 2561350"/>
                  <a:gd name="connsiteX8-7223" fmla="*/ 1951283 w 2053522"/>
                  <a:gd name="connsiteY8-7224" fmla="*/ 2180265 h 2561350"/>
                  <a:gd name="connsiteX9-7225" fmla="*/ 1222152 w 2053522"/>
                  <a:gd name="connsiteY9-7226" fmla="*/ 2167002 h 2561350"/>
                  <a:gd name="connsiteX10-7227" fmla="*/ 1242025 w 2053522"/>
                  <a:gd name="connsiteY10-7228" fmla="*/ 2275300 h 2561350"/>
                  <a:gd name="connsiteX11-7229" fmla="*/ 791969 w 2053522"/>
                  <a:gd name="connsiteY11-7230" fmla="*/ 2277680 h 2561350"/>
                  <a:gd name="connsiteX12-7231" fmla="*/ 821902 w 2053522"/>
                  <a:gd name="connsiteY12-7232" fmla="*/ 2167002 h 2561350"/>
                  <a:gd name="connsiteX13-7233" fmla="*/ 128977 w 2053522"/>
                  <a:gd name="connsiteY13-7234" fmla="*/ 2200159 h 2561350"/>
                  <a:gd name="connsiteX14-7235" fmla="*/ 0 w 2053522"/>
                  <a:gd name="connsiteY14-7236" fmla="*/ 1657531 h 2561350"/>
                  <a:gd name="connsiteX15-7237" fmla="*/ 257433 w 2053522"/>
                  <a:gd name="connsiteY15-7238" fmla="*/ 1557347 h 2561350"/>
                  <a:gd name="connsiteX16-7239" fmla="*/ 239483 w 2053522"/>
                  <a:gd name="connsiteY16-7240" fmla="*/ 1049619 h 2561350"/>
                  <a:gd name="connsiteX17-7241" fmla="*/ 29065 w 2053522"/>
                  <a:gd name="connsiteY17-7242" fmla="*/ 1005469 h 2561350"/>
                  <a:gd name="connsiteX18-7243" fmla="*/ 100444 w 2053522"/>
                  <a:gd name="connsiteY18-7244" fmla="*/ 369408 h 2561350"/>
                  <a:gd name="connsiteX19-7245" fmla="*/ 826873 w 2053522"/>
                  <a:gd name="connsiteY19-7246" fmla="*/ 389002 h 2561350"/>
                  <a:gd name="connsiteX20-7247" fmla="*/ 791969 w 2053522"/>
                  <a:gd name="connsiteY20-7248" fmla="*/ 283670 h 2561350"/>
                  <a:gd name="connsiteX21-7249" fmla="*/ 1027712 w 2053522"/>
                  <a:gd name="connsiteY21-7250" fmla="*/ 3 h 2561350"/>
                  <a:gd name="connsiteX0-7251" fmla="*/ 1027712 w 2053521"/>
                  <a:gd name="connsiteY0-7252" fmla="*/ 3 h 2561350"/>
                  <a:gd name="connsiteX1-7253" fmla="*/ 1242025 w 2053521"/>
                  <a:gd name="connsiteY1-7254" fmla="*/ 286050 h 2561350"/>
                  <a:gd name="connsiteX2-7255" fmla="*/ 1219889 w 2053521"/>
                  <a:gd name="connsiteY2-7256" fmla="*/ 389002 h 2561350"/>
                  <a:gd name="connsiteX3-7257" fmla="*/ 1967384 w 2053521"/>
                  <a:gd name="connsiteY3-7258" fmla="*/ 344364 h 2561350"/>
                  <a:gd name="connsiteX4-7259" fmla="*/ 2049225 w 2053521"/>
                  <a:gd name="connsiteY4-7260" fmla="*/ 926667 h 2561350"/>
                  <a:gd name="connsiteX5-7261" fmla="*/ 1862717 w 2053521"/>
                  <a:gd name="connsiteY5-7262" fmla="*/ 1056790 h 2561350"/>
                  <a:gd name="connsiteX6-7263" fmla="*/ 1824721 w 2053521"/>
                  <a:gd name="connsiteY6-7264" fmla="*/ 1531159 h 2561350"/>
                  <a:gd name="connsiteX7-7265" fmla="*/ 2042416 w 2053521"/>
                  <a:gd name="connsiteY7-7266" fmla="*/ 1619452 h 2561350"/>
                  <a:gd name="connsiteX8-7267" fmla="*/ 1951283 w 2053521"/>
                  <a:gd name="connsiteY8-7268" fmla="*/ 2180265 h 2561350"/>
                  <a:gd name="connsiteX9-7269" fmla="*/ 1222152 w 2053521"/>
                  <a:gd name="connsiteY9-7270" fmla="*/ 2167002 h 2561350"/>
                  <a:gd name="connsiteX10-7271" fmla="*/ 1242025 w 2053521"/>
                  <a:gd name="connsiteY10-7272" fmla="*/ 2275300 h 2561350"/>
                  <a:gd name="connsiteX11-7273" fmla="*/ 791969 w 2053521"/>
                  <a:gd name="connsiteY11-7274" fmla="*/ 2277680 h 2561350"/>
                  <a:gd name="connsiteX12-7275" fmla="*/ 821902 w 2053521"/>
                  <a:gd name="connsiteY12-7276" fmla="*/ 2167002 h 2561350"/>
                  <a:gd name="connsiteX13-7277" fmla="*/ 128977 w 2053521"/>
                  <a:gd name="connsiteY13-7278" fmla="*/ 2200159 h 2561350"/>
                  <a:gd name="connsiteX14-7279" fmla="*/ 0 w 2053521"/>
                  <a:gd name="connsiteY14-7280" fmla="*/ 1657531 h 2561350"/>
                  <a:gd name="connsiteX15-7281" fmla="*/ 257433 w 2053521"/>
                  <a:gd name="connsiteY15-7282" fmla="*/ 1557347 h 2561350"/>
                  <a:gd name="connsiteX16-7283" fmla="*/ 239483 w 2053521"/>
                  <a:gd name="connsiteY16-7284" fmla="*/ 1049619 h 2561350"/>
                  <a:gd name="connsiteX17-7285" fmla="*/ 29065 w 2053521"/>
                  <a:gd name="connsiteY17-7286" fmla="*/ 1005469 h 2561350"/>
                  <a:gd name="connsiteX18-7287" fmla="*/ 100444 w 2053521"/>
                  <a:gd name="connsiteY18-7288" fmla="*/ 369408 h 2561350"/>
                  <a:gd name="connsiteX19-7289" fmla="*/ 826873 w 2053521"/>
                  <a:gd name="connsiteY19-7290" fmla="*/ 389002 h 2561350"/>
                  <a:gd name="connsiteX20-7291" fmla="*/ 791969 w 2053521"/>
                  <a:gd name="connsiteY20-7292" fmla="*/ 283670 h 2561350"/>
                  <a:gd name="connsiteX21-7293" fmla="*/ 1027712 w 2053521"/>
                  <a:gd name="connsiteY21-7294" fmla="*/ 3 h 2561350"/>
                  <a:gd name="connsiteX0-7295" fmla="*/ 1027712 w 2053521"/>
                  <a:gd name="connsiteY0-7296" fmla="*/ 3 h 2561350"/>
                  <a:gd name="connsiteX1-7297" fmla="*/ 1242025 w 2053521"/>
                  <a:gd name="connsiteY1-7298" fmla="*/ 286050 h 2561350"/>
                  <a:gd name="connsiteX2-7299" fmla="*/ 1219889 w 2053521"/>
                  <a:gd name="connsiteY2-7300" fmla="*/ 389002 h 2561350"/>
                  <a:gd name="connsiteX3-7301" fmla="*/ 1967384 w 2053521"/>
                  <a:gd name="connsiteY3-7302" fmla="*/ 344364 h 2561350"/>
                  <a:gd name="connsiteX4-7303" fmla="*/ 2049225 w 2053521"/>
                  <a:gd name="connsiteY4-7304" fmla="*/ 926667 h 2561350"/>
                  <a:gd name="connsiteX5-7305" fmla="*/ 1862717 w 2053521"/>
                  <a:gd name="connsiteY5-7306" fmla="*/ 1056790 h 2561350"/>
                  <a:gd name="connsiteX6-7307" fmla="*/ 1824721 w 2053521"/>
                  <a:gd name="connsiteY6-7308" fmla="*/ 1531159 h 2561350"/>
                  <a:gd name="connsiteX7-7309" fmla="*/ 2042416 w 2053521"/>
                  <a:gd name="connsiteY7-7310" fmla="*/ 1619452 h 2561350"/>
                  <a:gd name="connsiteX8-7311" fmla="*/ 1951283 w 2053521"/>
                  <a:gd name="connsiteY8-7312" fmla="*/ 2180265 h 2561350"/>
                  <a:gd name="connsiteX9-7313" fmla="*/ 1222152 w 2053521"/>
                  <a:gd name="connsiteY9-7314" fmla="*/ 2167002 h 2561350"/>
                  <a:gd name="connsiteX10-7315" fmla="*/ 1242025 w 2053521"/>
                  <a:gd name="connsiteY10-7316" fmla="*/ 2275300 h 2561350"/>
                  <a:gd name="connsiteX11-7317" fmla="*/ 791969 w 2053521"/>
                  <a:gd name="connsiteY11-7318" fmla="*/ 2277680 h 2561350"/>
                  <a:gd name="connsiteX12-7319" fmla="*/ 821902 w 2053521"/>
                  <a:gd name="connsiteY12-7320" fmla="*/ 2167002 h 2561350"/>
                  <a:gd name="connsiteX13-7321" fmla="*/ 128977 w 2053521"/>
                  <a:gd name="connsiteY13-7322" fmla="*/ 2200159 h 2561350"/>
                  <a:gd name="connsiteX14-7323" fmla="*/ 0 w 2053521"/>
                  <a:gd name="connsiteY14-7324" fmla="*/ 1657531 h 2561350"/>
                  <a:gd name="connsiteX15-7325" fmla="*/ 257433 w 2053521"/>
                  <a:gd name="connsiteY15-7326" fmla="*/ 1557347 h 2561350"/>
                  <a:gd name="connsiteX16-7327" fmla="*/ 239483 w 2053521"/>
                  <a:gd name="connsiteY16-7328" fmla="*/ 1049619 h 2561350"/>
                  <a:gd name="connsiteX17-7329" fmla="*/ 29065 w 2053521"/>
                  <a:gd name="connsiteY17-7330" fmla="*/ 1005469 h 2561350"/>
                  <a:gd name="connsiteX18-7331" fmla="*/ 100444 w 2053521"/>
                  <a:gd name="connsiteY18-7332" fmla="*/ 369408 h 2561350"/>
                  <a:gd name="connsiteX19-7333" fmla="*/ 826873 w 2053521"/>
                  <a:gd name="connsiteY19-7334" fmla="*/ 389002 h 2561350"/>
                  <a:gd name="connsiteX20-7335" fmla="*/ 791969 w 2053521"/>
                  <a:gd name="connsiteY20-7336" fmla="*/ 283670 h 2561350"/>
                  <a:gd name="connsiteX21-7337" fmla="*/ 1027712 w 2053521"/>
                  <a:gd name="connsiteY21-7338" fmla="*/ 3 h 2561350"/>
                  <a:gd name="connsiteX0-7339" fmla="*/ 1027712 w 2053521"/>
                  <a:gd name="connsiteY0-7340" fmla="*/ 3 h 2561350"/>
                  <a:gd name="connsiteX1-7341" fmla="*/ 1242025 w 2053521"/>
                  <a:gd name="connsiteY1-7342" fmla="*/ 286050 h 2561350"/>
                  <a:gd name="connsiteX2-7343" fmla="*/ 1219889 w 2053521"/>
                  <a:gd name="connsiteY2-7344" fmla="*/ 389002 h 2561350"/>
                  <a:gd name="connsiteX3-7345" fmla="*/ 1967384 w 2053521"/>
                  <a:gd name="connsiteY3-7346" fmla="*/ 344364 h 2561350"/>
                  <a:gd name="connsiteX4-7347" fmla="*/ 2049225 w 2053521"/>
                  <a:gd name="connsiteY4-7348" fmla="*/ 926667 h 2561350"/>
                  <a:gd name="connsiteX5-7349" fmla="*/ 1862717 w 2053521"/>
                  <a:gd name="connsiteY5-7350" fmla="*/ 1056790 h 2561350"/>
                  <a:gd name="connsiteX6-7351" fmla="*/ 1824721 w 2053521"/>
                  <a:gd name="connsiteY6-7352" fmla="*/ 1531159 h 2561350"/>
                  <a:gd name="connsiteX7-7353" fmla="*/ 2042416 w 2053521"/>
                  <a:gd name="connsiteY7-7354" fmla="*/ 1619452 h 2561350"/>
                  <a:gd name="connsiteX8-7355" fmla="*/ 1951283 w 2053521"/>
                  <a:gd name="connsiteY8-7356" fmla="*/ 2180265 h 2561350"/>
                  <a:gd name="connsiteX9-7357" fmla="*/ 1222152 w 2053521"/>
                  <a:gd name="connsiteY9-7358" fmla="*/ 2167002 h 2561350"/>
                  <a:gd name="connsiteX10-7359" fmla="*/ 1242025 w 2053521"/>
                  <a:gd name="connsiteY10-7360" fmla="*/ 2275300 h 2561350"/>
                  <a:gd name="connsiteX11-7361" fmla="*/ 791969 w 2053521"/>
                  <a:gd name="connsiteY11-7362" fmla="*/ 2277680 h 2561350"/>
                  <a:gd name="connsiteX12-7363" fmla="*/ 821902 w 2053521"/>
                  <a:gd name="connsiteY12-7364" fmla="*/ 2167002 h 2561350"/>
                  <a:gd name="connsiteX13-7365" fmla="*/ 128977 w 2053521"/>
                  <a:gd name="connsiteY13-7366" fmla="*/ 2200159 h 2561350"/>
                  <a:gd name="connsiteX14-7367" fmla="*/ 0 w 2053521"/>
                  <a:gd name="connsiteY14-7368" fmla="*/ 1657531 h 2561350"/>
                  <a:gd name="connsiteX15-7369" fmla="*/ 257433 w 2053521"/>
                  <a:gd name="connsiteY15-7370" fmla="*/ 1557347 h 2561350"/>
                  <a:gd name="connsiteX16-7371" fmla="*/ 239483 w 2053521"/>
                  <a:gd name="connsiteY16-7372" fmla="*/ 1049619 h 2561350"/>
                  <a:gd name="connsiteX17-7373" fmla="*/ 29065 w 2053521"/>
                  <a:gd name="connsiteY17-7374" fmla="*/ 1005469 h 2561350"/>
                  <a:gd name="connsiteX18-7375" fmla="*/ 100444 w 2053521"/>
                  <a:gd name="connsiteY18-7376" fmla="*/ 369408 h 2561350"/>
                  <a:gd name="connsiteX19-7377" fmla="*/ 826873 w 2053521"/>
                  <a:gd name="connsiteY19-7378" fmla="*/ 389002 h 2561350"/>
                  <a:gd name="connsiteX20-7379" fmla="*/ 791969 w 2053521"/>
                  <a:gd name="connsiteY20-7380" fmla="*/ 283670 h 2561350"/>
                  <a:gd name="connsiteX21-7381" fmla="*/ 1027712 w 2053521"/>
                  <a:gd name="connsiteY21-7382" fmla="*/ 3 h 2561350"/>
                  <a:gd name="connsiteX0-7383" fmla="*/ 1027712 w 2053521"/>
                  <a:gd name="connsiteY0-7384" fmla="*/ 3 h 2561350"/>
                  <a:gd name="connsiteX1-7385" fmla="*/ 1242025 w 2053521"/>
                  <a:gd name="connsiteY1-7386" fmla="*/ 286050 h 2561350"/>
                  <a:gd name="connsiteX2-7387" fmla="*/ 1219889 w 2053521"/>
                  <a:gd name="connsiteY2-7388" fmla="*/ 389002 h 2561350"/>
                  <a:gd name="connsiteX3-7389" fmla="*/ 1967384 w 2053521"/>
                  <a:gd name="connsiteY3-7390" fmla="*/ 344364 h 2561350"/>
                  <a:gd name="connsiteX4-7391" fmla="*/ 2049225 w 2053521"/>
                  <a:gd name="connsiteY4-7392" fmla="*/ 926667 h 2561350"/>
                  <a:gd name="connsiteX5-7393" fmla="*/ 1862717 w 2053521"/>
                  <a:gd name="connsiteY5-7394" fmla="*/ 1056790 h 2561350"/>
                  <a:gd name="connsiteX6-7395" fmla="*/ 1824721 w 2053521"/>
                  <a:gd name="connsiteY6-7396" fmla="*/ 1531159 h 2561350"/>
                  <a:gd name="connsiteX7-7397" fmla="*/ 2042416 w 2053521"/>
                  <a:gd name="connsiteY7-7398" fmla="*/ 1619452 h 2561350"/>
                  <a:gd name="connsiteX8-7399" fmla="*/ 1951283 w 2053521"/>
                  <a:gd name="connsiteY8-7400" fmla="*/ 2180265 h 2561350"/>
                  <a:gd name="connsiteX9-7401" fmla="*/ 1222152 w 2053521"/>
                  <a:gd name="connsiteY9-7402" fmla="*/ 2167002 h 2561350"/>
                  <a:gd name="connsiteX10-7403" fmla="*/ 1242025 w 2053521"/>
                  <a:gd name="connsiteY10-7404" fmla="*/ 2275300 h 2561350"/>
                  <a:gd name="connsiteX11-7405" fmla="*/ 791969 w 2053521"/>
                  <a:gd name="connsiteY11-7406" fmla="*/ 2277680 h 2561350"/>
                  <a:gd name="connsiteX12-7407" fmla="*/ 821902 w 2053521"/>
                  <a:gd name="connsiteY12-7408" fmla="*/ 2167002 h 2561350"/>
                  <a:gd name="connsiteX13-7409" fmla="*/ 128977 w 2053521"/>
                  <a:gd name="connsiteY13-7410" fmla="*/ 2200159 h 2561350"/>
                  <a:gd name="connsiteX14-7411" fmla="*/ 0 w 2053521"/>
                  <a:gd name="connsiteY14-7412" fmla="*/ 1657531 h 2561350"/>
                  <a:gd name="connsiteX15-7413" fmla="*/ 257433 w 2053521"/>
                  <a:gd name="connsiteY15-7414" fmla="*/ 1557347 h 2561350"/>
                  <a:gd name="connsiteX16-7415" fmla="*/ 239483 w 2053521"/>
                  <a:gd name="connsiteY16-7416" fmla="*/ 1049619 h 2561350"/>
                  <a:gd name="connsiteX17-7417" fmla="*/ 29065 w 2053521"/>
                  <a:gd name="connsiteY17-7418" fmla="*/ 1005469 h 2561350"/>
                  <a:gd name="connsiteX18-7419" fmla="*/ 100444 w 2053521"/>
                  <a:gd name="connsiteY18-7420" fmla="*/ 369408 h 2561350"/>
                  <a:gd name="connsiteX19-7421" fmla="*/ 826873 w 2053521"/>
                  <a:gd name="connsiteY19-7422" fmla="*/ 389002 h 2561350"/>
                  <a:gd name="connsiteX20-7423" fmla="*/ 791969 w 2053521"/>
                  <a:gd name="connsiteY20-7424" fmla="*/ 283670 h 2561350"/>
                  <a:gd name="connsiteX21-7425" fmla="*/ 1027712 w 2053521"/>
                  <a:gd name="connsiteY21-7426" fmla="*/ 3 h 2561350"/>
                  <a:gd name="connsiteX0-7427" fmla="*/ 1027712 w 2053521"/>
                  <a:gd name="connsiteY0-7428" fmla="*/ 3 h 2561350"/>
                  <a:gd name="connsiteX1-7429" fmla="*/ 1242025 w 2053521"/>
                  <a:gd name="connsiteY1-7430" fmla="*/ 286050 h 2561350"/>
                  <a:gd name="connsiteX2-7431" fmla="*/ 1219889 w 2053521"/>
                  <a:gd name="connsiteY2-7432" fmla="*/ 389002 h 2561350"/>
                  <a:gd name="connsiteX3-7433" fmla="*/ 1967384 w 2053521"/>
                  <a:gd name="connsiteY3-7434" fmla="*/ 344364 h 2561350"/>
                  <a:gd name="connsiteX4-7435" fmla="*/ 2049225 w 2053521"/>
                  <a:gd name="connsiteY4-7436" fmla="*/ 926667 h 2561350"/>
                  <a:gd name="connsiteX5-7437" fmla="*/ 1862717 w 2053521"/>
                  <a:gd name="connsiteY5-7438" fmla="*/ 1056790 h 2561350"/>
                  <a:gd name="connsiteX6-7439" fmla="*/ 1824721 w 2053521"/>
                  <a:gd name="connsiteY6-7440" fmla="*/ 1531159 h 2561350"/>
                  <a:gd name="connsiteX7-7441" fmla="*/ 2042416 w 2053521"/>
                  <a:gd name="connsiteY7-7442" fmla="*/ 1619452 h 2561350"/>
                  <a:gd name="connsiteX8-7443" fmla="*/ 1951283 w 2053521"/>
                  <a:gd name="connsiteY8-7444" fmla="*/ 2180265 h 2561350"/>
                  <a:gd name="connsiteX9-7445" fmla="*/ 1222152 w 2053521"/>
                  <a:gd name="connsiteY9-7446" fmla="*/ 2167002 h 2561350"/>
                  <a:gd name="connsiteX10-7447" fmla="*/ 1242025 w 2053521"/>
                  <a:gd name="connsiteY10-7448" fmla="*/ 2275300 h 2561350"/>
                  <a:gd name="connsiteX11-7449" fmla="*/ 791969 w 2053521"/>
                  <a:gd name="connsiteY11-7450" fmla="*/ 2277680 h 2561350"/>
                  <a:gd name="connsiteX12-7451" fmla="*/ 821902 w 2053521"/>
                  <a:gd name="connsiteY12-7452" fmla="*/ 2167002 h 2561350"/>
                  <a:gd name="connsiteX13-7453" fmla="*/ 128977 w 2053521"/>
                  <a:gd name="connsiteY13-7454" fmla="*/ 2200159 h 2561350"/>
                  <a:gd name="connsiteX14-7455" fmla="*/ 0 w 2053521"/>
                  <a:gd name="connsiteY14-7456" fmla="*/ 1657531 h 2561350"/>
                  <a:gd name="connsiteX15-7457" fmla="*/ 257433 w 2053521"/>
                  <a:gd name="connsiteY15-7458" fmla="*/ 1557347 h 2561350"/>
                  <a:gd name="connsiteX16-7459" fmla="*/ 239483 w 2053521"/>
                  <a:gd name="connsiteY16-7460" fmla="*/ 1049619 h 2561350"/>
                  <a:gd name="connsiteX17-7461" fmla="*/ 29065 w 2053521"/>
                  <a:gd name="connsiteY17-7462" fmla="*/ 1005469 h 2561350"/>
                  <a:gd name="connsiteX18-7463" fmla="*/ 100444 w 2053521"/>
                  <a:gd name="connsiteY18-7464" fmla="*/ 369408 h 2561350"/>
                  <a:gd name="connsiteX19-7465" fmla="*/ 826873 w 2053521"/>
                  <a:gd name="connsiteY19-7466" fmla="*/ 389002 h 2561350"/>
                  <a:gd name="connsiteX20-7467" fmla="*/ 791969 w 2053521"/>
                  <a:gd name="connsiteY20-7468" fmla="*/ 283670 h 2561350"/>
                  <a:gd name="connsiteX21-7469" fmla="*/ 1027712 w 2053521"/>
                  <a:gd name="connsiteY21-7470" fmla="*/ 3 h 2561350"/>
                  <a:gd name="connsiteX0-7471" fmla="*/ 1027712 w 2053521"/>
                  <a:gd name="connsiteY0-7472" fmla="*/ 3 h 2561350"/>
                  <a:gd name="connsiteX1-7473" fmla="*/ 1242025 w 2053521"/>
                  <a:gd name="connsiteY1-7474" fmla="*/ 286050 h 2561350"/>
                  <a:gd name="connsiteX2-7475" fmla="*/ 1219889 w 2053521"/>
                  <a:gd name="connsiteY2-7476" fmla="*/ 389002 h 2561350"/>
                  <a:gd name="connsiteX3-7477" fmla="*/ 1967384 w 2053521"/>
                  <a:gd name="connsiteY3-7478" fmla="*/ 344364 h 2561350"/>
                  <a:gd name="connsiteX4-7479" fmla="*/ 2049225 w 2053521"/>
                  <a:gd name="connsiteY4-7480" fmla="*/ 926667 h 2561350"/>
                  <a:gd name="connsiteX5-7481" fmla="*/ 1862717 w 2053521"/>
                  <a:gd name="connsiteY5-7482" fmla="*/ 1056790 h 2561350"/>
                  <a:gd name="connsiteX6-7483" fmla="*/ 1824721 w 2053521"/>
                  <a:gd name="connsiteY6-7484" fmla="*/ 1531159 h 2561350"/>
                  <a:gd name="connsiteX7-7485" fmla="*/ 2042416 w 2053521"/>
                  <a:gd name="connsiteY7-7486" fmla="*/ 1619452 h 2561350"/>
                  <a:gd name="connsiteX8-7487" fmla="*/ 1951283 w 2053521"/>
                  <a:gd name="connsiteY8-7488" fmla="*/ 2180265 h 2561350"/>
                  <a:gd name="connsiteX9-7489" fmla="*/ 1222152 w 2053521"/>
                  <a:gd name="connsiteY9-7490" fmla="*/ 2167002 h 2561350"/>
                  <a:gd name="connsiteX10-7491" fmla="*/ 1242025 w 2053521"/>
                  <a:gd name="connsiteY10-7492" fmla="*/ 2275300 h 2561350"/>
                  <a:gd name="connsiteX11-7493" fmla="*/ 791969 w 2053521"/>
                  <a:gd name="connsiteY11-7494" fmla="*/ 2277680 h 2561350"/>
                  <a:gd name="connsiteX12-7495" fmla="*/ 821902 w 2053521"/>
                  <a:gd name="connsiteY12-7496" fmla="*/ 2167002 h 2561350"/>
                  <a:gd name="connsiteX13-7497" fmla="*/ 128977 w 2053521"/>
                  <a:gd name="connsiteY13-7498" fmla="*/ 2200159 h 2561350"/>
                  <a:gd name="connsiteX14-7499" fmla="*/ 0 w 2053521"/>
                  <a:gd name="connsiteY14-7500" fmla="*/ 1657531 h 2561350"/>
                  <a:gd name="connsiteX15-7501" fmla="*/ 257433 w 2053521"/>
                  <a:gd name="connsiteY15-7502" fmla="*/ 1557347 h 2561350"/>
                  <a:gd name="connsiteX16-7503" fmla="*/ 239483 w 2053521"/>
                  <a:gd name="connsiteY16-7504" fmla="*/ 1049619 h 2561350"/>
                  <a:gd name="connsiteX17-7505" fmla="*/ 29065 w 2053521"/>
                  <a:gd name="connsiteY17-7506" fmla="*/ 1005469 h 2561350"/>
                  <a:gd name="connsiteX18-7507" fmla="*/ 100444 w 2053521"/>
                  <a:gd name="connsiteY18-7508" fmla="*/ 369408 h 2561350"/>
                  <a:gd name="connsiteX19-7509" fmla="*/ 826873 w 2053521"/>
                  <a:gd name="connsiteY19-7510" fmla="*/ 389002 h 2561350"/>
                  <a:gd name="connsiteX20-7511" fmla="*/ 791969 w 2053521"/>
                  <a:gd name="connsiteY20-7512" fmla="*/ 283670 h 2561350"/>
                  <a:gd name="connsiteX21-7513" fmla="*/ 1027712 w 2053521"/>
                  <a:gd name="connsiteY21-7514" fmla="*/ 3 h 2561350"/>
                  <a:gd name="connsiteX0-7515" fmla="*/ 1014747 w 2040556"/>
                  <a:gd name="connsiteY0-7516" fmla="*/ 3 h 2561350"/>
                  <a:gd name="connsiteX1-7517" fmla="*/ 1229060 w 2040556"/>
                  <a:gd name="connsiteY1-7518" fmla="*/ 286050 h 2561350"/>
                  <a:gd name="connsiteX2-7519" fmla="*/ 1206924 w 2040556"/>
                  <a:gd name="connsiteY2-7520" fmla="*/ 389002 h 2561350"/>
                  <a:gd name="connsiteX3-7521" fmla="*/ 1954419 w 2040556"/>
                  <a:gd name="connsiteY3-7522" fmla="*/ 344364 h 2561350"/>
                  <a:gd name="connsiteX4-7523" fmla="*/ 2036260 w 2040556"/>
                  <a:gd name="connsiteY4-7524" fmla="*/ 926667 h 2561350"/>
                  <a:gd name="connsiteX5-7525" fmla="*/ 1849752 w 2040556"/>
                  <a:gd name="connsiteY5-7526" fmla="*/ 1056790 h 2561350"/>
                  <a:gd name="connsiteX6-7527" fmla="*/ 1811756 w 2040556"/>
                  <a:gd name="connsiteY6-7528" fmla="*/ 1531159 h 2561350"/>
                  <a:gd name="connsiteX7-7529" fmla="*/ 2029451 w 2040556"/>
                  <a:gd name="connsiteY7-7530" fmla="*/ 1619452 h 2561350"/>
                  <a:gd name="connsiteX8-7531" fmla="*/ 1938318 w 2040556"/>
                  <a:gd name="connsiteY8-7532" fmla="*/ 2180265 h 2561350"/>
                  <a:gd name="connsiteX9-7533" fmla="*/ 1209187 w 2040556"/>
                  <a:gd name="connsiteY9-7534" fmla="*/ 2167002 h 2561350"/>
                  <a:gd name="connsiteX10-7535" fmla="*/ 1229060 w 2040556"/>
                  <a:gd name="connsiteY10-7536" fmla="*/ 2275300 h 2561350"/>
                  <a:gd name="connsiteX11-7537" fmla="*/ 779004 w 2040556"/>
                  <a:gd name="connsiteY11-7538" fmla="*/ 2277680 h 2561350"/>
                  <a:gd name="connsiteX12-7539" fmla="*/ 808937 w 2040556"/>
                  <a:gd name="connsiteY12-7540" fmla="*/ 2167002 h 2561350"/>
                  <a:gd name="connsiteX13-7541" fmla="*/ 116012 w 2040556"/>
                  <a:gd name="connsiteY13-7542" fmla="*/ 2200159 h 2561350"/>
                  <a:gd name="connsiteX14-7543" fmla="*/ 0 w 2040556"/>
                  <a:gd name="connsiteY14-7544" fmla="*/ 1657530 h 2561350"/>
                  <a:gd name="connsiteX15-7545" fmla="*/ 244468 w 2040556"/>
                  <a:gd name="connsiteY15-7546" fmla="*/ 1557347 h 2561350"/>
                  <a:gd name="connsiteX16-7547" fmla="*/ 226518 w 2040556"/>
                  <a:gd name="connsiteY16-7548" fmla="*/ 1049619 h 2561350"/>
                  <a:gd name="connsiteX17-7549" fmla="*/ 16100 w 2040556"/>
                  <a:gd name="connsiteY17-7550" fmla="*/ 1005469 h 2561350"/>
                  <a:gd name="connsiteX18-7551" fmla="*/ 87479 w 2040556"/>
                  <a:gd name="connsiteY18-7552" fmla="*/ 369408 h 2561350"/>
                  <a:gd name="connsiteX19-7553" fmla="*/ 813908 w 2040556"/>
                  <a:gd name="connsiteY19-7554" fmla="*/ 389002 h 2561350"/>
                  <a:gd name="connsiteX20-7555" fmla="*/ 779004 w 2040556"/>
                  <a:gd name="connsiteY20-7556" fmla="*/ 283670 h 2561350"/>
                  <a:gd name="connsiteX21-7557" fmla="*/ 1014747 w 2040556"/>
                  <a:gd name="connsiteY21-7558" fmla="*/ 3 h 2561350"/>
                  <a:gd name="connsiteX0-7559" fmla="*/ 1014747 w 2040556"/>
                  <a:gd name="connsiteY0-7560" fmla="*/ 3 h 2561350"/>
                  <a:gd name="connsiteX1-7561" fmla="*/ 1229060 w 2040556"/>
                  <a:gd name="connsiteY1-7562" fmla="*/ 286050 h 2561350"/>
                  <a:gd name="connsiteX2-7563" fmla="*/ 1206924 w 2040556"/>
                  <a:gd name="connsiteY2-7564" fmla="*/ 389002 h 2561350"/>
                  <a:gd name="connsiteX3-7565" fmla="*/ 1954419 w 2040556"/>
                  <a:gd name="connsiteY3-7566" fmla="*/ 344364 h 2561350"/>
                  <a:gd name="connsiteX4-7567" fmla="*/ 2036260 w 2040556"/>
                  <a:gd name="connsiteY4-7568" fmla="*/ 926667 h 2561350"/>
                  <a:gd name="connsiteX5-7569" fmla="*/ 1849752 w 2040556"/>
                  <a:gd name="connsiteY5-7570" fmla="*/ 1056790 h 2561350"/>
                  <a:gd name="connsiteX6-7571" fmla="*/ 1811756 w 2040556"/>
                  <a:gd name="connsiteY6-7572" fmla="*/ 1531159 h 2561350"/>
                  <a:gd name="connsiteX7-7573" fmla="*/ 2029451 w 2040556"/>
                  <a:gd name="connsiteY7-7574" fmla="*/ 1619452 h 2561350"/>
                  <a:gd name="connsiteX8-7575" fmla="*/ 1938318 w 2040556"/>
                  <a:gd name="connsiteY8-7576" fmla="*/ 2180265 h 2561350"/>
                  <a:gd name="connsiteX9-7577" fmla="*/ 1209187 w 2040556"/>
                  <a:gd name="connsiteY9-7578" fmla="*/ 2167002 h 2561350"/>
                  <a:gd name="connsiteX10-7579" fmla="*/ 1229060 w 2040556"/>
                  <a:gd name="connsiteY10-7580" fmla="*/ 2275300 h 2561350"/>
                  <a:gd name="connsiteX11-7581" fmla="*/ 779004 w 2040556"/>
                  <a:gd name="connsiteY11-7582" fmla="*/ 2277680 h 2561350"/>
                  <a:gd name="connsiteX12-7583" fmla="*/ 808937 w 2040556"/>
                  <a:gd name="connsiteY12-7584" fmla="*/ 2167002 h 2561350"/>
                  <a:gd name="connsiteX13-7585" fmla="*/ 116012 w 2040556"/>
                  <a:gd name="connsiteY13-7586" fmla="*/ 2200159 h 2561350"/>
                  <a:gd name="connsiteX14-7587" fmla="*/ 0 w 2040556"/>
                  <a:gd name="connsiteY14-7588" fmla="*/ 1657530 h 2561350"/>
                  <a:gd name="connsiteX15-7589" fmla="*/ 244468 w 2040556"/>
                  <a:gd name="connsiteY15-7590" fmla="*/ 1557347 h 2561350"/>
                  <a:gd name="connsiteX16-7591" fmla="*/ 226518 w 2040556"/>
                  <a:gd name="connsiteY16-7592" fmla="*/ 1049619 h 2561350"/>
                  <a:gd name="connsiteX17-7593" fmla="*/ 16100 w 2040556"/>
                  <a:gd name="connsiteY17-7594" fmla="*/ 1005469 h 2561350"/>
                  <a:gd name="connsiteX18-7595" fmla="*/ 87479 w 2040556"/>
                  <a:gd name="connsiteY18-7596" fmla="*/ 369408 h 2561350"/>
                  <a:gd name="connsiteX19-7597" fmla="*/ 813908 w 2040556"/>
                  <a:gd name="connsiteY19-7598" fmla="*/ 389002 h 2561350"/>
                  <a:gd name="connsiteX20-7599" fmla="*/ 779004 w 2040556"/>
                  <a:gd name="connsiteY20-7600" fmla="*/ 283670 h 2561350"/>
                  <a:gd name="connsiteX21-7601" fmla="*/ 1014747 w 2040556"/>
                  <a:gd name="connsiteY21-7602" fmla="*/ 3 h 2561350"/>
                  <a:gd name="connsiteX0-7603" fmla="*/ 1014747 w 2040556"/>
                  <a:gd name="connsiteY0-7604" fmla="*/ 3 h 2561350"/>
                  <a:gd name="connsiteX1-7605" fmla="*/ 1229060 w 2040556"/>
                  <a:gd name="connsiteY1-7606" fmla="*/ 286050 h 2561350"/>
                  <a:gd name="connsiteX2-7607" fmla="*/ 1206924 w 2040556"/>
                  <a:gd name="connsiteY2-7608" fmla="*/ 389002 h 2561350"/>
                  <a:gd name="connsiteX3-7609" fmla="*/ 1954419 w 2040556"/>
                  <a:gd name="connsiteY3-7610" fmla="*/ 344364 h 2561350"/>
                  <a:gd name="connsiteX4-7611" fmla="*/ 2036260 w 2040556"/>
                  <a:gd name="connsiteY4-7612" fmla="*/ 926667 h 2561350"/>
                  <a:gd name="connsiteX5-7613" fmla="*/ 1849752 w 2040556"/>
                  <a:gd name="connsiteY5-7614" fmla="*/ 1056790 h 2561350"/>
                  <a:gd name="connsiteX6-7615" fmla="*/ 1811756 w 2040556"/>
                  <a:gd name="connsiteY6-7616" fmla="*/ 1531159 h 2561350"/>
                  <a:gd name="connsiteX7-7617" fmla="*/ 2029451 w 2040556"/>
                  <a:gd name="connsiteY7-7618" fmla="*/ 1619452 h 2561350"/>
                  <a:gd name="connsiteX8-7619" fmla="*/ 1938318 w 2040556"/>
                  <a:gd name="connsiteY8-7620" fmla="*/ 2180265 h 2561350"/>
                  <a:gd name="connsiteX9-7621" fmla="*/ 1209187 w 2040556"/>
                  <a:gd name="connsiteY9-7622" fmla="*/ 2167002 h 2561350"/>
                  <a:gd name="connsiteX10-7623" fmla="*/ 1229060 w 2040556"/>
                  <a:gd name="connsiteY10-7624" fmla="*/ 2275300 h 2561350"/>
                  <a:gd name="connsiteX11-7625" fmla="*/ 779004 w 2040556"/>
                  <a:gd name="connsiteY11-7626" fmla="*/ 2277680 h 2561350"/>
                  <a:gd name="connsiteX12-7627" fmla="*/ 808937 w 2040556"/>
                  <a:gd name="connsiteY12-7628" fmla="*/ 2167002 h 2561350"/>
                  <a:gd name="connsiteX13-7629" fmla="*/ 116012 w 2040556"/>
                  <a:gd name="connsiteY13-7630" fmla="*/ 2200159 h 2561350"/>
                  <a:gd name="connsiteX14-7631" fmla="*/ 0 w 2040556"/>
                  <a:gd name="connsiteY14-7632" fmla="*/ 1657530 h 2561350"/>
                  <a:gd name="connsiteX15-7633" fmla="*/ 244468 w 2040556"/>
                  <a:gd name="connsiteY15-7634" fmla="*/ 1557347 h 2561350"/>
                  <a:gd name="connsiteX16-7635" fmla="*/ 226518 w 2040556"/>
                  <a:gd name="connsiteY16-7636" fmla="*/ 1049619 h 2561350"/>
                  <a:gd name="connsiteX17-7637" fmla="*/ 16100 w 2040556"/>
                  <a:gd name="connsiteY17-7638" fmla="*/ 1005469 h 2561350"/>
                  <a:gd name="connsiteX18-7639" fmla="*/ 87479 w 2040556"/>
                  <a:gd name="connsiteY18-7640" fmla="*/ 369408 h 2561350"/>
                  <a:gd name="connsiteX19-7641" fmla="*/ 813908 w 2040556"/>
                  <a:gd name="connsiteY19-7642" fmla="*/ 389002 h 2561350"/>
                  <a:gd name="connsiteX20-7643" fmla="*/ 779004 w 2040556"/>
                  <a:gd name="connsiteY20-7644" fmla="*/ 283670 h 2561350"/>
                  <a:gd name="connsiteX21-7645" fmla="*/ 1014747 w 2040556"/>
                  <a:gd name="connsiteY21-7646" fmla="*/ 3 h 2561350"/>
                  <a:gd name="connsiteX0-7647" fmla="*/ 1014747 w 2040556"/>
                  <a:gd name="connsiteY0-7648" fmla="*/ 3 h 2561350"/>
                  <a:gd name="connsiteX1-7649" fmla="*/ 1229060 w 2040556"/>
                  <a:gd name="connsiteY1-7650" fmla="*/ 286050 h 2561350"/>
                  <a:gd name="connsiteX2-7651" fmla="*/ 1206924 w 2040556"/>
                  <a:gd name="connsiteY2-7652" fmla="*/ 389002 h 2561350"/>
                  <a:gd name="connsiteX3-7653" fmla="*/ 1954419 w 2040556"/>
                  <a:gd name="connsiteY3-7654" fmla="*/ 344364 h 2561350"/>
                  <a:gd name="connsiteX4-7655" fmla="*/ 2036260 w 2040556"/>
                  <a:gd name="connsiteY4-7656" fmla="*/ 926667 h 2561350"/>
                  <a:gd name="connsiteX5-7657" fmla="*/ 1849752 w 2040556"/>
                  <a:gd name="connsiteY5-7658" fmla="*/ 1056790 h 2561350"/>
                  <a:gd name="connsiteX6-7659" fmla="*/ 1811756 w 2040556"/>
                  <a:gd name="connsiteY6-7660" fmla="*/ 1531159 h 2561350"/>
                  <a:gd name="connsiteX7-7661" fmla="*/ 2029451 w 2040556"/>
                  <a:gd name="connsiteY7-7662" fmla="*/ 1619452 h 2561350"/>
                  <a:gd name="connsiteX8-7663" fmla="*/ 1938318 w 2040556"/>
                  <a:gd name="connsiteY8-7664" fmla="*/ 2180265 h 2561350"/>
                  <a:gd name="connsiteX9-7665" fmla="*/ 1209187 w 2040556"/>
                  <a:gd name="connsiteY9-7666" fmla="*/ 2167002 h 2561350"/>
                  <a:gd name="connsiteX10-7667" fmla="*/ 1229060 w 2040556"/>
                  <a:gd name="connsiteY10-7668" fmla="*/ 2275300 h 2561350"/>
                  <a:gd name="connsiteX11-7669" fmla="*/ 779004 w 2040556"/>
                  <a:gd name="connsiteY11-7670" fmla="*/ 2277680 h 2561350"/>
                  <a:gd name="connsiteX12-7671" fmla="*/ 808937 w 2040556"/>
                  <a:gd name="connsiteY12-7672" fmla="*/ 2167002 h 2561350"/>
                  <a:gd name="connsiteX13-7673" fmla="*/ 116012 w 2040556"/>
                  <a:gd name="connsiteY13-7674" fmla="*/ 2200159 h 2561350"/>
                  <a:gd name="connsiteX14-7675" fmla="*/ 0 w 2040556"/>
                  <a:gd name="connsiteY14-7676" fmla="*/ 1657530 h 2561350"/>
                  <a:gd name="connsiteX15-7677" fmla="*/ 244468 w 2040556"/>
                  <a:gd name="connsiteY15-7678" fmla="*/ 1557347 h 2561350"/>
                  <a:gd name="connsiteX16-7679" fmla="*/ 226518 w 2040556"/>
                  <a:gd name="connsiteY16-7680" fmla="*/ 1049619 h 2561350"/>
                  <a:gd name="connsiteX17-7681" fmla="*/ 16100 w 2040556"/>
                  <a:gd name="connsiteY17-7682" fmla="*/ 1005469 h 2561350"/>
                  <a:gd name="connsiteX18-7683" fmla="*/ 87479 w 2040556"/>
                  <a:gd name="connsiteY18-7684" fmla="*/ 369408 h 2561350"/>
                  <a:gd name="connsiteX19-7685" fmla="*/ 813908 w 2040556"/>
                  <a:gd name="connsiteY19-7686" fmla="*/ 389002 h 2561350"/>
                  <a:gd name="connsiteX20-7687" fmla="*/ 779004 w 2040556"/>
                  <a:gd name="connsiteY20-7688" fmla="*/ 283670 h 2561350"/>
                  <a:gd name="connsiteX21-7689" fmla="*/ 1014747 w 2040556"/>
                  <a:gd name="connsiteY21-7690" fmla="*/ 3 h 2561350"/>
                  <a:gd name="connsiteX0-7691" fmla="*/ 1014747 w 2040556"/>
                  <a:gd name="connsiteY0-7692" fmla="*/ 3 h 2561350"/>
                  <a:gd name="connsiteX1-7693" fmla="*/ 1229060 w 2040556"/>
                  <a:gd name="connsiteY1-7694" fmla="*/ 286050 h 2561350"/>
                  <a:gd name="connsiteX2-7695" fmla="*/ 1206924 w 2040556"/>
                  <a:gd name="connsiteY2-7696" fmla="*/ 389002 h 2561350"/>
                  <a:gd name="connsiteX3-7697" fmla="*/ 1954419 w 2040556"/>
                  <a:gd name="connsiteY3-7698" fmla="*/ 344364 h 2561350"/>
                  <a:gd name="connsiteX4-7699" fmla="*/ 2036260 w 2040556"/>
                  <a:gd name="connsiteY4-7700" fmla="*/ 926667 h 2561350"/>
                  <a:gd name="connsiteX5-7701" fmla="*/ 1849752 w 2040556"/>
                  <a:gd name="connsiteY5-7702" fmla="*/ 1056790 h 2561350"/>
                  <a:gd name="connsiteX6-7703" fmla="*/ 1811756 w 2040556"/>
                  <a:gd name="connsiteY6-7704" fmla="*/ 1531159 h 2561350"/>
                  <a:gd name="connsiteX7-7705" fmla="*/ 2029451 w 2040556"/>
                  <a:gd name="connsiteY7-7706" fmla="*/ 1619452 h 2561350"/>
                  <a:gd name="connsiteX8-7707" fmla="*/ 1938318 w 2040556"/>
                  <a:gd name="connsiteY8-7708" fmla="*/ 2180265 h 2561350"/>
                  <a:gd name="connsiteX9-7709" fmla="*/ 1209187 w 2040556"/>
                  <a:gd name="connsiteY9-7710" fmla="*/ 2167002 h 2561350"/>
                  <a:gd name="connsiteX10-7711" fmla="*/ 1229060 w 2040556"/>
                  <a:gd name="connsiteY10-7712" fmla="*/ 2275300 h 2561350"/>
                  <a:gd name="connsiteX11-7713" fmla="*/ 779004 w 2040556"/>
                  <a:gd name="connsiteY11-7714" fmla="*/ 2277680 h 2561350"/>
                  <a:gd name="connsiteX12-7715" fmla="*/ 808937 w 2040556"/>
                  <a:gd name="connsiteY12-7716" fmla="*/ 2167002 h 2561350"/>
                  <a:gd name="connsiteX13-7717" fmla="*/ 116012 w 2040556"/>
                  <a:gd name="connsiteY13-7718" fmla="*/ 2200159 h 2561350"/>
                  <a:gd name="connsiteX14-7719" fmla="*/ 0 w 2040556"/>
                  <a:gd name="connsiteY14-7720" fmla="*/ 1657530 h 2561350"/>
                  <a:gd name="connsiteX15-7721" fmla="*/ 248790 w 2040556"/>
                  <a:gd name="connsiteY15-7722" fmla="*/ 1561667 h 2561350"/>
                  <a:gd name="connsiteX16-7723" fmla="*/ 226518 w 2040556"/>
                  <a:gd name="connsiteY16-7724" fmla="*/ 1049619 h 2561350"/>
                  <a:gd name="connsiteX17-7725" fmla="*/ 16100 w 2040556"/>
                  <a:gd name="connsiteY17-7726" fmla="*/ 1005469 h 2561350"/>
                  <a:gd name="connsiteX18-7727" fmla="*/ 87479 w 2040556"/>
                  <a:gd name="connsiteY18-7728" fmla="*/ 369408 h 2561350"/>
                  <a:gd name="connsiteX19-7729" fmla="*/ 813908 w 2040556"/>
                  <a:gd name="connsiteY19-7730" fmla="*/ 389002 h 2561350"/>
                  <a:gd name="connsiteX20-7731" fmla="*/ 779004 w 2040556"/>
                  <a:gd name="connsiteY20-7732" fmla="*/ 283670 h 2561350"/>
                  <a:gd name="connsiteX21-7733" fmla="*/ 1014747 w 2040556"/>
                  <a:gd name="connsiteY21-7734" fmla="*/ 3 h 2561350"/>
                  <a:gd name="connsiteX0-7735" fmla="*/ 1014747 w 2040556"/>
                  <a:gd name="connsiteY0-7736" fmla="*/ 3 h 2561350"/>
                  <a:gd name="connsiteX1-7737" fmla="*/ 1229060 w 2040556"/>
                  <a:gd name="connsiteY1-7738" fmla="*/ 286050 h 2561350"/>
                  <a:gd name="connsiteX2-7739" fmla="*/ 1206924 w 2040556"/>
                  <a:gd name="connsiteY2-7740" fmla="*/ 389002 h 2561350"/>
                  <a:gd name="connsiteX3-7741" fmla="*/ 1954419 w 2040556"/>
                  <a:gd name="connsiteY3-7742" fmla="*/ 344364 h 2561350"/>
                  <a:gd name="connsiteX4-7743" fmla="*/ 2036260 w 2040556"/>
                  <a:gd name="connsiteY4-7744" fmla="*/ 926667 h 2561350"/>
                  <a:gd name="connsiteX5-7745" fmla="*/ 1849752 w 2040556"/>
                  <a:gd name="connsiteY5-7746" fmla="*/ 1056790 h 2561350"/>
                  <a:gd name="connsiteX6-7747" fmla="*/ 1811756 w 2040556"/>
                  <a:gd name="connsiteY6-7748" fmla="*/ 1531159 h 2561350"/>
                  <a:gd name="connsiteX7-7749" fmla="*/ 2029451 w 2040556"/>
                  <a:gd name="connsiteY7-7750" fmla="*/ 1619452 h 2561350"/>
                  <a:gd name="connsiteX8-7751" fmla="*/ 1938318 w 2040556"/>
                  <a:gd name="connsiteY8-7752" fmla="*/ 2180265 h 2561350"/>
                  <a:gd name="connsiteX9-7753" fmla="*/ 1209187 w 2040556"/>
                  <a:gd name="connsiteY9-7754" fmla="*/ 2167002 h 2561350"/>
                  <a:gd name="connsiteX10-7755" fmla="*/ 1229060 w 2040556"/>
                  <a:gd name="connsiteY10-7756" fmla="*/ 2275300 h 2561350"/>
                  <a:gd name="connsiteX11-7757" fmla="*/ 779004 w 2040556"/>
                  <a:gd name="connsiteY11-7758" fmla="*/ 2277680 h 2561350"/>
                  <a:gd name="connsiteX12-7759" fmla="*/ 808937 w 2040556"/>
                  <a:gd name="connsiteY12-7760" fmla="*/ 2167002 h 2561350"/>
                  <a:gd name="connsiteX13-7761" fmla="*/ 116012 w 2040556"/>
                  <a:gd name="connsiteY13-7762" fmla="*/ 2200159 h 2561350"/>
                  <a:gd name="connsiteX14-7763" fmla="*/ 0 w 2040556"/>
                  <a:gd name="connsiteY14-7764" fmla="*/ 1657530 h 2561350"/>
                  <a:gd name="connsiteX15-7765" fmla="*/ 248790 w 2040556"/>
                  <a:gd name="connsiteY15-7766" fmla="*/ 1553025 h 2561350"/>
                  <a:gd name="connsiteX16-7767" fmla="*/ 226518 w 2040556"/>
                  <a:gd name="connsiteY16-7768" fmla="*/ 1049619 h 2561350"/>
                  <a:gd name="connsiteX17-7769" fmla="*/ 16100 w 2040556"/>
                  <a:gd name="connsiteY17-7770" fmla="*/ 1005469 h 2561350"/>
                  <a:gd name="connsiteX18-7771" fmla="*/ 87479 w 2040556"/>
                  <a:gd name="connsiteY18-7772" fmla="*/ 369408 h 2561350"/>
                  <a:gd name="connsiteX19-7773" fmla="*/ 813908 w 2040556"/>
                  <a:gd name="connsiteY19-7774" fmla="*/ 389002 h 2561350"/>
                  <a:gd name="connsiteX20-7775" fmla="*/ 779004 w 2040556"/>
                  <a:gd name="connsiteY20-7776" fmla="*/ 283670 h 2561350"/>
                  <a:gd name="connsiteX21-7777" fmla="*/ 1014747 w 2040556"/>
                  <a:gd name="connsiteY21-7778" fmla="*/ 3 h 2561350"/>
                  <a:gd name="connsiteX0-7779" fmla="*/ 1014747 w 2040556"/>
                  <a:gd name="connsiteY0-7780" fmla="*/ 3 h 2561350"/>
                  <a:gd name="connsiteX1-7781" fmla="*/ 1229060 w 2040556"/>
                  <a:gd name="connsiteY1-7782" fmla="*/ 286050 h 2561350"/>
                  <a:gd name="connsiteX2-7783" fmla="*/ 1206924 w 2040556"/>
                  <a:gd name="connsiteY2-7784" fmla="*/ 389002 h 2561350"/>
                  <a:gd name="connsiteX3-7785" fmla="*/ 1954419 w 2040556"/>
                  <a:gd name="connsiteY3-7786" fmla="*/ 344364 h 2561350"/>
                  <a:gd name="connsiteX4-7787" fmla="*/ 2036260 w 2040556"/>
                  <a:gd name="connsiteY4-7788" fmla="*/ 926667 h 2561350"/>
                  <a:gd name="connsiteX5-7789" fmla="*/ 1849752 w 2040556"/>
                  <a:gd name="connsiteY5-7790" fmla="*/ 1056790 h 2561350"/>
                  <a:gd name="connsiteX6-7791" fmla="*/ 1811756 w 2040556"/>
                  <a:gd name="connsiteY6-7792" fmla="*/ 1531159 h 2561350"/>
                  <a:gd name="connsiteX7-7793" fmla="*/ 2029451 w 2040556"/>
                  <a:gd name="connsiteY7-7794" fmla="*/ 1619452 h 2561350"/>
                  <a:gd name="connsiteX8-7795" fmla="*/ 1938318 w 2040556"/>
                  <a:gd name="connsiteY8-7796" fmla="*/ 2180265 h 2561350"/>
                  <a:gd name="connsiteX9-7797" fmla="*/ 1209187 w 2040556"/>
                  <a:gd name="connsiteY9-7798" fmla="*/ 2167002 h 2561350"/>
                  <a:gd name="connsiteX10-7799" fmla="*/ 1229060 w 2040556"/>
                  <a:gd name="connsiteY10-7800" fmla="*/ 2275300 h 2561350"/>
                  <a:gd name="connsiteX11-7801" fmla="*/ 779004 w 2040556"/>
                  <a:gd name="connsiteY11-7802" fmla="*/ 2277680 h 2561350"/>
                  <a:gd name="connsiteX12-7803" fmla="*/ 808937 w 2040556"/>
                  <a:gd name="connsiteY12-7804" fmla="*/ 2167002 h 2561350"/>
                  <a:gd name="connsiteX13-7805" fmla="*/ 116012 w 2040556"/>
                  <a:gd name="connsiteY13-7806" fmla="*/ 2200159 h 2561350"/>
                  <a:gd name="connsiteX14-7807" fmla="*/ 0 w 2040556"/>
                  <a:gd name="connsiteY14-7808" fmla="*/ 1657530 h 2561350"/>
                  <a:gd name="connsiteX15-7809" fmla="*/ 248790 w 2040556"/>
                  <a:gd name="connsiteY15-7810" fmla="*/ 1553025 h 2561350"/>
                  <a:gd name="connsiteX16-7811" fmla="*/ 226518 w 2040556"/>
                  <a:gd name="connsiteY16-7812" fmla="*/ 1049619 h 2561350"/>
                  <a:gd name="connsiteX17-7813" fmla="*/ 16100 w 2040556"/>
                  <a:gd name="connsiteY17-7814" fmla="*/ 1005469 h 2561350"/>
                  <a:gd name="connsiteX18-7815" fmla="*/ 87479 w 2040556"/>
                  <a:gd name="connsiteY18-7816" fmla="*/ 369408 h 2561350"/>
                  <a:gd name="connsiteX19-7817" fmla="*/ 813908 w 2040556"/>
                  <a:gd name="connsiteY19-7818" fmla="*/ 389002 h 2561350"/>
                  <a:gd name="connsiteX20-7819" fmla="*/ 779004 w 2040556"/>
                  <a:gd name="connsiteY20-7820" fmla="*/ 283670 h 2561350"/>
                  <a:gd name="connsiteX21-7821" fmla="*/ 1014747 w 2040556"/>
                  <a:gd name="connsiteY21-7822" fmla="*/ 3 h 2561350"/>
                  <a:gd name="connsiteX0-7823" fmla="*/ 1014747 w 2040556"/>
                  <a:gd name="connsiteY0-7824" fmla="*/ 3 h 2561350"/>
                  <a:gd name="connsiteX1-7825" fmla="*/ 1229060 w 2040556"/>
                  <a:gd name="connsiteY1-7826" fmla="*/ 286050 h 2561350"/>
                  <a:gd name="connsiteX2-7827" fmla="*/ 1206924 w 2040556"/>
                  <a:gd name="connsiteY2-7828" fmla="*/ 389002 h 2561350"/>
                  <a:gd name="connsiteX3-7829" fmla="*/ 1954419 w 2040556"/>
                  <a:gd name="connsiteY3-7830" fmla="*/ 344364 h 2561350"/>
                  <a:gd name="connsiteX4-7831" fmla="*/ 2036260 w 2040556"/>
                  <a:gd name="connsiteY4-7832" fmla="*/ 926667 h 2561350"/>
                  <a:gd name="connsiteX5-7833" fmla="*/ 1849752 w 2040556"/>
                  <a:gd name="connsiteY5-7834" fmla="*/ 1056790 h 2561350"/>
                  <a:gd name="connsiteX6-7835" fmla="*/ 1811756 w 2040556"/>
                  <a:gd name="connsiteY6-7836" fmla="*/ 1531159 h 2561350"/>
                  <a:gd name="connsiteX7-7837" fmla="*/ 2029451 w 2040556"/>
                  <a:gd name="connsiteY7-7838" fmla="*/ 1619452 h 2561350"/>
                  <a:gd name="connsiteX8-7839" fmla="*/ 1938318 w 2040556"/>
                  <a:gd name="connsiteY8-7840" fmla="*/ 2180265 h 2561350"/>
                  <a:gd name="connsiteX9-7841" fmla="*/ 1209187 w 2040556"/>
                  <a:gd name="connsiteY9-7842" fmla="*/ 2167002 h 2561350"/>
                  <a:gd name="connsiteX10-7843" fmla="*/ 1229060 w 2040556"/>
                  <a:gd name="connsiteY10-7844" fmla="*/ 2275300 h 2561350"/>
                  <a:gd name="connsiteX11-7845" fmla="*/ 779004 w 2040556"/>
                  <a:gd name="connsiteY11-7846" fmla="*/ 2277680 h 2561350"/>
                  <a:gd name="connsiteX12-7847" fmla="*/ 808937 w 2040556"/>
                  <a:gd name="connsiteY12-7848" fmla="*/ 2167002 h 2561350"/>
                  <a:gd name="connsiteX13-7849" fmla="*/ 116012 w 2040556"/>
                  <a:gd name="connsiteY13-7850" fmla="*/ 2200159 h 2561350"/>
                  <a:gd name="connsiteX14-7851" fmla="*/ 0 w 2040556"/>
                  <a:gd name="connsiteY14-7852" fmla="*/ 1657530 h 2561350"/>
                  <a:gd name="connsiteX15-7853" fmla="*/ 248790 w 2040556"/>
                  <a:gd name="connsiteY15-7854" fmla="*/ 1553025 h 2561350"/>
                  <a:gd name="connsiteX16-7855" fmla="*/ 226518 w 2040556"/>
                  <a:gd name="connsiteY16-7856" fmla="*/ 1049619 h 2561350"/>
                  <a:gd name="connsiteX17-7857" fmla="*/ 16100 w 2040556"/>
                  <a:gd name="connsiteY17-7858" fmla="*/ 1005469 h 2561350"/>
                  <a:gd name="connsiteX18-7859" fmla="*/ 87479 w 2040556"/>
                  <a:gd name="connsiteY18-7860" fmla="*/ 369408 h 2561350"/>
                  <a:gd name="connsiteX19-7861" fmla="*/ 813908 w 2040556"/>
                  <a:gd name="connsiteY19-7862" fmla="*/ 389002 h 2561350"/>
                  <a:gd name="connsiteX20-7863" fmla="*/ 779004 w 2040556"/>
                  <a:gd name="connsiteY20-7864" fmla="*/ 283670 h 2561350"/>
                  <a:gd name="connsiteX21-7865" fmla="*/ 1014747 w 2040556"/>
                  <a:gd name="connsiteY21-7866" fmla="*/ 3 h 2561350"/>
                  <a:gd name="connsiteX0-7867" fmla="*/ 1014747 w 2040556"/>
                  <a:gd name="connsiteY0-7868" fmla="*/ 3 h 2561350"/>
                  <a:gd name="connsiteX1-7869" fmla="*/ 1229060 w 2040556"/>
                  <a:gd name="connsiteY1-7870" fmla="*/ 286050 h 2561350"/>
                  <a:gd name="connsiteX2-7871" fmla="*/ 1206924 w 2040556"/>
                  <a:gd name="connsiteY2-7872" fmla="*/ 389002 h 2561350"/>
                  <a:gd name="connsiteX3-7873" fmla="*/ 1954419 w 2040556"/>
                  <a:gd name="connsiteY3-7874" fmla="*/ 344364 h 2561350"/>
                  <a:gd name="connsiteX4-7875" fmla="*/ 2036260 w 2040556"/>
                  <a:gd name="connsiteY4-7876" fmla="*/ 926667 h 2561350"/>
                  <a:gd name="connsiteX5-7877" fmla="*/ 1849752 w 2040556"/>
                  <a:gd name="connsiteY5-7878" fmla="*/ 1056790 h 2561350"/>
                  <a:gd name="connsiteX6-7879" fmla="*/ 1811756 w 2040556"/>
                  <a:gd name="connsiteY6-7880" fmla="*/ 1531159 h 2561350"/>
                  <a:gd name="connsiteX7-7881" fmla="*/ 2029451 w 2040556"/>
                  <a:gd name="connsiteY7-7882" fmla="*/ 1619452 h 2561350"/>
                  <a:gd name="connsiteX8-7883" fmla="*/ 1938318 w 2040556"/>
                  <a:gd name="connsiteY8-7884" fmla="*/ 2180265 h 2561350"/>
                  <a:gd name="connsiteX9-7885" fmla="*/ 1209187 w 2040556"/>
                  <a:gd name="connsiteY9-7886" fmla="*/ 2167002 h 2561350"/>
                  <a:gd name="connsiteX10-7887" fmla="*/ 1229060 w 2040556"/>
                  <a:gd name="connsiteY10-7888" fmla="*/ 2275300 h 2561350"/>
                  <a:gd name="connsiteX11-7889" fmla="*/ 779004 w 2040556"/>
                  <a:gd name="connsiteY11-7890" fmla="*/ 2277680 h 2561350"/>
                  <a:gd name="connsiteX12-7891" fmla="*/ 808937 w 2040556"/>
                  <a:gd name="connsiteY12-7892" fmla="*/ 2167002 h 2561350"/>
                  <a:gd name="connsiteX13-7893" fmla="*/ 116012 w 2040556"/>
                  <a:gd name="connsiteY13-7894" fmla="*/ 2200159 h 2561350"/>
                  <a:gd name="connsiteX14-7895" fmla="*/ 0 w 2040556"/>
                  <a:gd name="connsiteY14-7896" fmla="*/ 1657530 h 2561350"/>
                  <a:gd name="connsiteX15-7897" fmla="*/ 248790 w 2040556"/>
                  <a:gd name="connsiteY15-7898" fmla="*/ 1553025 h 2561350"/>
                  <a:gd name="connsiteX16-7899" fmla="*/ 226518 w 2040556"/>
                  <a:gd name="connsiteY16-7900" fmla="*/ 1049619 h 2561350"/>
                  <a:gd name="connsiteX17-7901" fmla="*/ 16100 w 2040556"/>
                  <a:gd name="connsiteY17-7902" fmla="*/ 1005469 h 2561350"/>
                  <a:gd name="connsiteX18-7903" fmla="*/ 87479 w 2040556"/>
                  <a:gd name="connsiteY18-7904" fmla="*/ 369408 h 2561350"/>
                  <a:gd name="connsiteX19-7905" fmla="*/ 813908 w 2040556"/>
                  <a:gd name="connsiteY19-7906" fmla="*/ 389002 h 2561350"/>
                  <a:gd name="connsiteX20-7907" fmla="*/ 779004 w 2040556"/>
                  <a:gd name="connsiteY20-7908" fmla="*/ 283670 h 2561350"/>
                  <a:gd name="connsiteX21-7909" fmla="*/ 1014747 w 2040556"/>
                  <a:gd name="connsiteY21-7910" fmla="*/ 3 h 2561350"/>
                  <a:gd name="connsiteX0-7911" fmla="*/ 1014747 w 2040556"/>
                  <a:gd name="connsiteY0-7912" fmla="*/ 3 h 2561350"/>
                  <a:gd name="connsiteX1-7913" fmla="*/ 1229060 w 2040556"/>
                  <a:gd name="connsiteY1-7914" fmla="*/ 286050 h 2561350"/>
                  <a:gd name="connsiteX2-7915" fmla="*/ 1206924 w 2040556"/>
                  <a:gd name="connsiteY2-7916" fmla="*/ 389002 h 2561350"/>
                  <a:gd name="connsiteX3-7917" fmla="*/ 1954419 w 2040556"/>
                  <a:gd name="connsiteY3-7918" fmla="*/ 344364 h 2561350"/>
                  <a:gd name="connsiteX4-7919" fmla="*/ 2036260 w 2040556"/>
                  <a:gd name="connsiteY4-7920" fmla="*/ 926667 h 2561350"/>
                  <a:gd name="connsiteX5-7921" fmla="*/ 1849752 w 2040556"/>
                  <a:gd name="connsiteY5-7922" fmla="*/ 1056790 h 2561350"/>
                  <a:gd name="connsiteX6-7923" fmla="*/ 1811756 w 2040556"/>
                  <a:gd name="connsiteY6-7924" fmla="*/ 1531159 h 2561350"/>
                  <a:gd name="connsiteX7-7925" fmla="*/ 2029451 w 2040556"/>
                  <a:gd name="connsiteY7-7926" fmla="*/ 1619452 h 2561350"/>
                  <a:gd name="connsiteX8-7927" fmla="*/ 1938318 w 2040556"/>
                  <a:gd name="connsiteY8-7928" fmla="*/ 2180265 h 2561350"/>
                  <a:gd name="connsiteX9-7929" fmla="*/ 1209187 w 2040556"/>
                  <a:gd name="connsiteY9-7930" fmla="*/ 2167002 h 2561350"/>
                  <a:gd name="connsiteX10-7931" fmla="*/ 1229060 w 2040556"/>
                  <a:gd name="connsiteY10-7932" fmla="*/ 2275300 h 2561350"/>
                  <a:gd name="connsiteX11-7933" fmla="*/ 779004 w 2040556"/>
                  <a:gd name="connsiteY11-7934" fmla="*/ 2277680 h 2561350"/>
                  <a:gd name="connsiteX12-7935" fmla="*/ 808937 w 2040556"/>
                  <a:gd name="connsiteY12-7936" fmla="*/ 2167002 h 2561350"/>
                  <a:gd name="connsiteX13-7937" fmla="*/ 116012 w 2040556"/>
                  <a:gd name="connsiteY13-7938" fmla="*/ 2200159 h 2561350"/>
                  <a:gd name="connsiteX14-7939" fmla="*/ 0 w 2040556"/>
                  <a:gd name="connsiteY14-7940" fmla="*/ 1657530 h 2561350"/>
                  <a:gd name="connsiteX15-7941" fmla="*/ 248790 w 2040556"/>
                  <a:gd name="connsiteY15-7942" fmla="*/ 1553025 h 2561350"/>
                  <a:gd name="connsiteX16-7943" fmla="*/ 226518 w 2040556"/>
                  <a:gd name="connsiteY16-7944" fmla="*/ 1049619 h 2561350"/>
                  <a:gd name="connsiteX17-7945" fmla="*/ 16100 w 2040556"/>
                  <a:gd name="connsiteY17-7946" fmla="*/ 1005469 h 2561350"/>
                  <a:gd name="connsiteX18-7947" fmla="*/ 87479 w 2040556"/>
                  <a:gd name="connsiteY18-7948" fmla="*/ 369408 h 2561350"/>
                  <a:gd name="connsiteX19-7949" fmla="*/ 813908 w 2040556"/>
                  <a:gd name="connsiteY19-7950" fmla="*/ 389002 h 2561350"/>
                  <a:gd name="connsiteX20-7951" fmla="*/ 779004 w 2040556"/>
                  <a:gd name="connsiteY20-7952" fmla="*/ 283670 h 2561350"/>
                  <a:gd name="connsiteX21-7953" fmla="*/ 1014747 w 2040556"/>
                  <a:gd name="connsiteY21-7954" fmla="*/ 3 h 2561350"/>
                  <a:gd name="connsiteX0-7955" fmla="*/ 1014747 w 2040556"/>
                  <a:gd name="connsiteY0-7956" fmla="*/ 3 h 2561350"/>
                  <a:gd name="connsiteX1-7957" fmla="*/ 1229060 w 2040556"/>
                  <a:gd name="connsiteY1-7958" fmla="*/ 286050 h 2561350"/>
                  <a:gd name="connsiteX2-7959" fmla="*/ 1206924 w 2040556"/>
                  <a:gd name="connsiteY2-7960" fmla="*/ 389002 h 2561350"/>
                  <a:gd name="connsiteX3-7961" fmla="*/ 1954419 w 2040556"/>
                  <a:gd name="connsiteY3-7962" fmla="*/ 344364 h 2561350"/>
                  <a:gd name="connsiteX4-7963" fmla="*/ 2036260 w 2040556"/>
                  <a:gd name="connsiteY4-7964" fmla="*/ 926667 h 2561350"/>
                  <a:gd name="connsiteX5-7965" fmla="*/ 1849752 w 2040556"/>
                  <a:gd name="connsiteY5-7966" fmla="*/ 1056790 h 2561350"/>
                  <a:gd name="connsiteX6-7967" fmla="*/ 1811756 w 2040556"/>
                  <a:gd name="connsiteY6-7968" fmla="*/ 1531159 h 2561350"/>
                  <a:gd name="connsiteX7-7969" fmla="*/ 2029451 w 2040556"/>
                  <a:gd name="connsiteY7-7970" fmla="*/ 1619452 h 2561350"/>
                  <a:gd name="connsiteX8-7971" fmla="*/ 1938318 w 2040556"/>
                  <a:gd name="connsiteY8-7972" fmla="*/ 2180265 h 2561350"/>
                  <a:gd name="connsiteX9-7973" fmla="*/ 1209187 w 2040556"/>
                  <a:gd name="connsiteY9-7974" fmla="*/ 2167002 h 2561350"/>
                  <a:gd name="connsiteX10-7975" fmla="*/ 1229060 w 2040556"/>
                  <a:gd name="connsiteY10-7976" fmla="*/ 2275300 h 2561350"/>
                  <a:gd name="connsiteX11-7977" fmla="*/ 779004 w 2040556"/>
                  <a:gd name="connsiteY11-7978" fmla="*/ 2277680 h 2561350"/>
                  <a:gd name="connsiteX12-7979" fmla="*/ 808937 w 2040556"/>
                  <a:gd name="connsiteY12-7980" fmla="*/ 2167002 h 2561350"/>
                  <a:gd name="connsiteX13-7981" fmla="*/ 116012 w 2040556"/>
                  <a:gd name="connsiteY13-7982" fmla="*/ 2200159 h 2561350"/>
                  <a:gd name="connsiteX14-7983" fmla="*/ 0 w 2040556"/>
                  <a:gd name="connsiteY14-7984" fmla="*/ 1657530 h 2561350"/>
                  <a:gd name="connsiteX15-7985" fmla="*/ 248790 w 2040556"/>
                  <a:gd name="connsiteY15-7986" fmla="*/ 1553025 h 2561350"/>
                  <a:gd name="connsiteX16-7987" fmla="*/ 226518 w 2040556"/>
                  <a:gd name="connsiteY16-7988" fmla="*/ 1049619 h 2561350"/>
                  <a:gd name="connsiteX17-7989" fmla="*/ 16100 w 2040556"/>
                  <a:gd name="connsiteY17-7990" fmla="*/ 1005469 h 2561350"/>
                  <a:gd name="connsiteX18-7991" fmla="*/ 87479 w 2040556"/>
                  <a:gd name="connsiteY18-7992" fmla="*/ 369408 h 2561350"/>
                  <a:gd name="connsiteX19-7993" fmla="*/ 813908 w 2040556"/>
                  <a:gd name="connsiteY19-7994" fmla="*/ 389002 h 2561350"/>
                  <a:gd name="connsiteX20-7995" fmla="*/ 779004 w 2040556"/>
                  <a:gd name="connsiteY20-7996" fmla="*/ 283670 h 2561350"/>
                  <a:gd name="connsiteX21-7997" fmla="*/ 1014747 w 2040556"/>
                  <a:gd name="connsiteY21-7998" fmla="*/ 3 h 2561350"/>
                  <a:gd name="connsiteX0-7999" fmla="*/ 1014747 w 2040556"/>
                  <a:gd name="connsiteY0-8000" fmla="*/ 3 h 2561350"/>
                  <a:gd name="connsiteX1-8001" fmla="*/ 1229060 w 2040556"/>
                  <a:gd name="connsiteY1-8002" fmla="*/ 286050 h 2561350"/>
                  <a:gd name="connsiteX2-8003" fmla="*/ 1206924 w 2040556"/>
                  <a:gd name="connsiteY2-8004" fmla="*/ 389002 h 2561350"/>
                  <a:gd name="connsiteX3-8005" fmla="*/ 1954419 w 2040556"/>
                  <a:gd name="connsiteY3-8006" fmla="*/ 344364 h 2561350"/>
                  <a:gd name="connsiteX4-8007" fmla="*/ 2036260 w 2040556"/>
                  <a:gd name="connsiteY4-8008" fmla="*/ 926667 h 2561350"/>
                  <a:gd name="connsiteX5-8009" fmla="*/ 1849752 w 2040556"/>
                  <a:gd name="connsiteY5-8010" fmla="*/ 1056790 h 2561350"/>
                  <a:gd name="connsiteX6-8011" fmla="*/ 1811756 w 2040556"/>
                  <a:gd name="connsiteY6-8012" fmla="*/ 1531159 h 2561350"/>
                  <a:gd name="connsiteX7-8013" fmla="*/ 2029451 w 2040556"/>
                  <a:gd name="connsiteY7-8014" fmla="*/ 1619452 h 2561350"/>
                  <a:gd name="connsiteX8-8015" fmla="*/ 1938318 w 2040556"/>
                  <a:gd name="connsiteY8-8016" fmla="*/ 2180265 h 2561350"/>
                  <a:gd name="connsiteX9-8017" fmla="*/ 1209187 w 2040556"/>
                  <a:gd name="connsiteY9-8018" fmla="*/ 2167002 h 2561350"/>
                  <a:gd name="connsiteX10-8019" fmla="*/ 1229060 w 2040556"/>
                  <a:gd name="connsiteY10-8020" fmla="*/ 2275300 h 2561350"/>
                  <a:gd name="connsiteX11-8021" fmla="*/ 779004 w 2040556"/>
                  <a:gd name="connsiteY11-8022" fmla="*/ 2277680 h 2561350"/>
                  <a:gd name="connsiteX12-8023" fmla="*/ 808937 w 2040556"/>
                  <a:gd name="connsiteY12-8024" fmla="*/ 2167002 h 2561350"/>
                  <a:gd name="connsiteX13-8025" fmla="*/ 116012 w 2040556"/>
                  <a:gd name="connsiteY13-8026" fmla="*/ 2200159 h 2561350"/>
                  <a:gd name="connsiteX14-8027" fmla="*/ 0 w 2040556"/>
                  <a:gd name="connsiteY14-8028" fmla="*/ 1657530 h 2561350"/>
                  <a:gd name="connsiteX15-8029" fmla="*/ 248790 w 2040556"/>
                  <a:gd name="connsiteY15-8030" fmla="*/ 1553025 h 2561350"/>
                  <a:gd name="connsiteX16-8031" fmla="*/ 226518 w 2040556"/>
                  <a:gd name="connsiteY16-8032" fmla="*/ 1049619 h 2561350"/>
                  <a:gd name="connsiteX17-8033" fmla="*/ 16100 w 2040556"/>
                  <a:gd name="connsiteY17-8034" fmla="*/ 1005469 h 2561350"/>
                  <a:gd name="connsiteX18-8035" fmla="*/ 87479 w 2040556"/>
                  <a:gd name="connsiteY18-8036" fmla="*/ 369408 h 2561350"/>
                  <a:gd name="connsiteX19-8037" fmla="*/ 813908 w 2040556"/>
                  <a:gd name="connsiteY19-8038" fmla="*/ 389002 h 2561350"/>
                  <a:gd name="connsiteX20-8039" fmla="*/ 779004 w 2040556"/>
                  <a:gd name="connsiteY20-8040" fmla="*/ 283670 h 2561350"/>
                  <a:gd name="connsiteX21-8041" fmla="*/ 1014747 w 2040556"/>
                  <a:gd name="connsiteY21-8042" fmla="*/ 3 h 2561350"/>
                  <a:gd name="connsiteX0-8043" fmla="*/ 1014747 w 2040556"/>
                  <a:gd name="connsiteY0-8044" fmla="*/ 3 h 2561350"/>
                  <a:gd name="connsiteX1-8045" fmla="*/ 1229060 w 2040556"/>
                  <a:gd name="connsiteY1-8046" fmla="*/ 286050 h 2561350"/>
                  <a:gd name="connsiteX2-8047" fmla="*/ 1206924 w 2040556"/>
                  <a:gd name="connsiteY2-8048" fmla="*/ 389002 h 2561350"/>
                  <a:gd name="connsiteX3-8049" fmla="*/ 1954419 w 2040556"/>
                  <a:gd name="connsiteY3-8050" fmla="*/ 344364 h 2561350"/>
                  <a:gd name="connsiteX4-8051" fmla="*/ 2036260 w 2040556"/>
                  <a:gd name="connsiteY4-8052" fmla="*/ 926667 h 2561350"/>
                  <a:gd name="connsiteX5-8053" fmla="*/ 1849752 w 2040556"/>
                  <a:gd name="connsiteY5-8054" fmla="*/ 1056790 h 2561350"/>
                  <a:gd name="connsiteX6-8055" fmla="*/ 1811756 w 2040556"/>
                  <a:gd name="connsiteY6-8056" fmla="*/ 1531159 h 2561350"/>
                  <a:gd name="connsiteX7-8057" fmla="*/ 2029451 w 2040556"/>
                  <a:gd name="connsiteY7-8058" fmla="*/ 1619452 h 2561350"/>
                  <a:gd name="connsiteX8-8059" fmla="*/ 1938318 w 2040556"/>
                  <a:gd name="connsiteY8-8060" fmla="*/ 2180265 h 2561350"/>
                  <a:gd name="connsiteX9-8061" fmla="*/ 1209187 w 2040556"/>
                  <a:gd name="connsiteY9-8062" fmla="*/ 2167002 h 2561350"/>
                  <a:gd name="connsiteX10-8063" fmla="*/ 1229060 w 2040556"/>
                  <a:gd name="connsiteY10-8064" fmla="*/ 2275300 h 2561350"/>
                  <a:gd name="connsiteX11-8065" fmla="*/ 779004 w 2040556"/>
                  <a:gd name="connsiteY11-8066" fmla="*/ 2277680 h 2561350"/>
                  <a:gd name="connsiteX12-8067" fmla="*/ 808937 w 2040556"/>
                  <a:gd name="connsiteY12-8068" fmla="*/ 2167002 h 2561350"/>
                  <a:gd name="connsiteX13-8069" fmla="*/ 116012 w 2040556"/>
                  <a:gd name="connsiteY13-8070" fmla="*/ 2200159 h 2561350"/>
                  <a:gd name="connsiteX14-8071" fmla="*/ 0 w 2040556"/>
                  <a:gd name="connsiteY14-8072" fmla="*/ 1657530 h 2561350"/>
                  <a:gd name="connsiteX15-8073" fmla="*/ 248790 w 2040556"/>
                  <a:gd name="connsiteY15-8074" fmla="*/ 1553025 h 2561350"/>
                  <a:gd name="connsiteX16-8075" fmla="*/ 226518 w 2040556"/>
                  <a:gd name="connsiteY16-8076" fmla="*/ 1049619 h 2561350"/>
                  <a:gd name="connsiteX17-8077" fmla="*/ 16100 w 2040556"/>
                  <a:gd name="connsiteY17-8078" fmla="*/ 1005469 h 2561350"/>
                  <a:gd name="connsiteX18-8079" fmla="*/ 87479 w 2040556"/>
                  <a:gd name="connsiteY18-8080" fmla="*/ 369408 h 2561350"/>
                  <a:gd name="connsiteX19-8081" fmla="*/ 813908 w 2040556"/>
                  <a:gd name="connsiteY19-8082" fmla="*/ 389002 h 2561350"/>
                  <a:gd name="connsiteX20-8083" fmla="*/ 779004 w 2040556"/>
                  <a:gd name="connsiteY20-8084" fmla="*/ 283670 h 2561350"/>
                  <a:gd name="connsiteX21-8085" fmla="*/ 1014747 w 2040556"/>
                  <a:gd name="connsiteY21-8086" fmla="*/ 3 h 2561350"/>
                  <a:gd name="connsiteX0-8087" fmla="*/ 1014747 w 2040556"/>
                  <a:gd name="connsiteY0-8088" fmla="*/ 3 h 2561350"/>
                  <a:gd name="connsiteX1-8089" fmla="*/ 1229060 w 2040556"/>
                  <a:gd name="connsiteY1-8090" fmla="*/ 286050 h 2561350"/>
                  <a:gd name="connsiteX2-8091" fmla="*/ 1206924 w 2040556"/>
                  <a:gd name="connsiteY2-8092" fmla="*/ 389002 h 2561350"/>
                  <a:gd name="connsiteX3-8093" fmla="*/ 1954419 w 2040556"/>
                  <a:gd name="connsiteY3-8094" fmla="*/ 344364 h 2561350"/>
                  <a:gd name="connsiteX4-8095" fmla="*/ 2036260 w 2040556"/>
                  <a:gd name="connsiteY4-8096" fmla="*/ 926667 h 2561350"/>
                  <a:gd name="connsiteX5-8097" fmla="*/ 1849752 w 2040556"/>
                  <a:gd name="connsiteY5-8098" fmla="*/ 1056790 h 2561350"/>
                  <a:gd name="connsiteX6-8099" fmla="*/ 1811756 w 2040556"/>
                  <a:gd name="connsiteY6-8100" fmla="*/ 1531159 h 2561350"/>
                  <a:gd name="connsiteX7-8101" fmla="*/ 2029451 w 2040556"/>
                  <a:gd name="connsiteY7-8102" fmla="*/ 1619452 h 2561350"/>
                  <a:gd name="connsiteX8-8103" fmla="*/ 1938318 w 2040556"/>
                  <a:gd name="connsiteY8-8104" fmla="*/ 2180265 h 2561350"/>
                  <a:gd name="connsiteX9-8105" fmla="*/ 1209187 w 2040556"/>
                  <a:gd name="connsiteY9-8106" fmla="*/ 2167002 h 2561350"/>
                  <a:gd name="connsiteX10-8107" fmla="*/ 1229060 w 2040556"/>
                  <a:gd name="connsiteY10-8108" fmla="*/ 2275300 h 2561350"/>
                  <a:gd name="connsiteX11-8109" fmla="*/ 779004 w 2040556"/>
                  <a:gd name="connsiteY11-8110" fmla="*/ 2277680 h 2561350"/>
                  <a:gd name="connsiteX12-8111" fmla="*/ 808937 w 2040556"/>
                  <a:gd name="connsiteY12-8112" fmla="*/ 2167002 h 2561350"/>
                  <a:gd name="connsiteX13-8113" fmla="*/ 116012 w 2040556"/>
                  <a:gd name="connsiteY13-8114" fmla="*/ 2200159 h 2561350"/>
                  <a:gd name="connsiteX14-8115" fmla="*/ 0 w 2040556"/>
                  <a:gd name="connsiteY14-8116" fmla="*/ 1657530 h 2561350"/>
                  <a:gd name="connsiteX15-8117" fmla="*/ 248790 w 2040556"/>
                  <a:gd name="connsiteY15-8118" fmla="*/ 1553025 h 2561350"/>
                  <a:gd name="connsiteX16-8119" fmla="*/ 226518 w 2040556"/>
                  <a:gd name="connsiteY16-8120" fmla="*/ 1049619 h 2561350"/>
                  <a:gd name="connsiteX17-8121" fmla="*/ 16100 w 2040556"/>
                  <a:gd name="connsiteY17-8122" fmla="*/ 1005469 h 2561350"/>
                  <a:gd name="connsiteX18-8123" fmla="*/ 87479 w 2040556"/>
                  <a:gd name="connsiteY18-8124" fmla="*/ 369408 h 2561350"/>
                  <a:gd name="connsiteX19-8125" fmla="*/ 813908 w 2040556"/>
                  <a:gd name="connsiteY19-8126" fmla="*/ 389002 h 2561350"/>
                  <a:gd name="connsiteX20-8127" fmla="*/ 779004 w 2040556"/>
                  <a:gd name="connsiteY20-8128" fmla="*/ 283670 h 2561350"/>
                  <a:gd name="connsiteX21-8129" fmla="*/ 1014747 w 2040556"/>
                  <a:gd name="connsiteY21-8130" fmla="*/ 3 h 2561350"/>
                  <a:gd name="connsiteX0-8131" fmla="*/ 1014747 w 2040556"/>
                  <a:gd name="connsiteY0-8132" fmla="*/ 3 h 2561350"/>
                  <a:gd name="connsiteX1-8133" fmla="*/ 1229060 w 2040556"/>
                  <a:gd name="connsiteY1-8134" fmla="*/ 286050 h 2561350"/>
                  <a:gd name="connsiteX2-8135" fmla="*/ 1206924 w 2040556"/>
                  <a:gd name="connsiteY2-8136" fmla="*/ 389002 h 2561350"/>
                  <a:gd name="connsiteX3-8137" fmla="*/ 1954419 w 2040556"/>
                  <a:gd name="connsiteY3-8138" fmla="*/ 344364 h 2561350"/>
                  <a:gd name="connsiteX4-8139" fmla="*/ 2036260 w 2040556"/>
                  <a:gd name="connsiteY4-8140" fmla="*/ 926667 h 2561350"/>
                  <a:gd name="connsiteX5-8141" fmla="*/ 1849752 w 2040556"/>
                  <a:gd name="connsiteY5-8142" fmla="*/ 1056790 h 2561350"/>
                  <a:gd name="connsiteX6-8143" fmla="*/ 1811756 w 2040556"/>
                  <a:gd name="connsiteY6-8144" fmla="*/ 1531159 h 2561350"/>
                  <a:gd name="connsiteX7-8145" fmla="*/ 2029451 w 2040556"/>
                  <a:gd name="connsiteY7-8146" fmla="*/ 1619452 h 2561350"/>
                  <a:gd name="connsiteX8-8147" fmla="*/ 1938318 w 2040556"/>
                  <a:gd name="connsiteY8-8148" fmla="*/ 2180265 h 2561350"/>
                  <a:gd name="connsiteX9-8149" fmla="*/ 1209187 w 2040556"/>
                  <a:gd name="connsiteY9-8150" fmla="*/ 2167002 h 2561350"/>
                  <a:gd name="connsiteX10-8151" fmla="*/ 1229060 w 2040556"/>
                  <a:gd name="connsiteY10-8152" fmla="*/ 2275300 h 2561350"/>
                  <a:gd name="connsiteX11-8153" fmla="*/ 779004 w 2040556"/>
                  <a:gd name="connsiteY11-8154" fmla="*/ 2277680 h 2561350"/>
                  <a:gd name="connsiteX12-8155" fmla="*/ 808937 w 2040556"/>
                  <a:gd name="connsiteY12-8156" fmla="*/ 2167002 h 2561350"/>
                  <a:gd name="connsiteX13-8157" fmla="*/ 116012 w 2040556"/>
                  <a:gd name="connsiteY13-8158" fmla="*/ 2200159 h 2561350"/>
                  <a:gd name="connsiteX14-8159" fmla="*/ 0 w 2040556"/>
                  <a:gd name="connsiteY14-8160" fmla="*/ 1657530 h 2561350"/>
                  <a:gd name="connsiteX15-8161" fmla="*/ 248790 w 2040556"/>
                  <a:gd name="connsiteY15-8162" fmla="*/ 1553025 h 2561350"/>
                  <a:gd name="connsiteX16-8163" fmla="*/ 226518 w 2040556"/>
                  <a:gd name="connsiteY16-8164" fmla="*/ 1049619 h 2561350"/>
                  <a:gd name="connsiteX17-8165" fmla="*/ 16100 w 2040556"/>
                  <a:gd name="connsiteY17-8166" fmla="*/ 1005469 h 2561350"/>
                  <a:gd name="connsiteX18-8167" fmla="*/ 87479 w 2040556"/>
                  <a:gd name="connsiteY18-8168" fmla="*/ 369408 h 2561350"/>
                  <a:gd name="connsiteX19-8169" fmla="*/ 813908 w 2040556"/>
                  <a:gd name="connsiteY19-8170" fmla="*/ 389002 h 2561350"/>
                  <a:gd name="connsiteX20-8171" fmla="*/ 779004 w 2040556"/>
                  <a:gd name="connsiteY20-8172" fmla="*/ 283670 h 2561350"/>
                  <a:gd name="connsiteX21-8173" fmla="*/ 1014747 w 2040556"/>
                  <a:gd name="connsiteY21-8174" fmla="*/ 3 h 2561350"/>
                  <a:gd name="connsiteX0-8175" fmla="*/ 1014747 w 2040556"/>
                  <a:gd name="connsiteY0-8176" fmla="*/ 3 h 2561350"/>
                  <a:gd name="connsiteX1-8177" fmla="*/ 1229060 w 2040556"/>
                  <a:gd name="connsiteY1-8178" fmla="*/ 286050 h 2561350"/>
                  <a:gd name="connsiteX2-8179" fmla="*/ 1206924 w 2040556"/>
                  <a:gd name="connsiteY2-8180" fmla="*/ 389002 h 2561350"/>
                  <a:gd name="connsiteX3-8181" fmla="*/ 1954419 w 2040556"/>
                  <a:gd name="connsiteY3-8182" fmla="*/ 344364 h 2561350"/>
                  <a:gd name="connsiteX4-8183" fmla="*/ 2036260 w 2040556"/>
                  <a:gd name="connsiteY4-8184" fmla="*/ 926667 h 2561350"/>
                  <a:gd name="connsiteX5-8185" fmla="*/ 1849752 w 2040556"/>
                  <a:gd name="connsiteY5-8186" fmla="*/ 1056790 h 2561350"/>
                  <a:gd name="connsiteX6-8187" fmla="*/ 1811756 w 2040556"/>
                  <a:gd name="connsiteY6-8188" fmla="*/ 1531159 h 2561350"/>
                  <a:gd name="connsiteX7-8189" fmla="*/ 2029451 w 2040556"/>
                  <a:gd name="connsiteY7-8190" fmla="*/ 1619452 h 2561350"/>
                  <a:gd name="connsiteX8-8191" fmla="*/ 1938318 w 2040556"/>
                  <a:gd name="connsiteY8-8192" fmla="*/ 2180265 h 2561350"/>
                  <a:gd name="connsiteX9-8193" fmla="*/ 1209187 w 2040556"/>
                  <a:gd name="connsiteY9-8194" fmla="*/ 2167002 h 2561350"/>
                  <a:gd name="connsiteX10-8195" fmla="*/ 1229060 w 2040556"/>
                  <a:gd name="connsiteY10-8196" fmla="*/ 2275300 h 2561350"/>
                  <a:gd name="connsiteX11-8197" fmla="*/ 779004 w 2040556"/>
                  <a:gd name="connsiteY11-8198" fmla="*/ 2277680 h 2561350"/>
                  <a:gd name="connsiteX12-8199" fmla="*/ 808937 w 2040556"/>
                  <a:gd name="connsiteY12-8200" fmla="*/ 2167002 h 2561350"/>
                  <a:gd name="connsiteX13-8201" fmla="*/ 116012 w 2040556"/>
                  <a:gd name="connsiteY13-8202" fmla="*/ 2200159 h 2561350"/>
                  <a:gd name="connsiteX14-8203" fmla="*/ 0 w 2040556"/>
                  <a:gd name="connsiteY14-8204" fmla="*/ 1657530 h 2561350"/>
                  <a:gd name="connsiteX15-8205" fmla="*/ 248790 w 2040556"/>
                  <a:gd name="connsiteY15-8206" fmla="*/ 1553025 h 2561350"/>
                  <a:gd name="connsiteX16-8207" fmla="*/ 226518 w 2040556"/>
                  <a:gd name="connsiteY16-8208" fmla="*/ 1049619 h 2561350"/>
                  <a:gd name="connsiteX17-8209" fmla="*/ 16100 w 2040556"/>
                  <a:gd name="connsiteY17-8210" fmla="*/ 1005469 h 2561350"/>
                  <a:gd name="connsiteX18-8211" fmla="*/ 87479 w 2040556"/>
                  <a:gd name="connsiteY18-8212" fmla="*/ 369408 h 2561350"/>
                  <a:gd name="connsiteX19-8213" fmla="*/ 813908 w 2040556"/>
                  <a:gd name="connsiteY19-8214" fmla="*/ 389002 h 2561350"/>
                  <a:gd name="connsiteX20-8215" fmla="*/ 779004 w 2040556"/>
                  <a:gd name="connsiteY20-8216" fmla="*/ 283670 h 2561350"/>
                  <a:gd name="connsiteX21-8217" fmla="*/ 1014747 w 2040556"/>
                  <a:gd name="connsiteY21-8218" fmla="*/ 3 h 2561350"/>
                  <a:gd name="connsiteX0-8219" fmla="*/ 1014747 w 2040556"/>
                  <a:gd name="connsiteY0-8220" fmla="*/ 3 h 2561350"/>
                  <a:gd name="connsiteX1-8221" fmla="*/ 1229060 w 2040556"/>
                  <a:gd name="connsiteY1-8222" fmla="*/ 286050 h 2561350"/>
                  <a:gd name="connsiteX2-8223" fmla="*/ 1206924 w 2040556"/>
                  <a:gd name="connsiteY2-8224" fmla="*/ 389002 h 2561350"/>
                  <a:gd name="connsiteX3-8225" fmla="*/ 1954419 w 2040556"/>
                  <a:gd name="connsiteY3-8226" fmla="*/ 344364 h 2561350"/>
                  <a:gd name="connsiteX4-8227" fmla="*/ 2036260 w 2040556"/>
                  <a:gd name="connsiteY4-8228" fmla="*/ 926667 h 2561350"/>
                  <a:gd name="connsiteX5-8229" fmla="*/ 1849752 w 2040556"/>
                  <a:gd name="connsiteY5-8230" fmla="*/ 1056790 h 2561350"/>
                  <a:gd name="connsiteX6-8231" fmla="*/ 1811756 w 2040556"/>
                  <a:gd name="connsiteY6-8232" fmla="*/ 1531159 h 2561350"/>
                  <a:gd name="connsiteX7-8233" fmla="*/ 2029451 w 2040556"/>
                  <a:gd name="connsiteY7-8234" fmla="*/ 1619452 h 2561350"/>
                  <a:gd name="connsiteX8-8235" fmla="*/ 1938318 w 2040556"/>
                  <a:gd name="connsiteY8-8236" fmla="*/ 2180265 h 2561350"/>
                  <a:gd name="connsiteX9-8237" fmla="*/ 1209187 w 2040556"/>
                  <a:gd name="connsiteY9-8238" fmla="*/ 2167002 h 2561350"/>
                  <a:gd name="connsiteX10-8239" fmla="*/ 1229060 w 2040556"/>
                  <a:gd name="connsiteY10-8240" fmla="*/ 2275300 h 2561350"/>
                  <a:gd name="connsiteX11-8241" fmla="*/ 779004 w 2040556"/>
                  <a:gd name="connsiteY11-8242" fmla="*/ 2277680 h 2561350"/>
                  <a:gd name="connsiteX12-8243" fmla="*/ 808937 w 2040556"/>
                  <a:gd name="connsiteY12-8244" fmla="*/ 2167002 h 2561350"/>
                  <a:gd name="connsiteX13-8245" fmla="*/ 116012 w 2040556"/>
                  <a:gd name="connsiteY13-8246" fmla="*/ 2200159 h 2561350"/>
                  <a:gd name="connsiteX14-8247" fmla="*/ 0 w 2040556"/>
                  <a:gd name="connsiteY14-8248" fmla="*/ 1657530 h 2561350"/>
                  <a:gd name="connsiteX15-8249" fmla="*/ 248790 w 2040556"/>
                  <a:gd name="connsiteY15-8250" fmla="*/ 1553025 h 2561350"/>
                  <a:gd name="connsiteX16-8251" fmla="*/ 226518 w 2040556"/>
                  <a:gd name="connsiteY16-8252" fmla="*/ 1049619 h 2561350"/>
                  <a:gd name="connsiteX17-8253" fmla="*/ 16100 w 2040556"/>
                  <a:gd name="connsiteY17-8254" fmla="*/ 1005469 h 2561350"/>
                  <a:gd name="connsiteX18-8255" fmla="*/ 87479 w 2040556"/>
                  <a:gd name="connsiteY18-8256" fmla="*/ 369408 h 2561350"/>
                  <a:gd name="connsiteX19-8257" fmla="*/ 813908 w 2040556"/>
                  <a:gd name="connsiteY19-8258" fmla="*/ 389002 h 2561350"/>
                  <a:gd name="connsiteX20-8259" fmla="*/ 779004 w 2040556"/>
                  <a:gd name="connsiteY20-8260" fmla="*/ 283670 h 2561350"/>
                  <a:gd name="connsiteX21-8261" fmla="*/ 1014747 w 2040556"/>
                  <a:gd name="connsiteY21-8262" fmla="*/ 3 h 2561350"/>
                  <a:gd name="connsiteX0-8263" fmla="*/ 1014747 w 2040556"/>
                  <a:gd name="connsiteY0-8264" fmla="*/ 3 h 2561350"/>
                  <a:gd name="connsiteX1-8265" fmla="*/ 1229060 w 2040556"/>
                  <a:gd name="connsiteY1-8266" fmla="*/ 286050 h 2561350"/>
                  <a:gd name="connsiteX2-8267" fmla="*/ 1206924 w 2040556"/>
                  <a:gd name="connsiteY2-8268" fmla="*/ 389002 h 2561350"/>
                  <a:gd name="connsiteX3-8269" fmla="*/ 1954419 w 2040556"/>
                  <a:gd name="connsiteY3-8270" fmla="*/ 344364 h 2561350"/>
                  <a:gd name="connsiteX4-8271" fmla="*/ 2036260 w 2040556"/>
                  <a:gd name="connsiteY4-8272" fmla="*/ 926667 h 2561350"/>
                  <a:gd name="connsiteX5-8273" fmla="*/ 1849752 w 2040556"/>
                  <a:gd name="connsiteY5-8274" fmla="*/ 1056790 h 2561350"/>
                  <a:gd name="connsiteX6-8275" fmla="*/ 1811756 w 2040556"/>
                  <a:gd name="connsiteY6-8276" fmla="*/ 1531159 h 2561350"/>
                  <a:gd name="connsiteX7-8277" fmla="*/ 2029451 w 2040556"/>
                  <a:gd name="connsiteY7-8278" fmla="*/ 1619452 h 2561350"/>
                  <a:gd name="connsiteX8-8279" fmla="*/ 1938318 w 2040556"/>
                  <a:gd name="connsiteY8-8280" fmla="*/ 2180265 h 2561350"/>
                  <a:gd name="connsiteX9-8281" fmla="*/ 1209187 w 2040556"/>
                  <a:gd name="connsiteY9-8282" fmla="*/ 2167002 h 2561350"/>
                  <a:gd name="connsiteX10-8283" fmla="*/ 1229060 w 2040556"/>
                  <a:gd name="connsiteY10-8284" fmla="*/ 2275300 h 2561350"/>
                  <a:gd name="connsiteX11-8285" fmla="*/ 779004 w 2040556"/>
                  <a:gd name="connsiteY11-8286" fmla="*/ 2277680 h 2561350"/>
                  <a:gd name="connsiteX12-8287" fmla="*/ 808937 w 2040556"/>
                  <a:gd name="connsiteY12-8288" fmla="*/ 2167002 h 2561350"/>
                  <a:gd name="connsiteX13-8289" fmla="*/ 116012 w 2040556"/>
                  <a:gd name="connsiteY13-8290" fmla="*/ 2200159 h 2561350"/>
                  <a:gd name="connsiteX14-8291" fmla="*/ 0 w 2040556"/>
                  <a:gd name="connsiteY14-8292" fmla="*/ 1657530 h 2561350"/>
                  <a:gd name="connsiteX15-8293" fmla="*/ 248790 w 2040556"/>
                  <a:gd name="connsiteY15-8294" fmla="*/ 1553025 h 2561350"/>
                  <a:gd name="connsiteX16-8295" fmla="*/ 226518 w 2040556"/>
                  <a:gd name="connsiteY16-8296" fmla="*/ 1049619 h 2561350"/>
                  <a:gd name="connsiteX17-8297" fmla="*/ 16100 w 2040556"/>
                  <a:gd name="connsiteY17-8298" fmla="*/ 1005469 h 2561350"/>
                  <a:gd name="connsiteX18-8299" fmla="*/ 87479 w 2040556"/>
                  <a:gd name="connsiteY18-8300" fmla="*/ 369408 h 2561350"/>
                  <a:gd name="connsiteX19-8301" fmla="*/ 813908 w 2040556"/>
                  <a:gd name="connsiteY19-8302" fmla="*/ 389002 h 2561350"/>
                  <a:gd name="connsiteX20-8303" fmla="*/ 779004 w 2040556"/>
                  <a:gd name="connsiteY20-8304" fmla="*/ 283670 h 2561350"/>
                  <a:gd name="connsiteX21-8305" fmla="*/ 1014747 w 2040556"/>
                  <a:gd name="connsiteY21-8306" fmla="*/ 3 h 2561350"/>
                  <a:gd name="connsiteX0-8307" fmla="*/ 1014747 w 2040556"/>
                  <a:gd name="connsiteY0-8308" fmla="*/ 3 h 2561350"/>
                  <a:gd name="connsiteX1-8309" fmla="*/ 1229060 w 2040556"/>
                  <a:gd name="connsiteY1-8310" fmla="*/ 286050 h 2561350"/>
                  <a:gd name="connsiteX2-8311" fmla="*/ 1206924 w 2040556"/>
                  <a:gd name="connsiteY2-8312" fmla="*/ 389002 h 2561350"/>
                  <a:gd name="connsiteX3-8313" fmla="*/ 1954419 w 2040556"/>
                  <a:gd name="connsiteY3-8314" fmla="*/ 344364 h 2561350"/>
                  <a:gd name="connsiteX4-8315" fmla="*/ 2036260 w 2040556"/>
                  <a:gd name="connsiteY4-8316" fmla="*/ 926667 h 2561350"/>
                  <a:gd name="connsiteX5-8317" fmla="*/ 1849752 w 2040556"/>
                  <a:gd name="connsiteY5-8318" fmla="*/ 1056790 h 2561350"/>
                  <a:gd name="connsiteX6-8319" fmla="*/ 1811756 w 2040556"/>
                  <a:gd name="connsiteY6-8320" fmla="*/ 1531159 h 2561350"/>
                  <a:gd name="connsiteX7-8321" fmla="*/ 2029451 w 2040556"/>
                  <a:gd name="connsiteY7-8322" fmla="*/ 1619452 h 2561350"/>
                  <a:gd name="connsiteX8-8323" fmla="*/ 1938318 w 2040556"/>
                  <a:gd name="connsiteY8-8324" fmla="*/ 2180265 h 2561350"/>
                  <a:gd name="connsiteX9-8325" fmla="*/ 1209187 w 2040556"/>
                  <a:gd name="connsiteY9-8326" fmla="*/ 2167002 h 2561350"/>
                  <a:gd name="connsiteX10-8327" fmla="*/ 1229060 w 2040556"/>
                  <a:gd name="connsiteY10-8328" fmla="*/ 2275300 h 2561350"/>
                  <a:gd name="connsiteX11-8329" fmla="*/ 779004 w 2040556"/>
                  <a:gd name="connsiteY11-8330" fmla="*/ 2277680 h 2561350"/>
                  <a:gd name="connsiteX12-8331" fmla="*/ 808937 w 2040556"/>
                  <a:gd name="connsiteY12-8332" fmla="*/ 2167002 h 2561350"/>
                  <a:gd name="connsiteX13-8333" fmla="*/ 116012 w 2040556"/>
                  <a:gd name="connsiteY13-8334" fmla="*/ 2200159 h 2561350"/>
                  <a:gd name="connsiteX14-8335" fmla="*/ 0 w 2040556"/>
                  <a:gd name="connsiteY14-8336" fmla="*/ 1657530 h 2561350"/>
                  <a:gd name="connsiteX15-8337" fmla="*/ 248790 w 2040556"/>
                  <a:gd name="connsiteY15-8338" fmla="*/ 1553025 h 2561350"/>
                  <a:gd name="connsiteX16-8339" fmla="*/ 226518 w 2040556"/>
                  <a:gd name="connsiteY16-8340" fmla="*/ 1049619 h 2561350"/>
                  <a:gd name="connsiteX17-8341" fmla="*/ 16100 w 2040556"/>
                  <a:gd name="connsiteY17-8342" fmla="*/ 1005469 h 2561350"/>
                  <a:gd name="connsiteX18-8343" fmla="*/ 87479 w 2040556"/>
                  <a:gd name="connsiteY18-8344" fmla="*/ 369408 h 2561350"/>
                  <a:gd name="connsiteX19-8345" fmla="*/ 813908 w 2040556"/>
                  <a:gd name="connsiteY19-8346" fmla="*/ 389002 h 2561350"/>
                  <a:gd name="connsiteX20-8347" fmla="*/ 779004 w 2040556"/>
                  <a:gd name="connsiteY20-8348" fmla="*/ 283670 h 2561350"/>
                  <a:gd name="connsiteX21-8349" fmla="*/ 1014747 w 2040556"/>
                  <a:gd name="connsiteY21-8350" fmla="*/ 3 h 2561350"/>
                  <a:gd name="connsiteX0-8351" fmla="*/ 1014747 w 2040556"/>
                  <a:gd name="connsiteY0-8352" fmla="*/ 3 h 2561350"/>
                  <a:gd name="connsiteX1-8353" fmla="*/ 1229060 w 2040556"/>
                  <a:gd name="connsiteY1-8354" fmla="*/ 286050 h 2561350"/>
                  <a:gd name="connsiteX2-8355" fmla="*/ 1206924 w 2040556"/>
                  <a:gd name="connsiteY2-8356" fmla="*/ 389002 h 2561350"/>
                  <a:gd name="connsiteX3-8357" fmla="*/ 1954419 w 2040556"/>
                  <a:gd name="connsiteY3-8358" fmla="*/ 344364 h 2561350"/>
                  <a:gd name="connsiteX4-8359" fmla="*/ 2036260 w 2040556"/>
                  <a:gd name="connsiteY4-8360" fmla="*/ 926667 h 2561350"/>
                  <a:gd name="connsiteX5-8361" fmla="*/ 1849752 w 2040556"/>
                  <a:gd name="connsiteY5-8362" fmla="*/ 1056790 h 2561350"/>
                  <a:gd name="connsiteX6-8363" fmla="*/ 1811756 w 2040556"/>
                  <a:gd name="connsiteY6-8364" fmla="*/ 1531159 h 2561350"/>
                  <a:gd name="connsiteX7-8365" fmla="*/ 2029451 w 2040556"/>
                  <a:gd name="connsiteY7-8366" fmla="*/ 1619452 h 2561350"/>
                  <a:gd name="connsiteX8-8367" fmla="*/ 1938318 w 2040556"/>
                  <a:gd name="connsiteY8-8368" fmla="*/ 2180265 h 2561350"/>
                  <a:gd name="connsiteX9-8369" fmla="*/ 1209187 w 2040556"/>
                  <a:gd name="connsiteY9-8370" fmla="*/ 2167002 h 2561350"/>
                  <a:gd name="connsiteX10-8371" fmla="*/ 1229060 w 2040556"/>
                  <a:gd name="connsiteY10-8372" fmla="*/ 2275300 h 2561350"/>
                  <a:gd name="connsiteX11-8373" fmla="*/ 779004 w 2040556"/>
                  <a:gd name="connsiteY11-8374" fmla="*/ 2277680 h 2561350"/>
                  <a:gd name="connsiteX12-8375" fmla="*/ 808937 w 2040556"/>
                  <a:gd name="connsiteY12-8376" fmla="*/ 2167002 h 2561350"/>
                  <a:gd name="connsiteX13-8377" fmla="*/ 116012 w 2040556"/>
                  <a:gd name="connsiteY13-8378" fmla="*/ 2200159 h 2561350"/>
                  <a:gd name="connsiteX14-8379" fmla="*/ 0 w 2040556"/>
                  <a:gd name="connsiteY14-8380" fmla="*/ 1657530 h 2561350"/>
                  <a:gd name="connsiteX15-8381" fmla="*/ 248790 w 2040556"/>
                  <a:gd name="connsiteY15-8382" fmla="*/ 1539671 h 2561350"/>
                  <a:gd name="connsiteX16-8383" fmla="*/ 226518 w 2040556"/>
                  <a:gd name="connsiteY16-8384" fmla="*/ 1049619 h 2561350"/>
                  <a:gd name="connsiteX17-8385" fmla="*/ 16100 w 2040556"/>
                  <a:gd name="connsiteY17-8386" fmla="*/ 1005469 h 2561350"/>
                  <a:gd name="connsiteX18-8387" fmla="*/ 87479 w 2040556"/>
                  <a:gd name="connsiteY18-8388" fmla="*/ 369408 h 2561350"/>
                  <a:gd name="connsiteX19-8389" fmla="*/ 813908 w 2040556"/>
                  <a:gd name="connsiteY19-8390" fmla="*/ 389002 h 2561350"/>
                  <a:gd name="connsiteX20-8391" fmla="*/ 779004 w 2040556"/>
                  <a:gd name="connsiteY20-8392" fmla="*/ 283670 h 2561350"/>
                  <a:gd name="connsiteX21-8393" fmla="*/ 1014747 w 2040556"/>
                  <a:gd name="connsiteY21-8394" fmla="*/ 3 h 2561350"/>
                  <a:gd name="connsiteX0-8395" fmla="*/ 1014747 w 2040556"/>
                  <a:gd name="connsiteY0-8396" fmla="*/ 3 h 2561350"/>
                  <a:gd name="connsiteX1-8397" fmla="*/ 1229060 w 2040556"/>
                  <a:gd name="connsiteY1-8398" fmla="*/ 286050 h 2561350"/>
                  <a:gd name="connsiteX2-8399" fmla="*/ 1206924 w 2040556"/>
                  <a:gd name="connsiteY2-8400" fmla="*/ 389002 h 2561350"/>
                  <a:gd name="connsiteX3-8401" fmla="*/ 1954419 w 2040556"/>
                  <a:gd name="connsiteY3-8402" fmla="*/ 344364 h 2561350"/>
                  <a:gd name="connsiteX4-8403" fmla="*/ 2036260 w 2040556"/>
                  <a:gd name="connsiteY4-8404" fmla="*/ 926667 h 2561350"/>
                  <a:gd name="connsiteX5-8405" fmla="*/ 1849752 w 2040556"/>
                  <a:gd name="connsiteY5-8406" fmla="*/ 1056790 h 2561350"/>
                  <a:gd name="connsiteX6-8407" fmla="*/ 1811756 w 2040556"/>
                  <a:gd name="connsiteY6-8408" fmla="*/ 1531159 h 2561350"/>
                  <a:gd name="connsiteX7-8409" fmla="*/ 2029451 w 2040556"/>
                  <a:gd name="connsiteY7-8410" fmla="*/ 1619452 h 2561350"/>
                  <a:gd name="connsiteX8-8411" fmla="*/ 1938318 w 2040556"/>
                  <a:gd name="connsiteY8-8412" fmla="*/ 2180265 h 2561350"/>
                  <a:gd name="connsiteX9-8413" fmla="*/ 1209187 w 2040556"/>
                  <a:gd name="connsiteY9-8414" fmla="*/ 2167002 h 2561350"/>
                  <a:gd name="connsiteX10-8415" fmla="*/ 1229060 w 2040556"/>
                  <a:gd name="connsiteY10-8416" fmla="*/ 2275300 h 2561350"/>
                  <a:gd name="connsiteX11-8417" fmla="*/ 779004 w 2040556"/>
                  <a:gd name="connsiteY11-8418" fmla="*/ 2277680 h 2561350"/>
                  <a:gd name="connsiteX12-8419" fmla="*/ 808937 w 2040556"/>
                  <a:gd name="connsiteY12-8420" fmla="*/ 2167002 h 2561350"/>
                  <a:gd name="connsiteX13-8421" fmla="*/ 116012 w 2040556"/>
                  <a:gd name="connsiteY13-8422" fmla="*/ 2200159 h 2561350"/>
                  <a:gd name="connsiteX14-8423" fmla="*/ 0 w 2040556"/>
                  <a:gd name="connsiteY14-8424" fmla="*/ 1657530 h 2561350"/>
                  <a:gd name="connsiteX15-8425" fmla="*/ 248790 w 2040556"/>
                  <a:gd name="connsiteY15-8426" fmla="*/ 1539671 h 2561350"/>
                  <a:gd name="connsiteX16-8427" fmla="*/ 226518 w 2040556"/>
                  <a:gd name="connsiteY16-8428" fmla="*/ 1049619 h 2561350"/>
                  <a:gd name="connsiteX17-8429" fmla="*/ 16100 w 2040556"/>
                  <a:gd name="connsiteY17-8430" fmla="*/ 1005469 h 2561350"/>
                  <a:gd name="connsiteX18-8431" fmla="*/ 87479 w 2040556"/>
                  <a:gd name="connsiteY18-8432" fmla="*/ 369408 h 2561350"/>
                  <a:gd name="connsiteX19-8433" fmla="*/ 813908 w 2040556"/>
                  <a:gd name="connsiteY19-8434" fmla="*/ 389002 h 2561350"/>
                  <a:gd name="connsiteX20-8435" fmla="*/ 779004 w 2040556"/>
                  <a:gd name="connsiteY20-8436" fmla="*/ 283670 h 2561350"/>
                  <a:gd name="connsiteX21-8437" fmla="*/ 1014747 w 2040556"/>
                  <a:gd name="connsiteY21-8438" fmla="*/ 3 h 2561350"/>
                  <a:gd name="connsiteX0-8439" fmla="*/ 1014747 w 2040556"/>
                  <a:gd name="connsiteY0-8440" fmla="*/ 3 h 2561350"/>
                  <a:gd name="connsiteX1-8441" fmla="*/ 1229060 w 2040556"/>
                  <a:gd name="connsiteY1-8442" fmla="*/ 286050 h 2561350"/>
                  <a:gd name="connsiteX2-8443" fmla="*/ 1206924 w 2040556"/>
                  <a:gd name="connsiteY2-8444" fmla="*/ 389002 h 2561350"/>
                  <a:gd name="connsiteX3-8445" fmla="*/ 1954419 w 2040556"/>
                  <a:gd name="connsiteY3-8446" fmla="*/ 344364 h 2561350"/>
                  <a:gd name="connsiteX4-8447" fmla="*/ 2036260 w 2040556"/>
                  <a:gd name="connsiteY4-8448" fmla="*/ 926667 h 2561350"/>
                  <a:gd name="connsiteX5-8449" fmla="*/ 1849752 w 2040556"/>
                  <a:gd name="connsiteY5-8450" fmla="*/ 1056790 h 2561350"/>
                  <a:gd name="connsiteX6-8451" fmla="*/ 1811756 w 2040556"/>
                  <a:gd name="connsiteY6-8452" fmla="*/ 1531159 h 2561350"/>
                  <a:gd name="connsiteX7-8453" fmla="*/ 2029451 w 2040556"/>
                  <a:gd name="connsiteY7-8454" fmla="*/ 1619452 h 2561350"/>
                  <a:gd name="connsiteX8-8455" fmla="*/ 1938318 w 2040556"/>
                  <a:gd name="connsiteY8-8456" fmla="*/ 2180265 h 2561350"/>
                  <a:gd name="connsiteX9-8457" fmla="*/ 1209187 w 2040556"/>
                  <a:gd name="connsiteY9-8458" fmla="*/ 2167002 h 2561350"/>
                  <a:gd name="connsiteX10-8459" fmla="*/ 1229060 w 2040556"/>
                  <a:gd name="connsiteY10-8460" fmla="*/ 2275300 h 2561350"/>
                  <a:gd name="connsiteX11-8461" fmla="*/ 779004 w 2040556"/>
                  <a:gd name="connsiteY11-8462" fmla="*/ 2277680 h 2561350"/>
                  <a:gd name="connsiteX12-8463" fmla="*/ 808937 w 2040556"/>
                  <a:gd name="connsiteY12-8464" fmla="*/ 2167002 h 2561350"/>
                  <a:gd name="connsiteX13-8465" fmla="*/ 116012 w 2040556"/>
                  <a:gd name="connsiteY13-8466" fmla="*/ 2200159 h 2561350"/>
                  <a:gd name="connsiteX14-8467" fmla="*/ 0 w 2040556"/>
                  <a:gd name="connsiteY14-8468" fmla="*/ 1657530 h 2561350"/>
                  <a:gd name="connsiteX15-8469" fmla="*/ 248790 w 2040556"/>
                  <a:gd name="connsiteY15-8470" fmla="*/ 1539671 h 2561350"/>
                  <a:gd name="connsiteX16-8471" fmla="*/ 226518 w 2040556"/>
                  <a:gd name="connsiteY16-8472" fmla="*/ 1049619 h 2561350"/>
                  <a:gd name="connsiteX17-8473" fmla="*/ 16100 w 2040556"/>
                  <a:gd name="connsiteY17-8474" fmla="*/ 1005469 h 2561350"/>
                  <a:gd name="connsiteX18-8475" fmla="*/ 87479 w 2040556"/>
                  <a:gd name="connsiteY18-8476" fmla="*/ 369408 h 2561350"/>
                  <a:gd name="connsiteX19-8477" fmla="*/ 813908 w 2040556"/>
                  <a:gd name="connsiteY19-8478" fmla="*/ 389002 h 2561350"/>
                  <a:gd name="connsiteX20-8479" fmla="*/ 779004 w 2040556"/>
                  <a:gd name="connsiteY20-8480" fmla="*/ 283670 h 2561350"/>
                  <a:gd name="connsiteX21-8481" fmla="*/ 1014747 w 2040556"/>
                  <a:gd name="connsiteY21-8482" fmla="*/ 3 h 2561350"/>
                  <a:gd name="connsiteX0-8483" fmla="*/ 1014747 w 2040556"/>
                  <a:gd name="connsiteY0-8484" fmla="*/ 3 h 2561350"/>
                  <a:gd name="connsiteX1-8485" fmla="*/ 1229060 w 2040556"/>
                  <a:gd name="connsiteY1-8486" fmla="*/ 286050 h 2561350"/>
                  <a:gd name="connsiteX2-8487" fmla="*/ 1206924 w 2040556"/>
                  <a:gd name="connsiteY2-8488" fmla="*/ 389002 h 2561350"/>
                  <a:gd name="connsiteX3-8489" fmla="*/ 1954419 w 2040556"/>
                  <a:gd name="connsiteY3-8490" fmla="*/ 344364 h 2561350"/>
                  <a:gd name="connsiteX4-8491" fmla="*/ 2036260 w 2040556"/>
                  <a:gd name="connsiteY4-8492" fmla="*/ 926667 h 2561350"/>
                  <a:gd name="connsiteX5-8493" fmla="*/ 1849752 w 2040556"/>
                  <a:gd name="connsiteY5-8494" fmla="*/ 1056790 h 2561350"/>
                  <a:gd name="connsiteX6-8495" fmla="*/ 1811756 w 2040556"/>
                  <a:gd name="connsiteY6-8496" fmla="*/ 1531159 h 2561350"/>
                  <a:gd name="connsiteX7-8497" fmla="*/ 2029451 w 2040556"/>
                  <a:gd name="connsiteY7-8498" fmla="*/ 1619452 h 2561350"/>
                  <a:gd name="connsiteX8-8499" fmla="*/ 1938318 w 2040556"/>
                  <a:gd name="connsiteY8-8500" fmla="*/ 2180265 h 2561350"/>
                  <a:gd name="connsiteX9-8501" fmla="*/ 1209187 w 2040556"/>
                  <a:gd name="connsiteY9-8502" fmla="*/ 2167002 h 2561350"/>
                  <a:gd name="connsiteX10-8503" fmla="*/ 1229060 w 2040556"/>
                  <a:gd name="connsiteY10-8504" fmla="*/ 2275300 h 2561350"/>
                  <a:gd name="connsiteX11-8505" fmla="*/ 779004 w 2040556"/>
                  <a:gd name="connsiteY11-8506" fmla="*/ 2277680 h 2561350"/>
                  <a:gd name="connsiteX12-8507" fmla="*/ 808937 w 2040556"/>
                  <a:gd name="connsiteY12-8508" fmla="*/ 2167002 h 2561350"/>
                  <a:gd name="connsiteX13-8509" fmla="*/ 116012 w 2040556"/>
                  <a:gd name="connsiteY13-8510" fmla="*/ 2200159 h 2561350"/>
                  <a:gd name="connsiteX14-8511" fmla="*/ 0 w 2040556"/>
                  <a:gd name="connsiteY14-8512" fmla="*/ 1657530 h 2561350"/>
                  <a:gd name="connsiteX15-8513" fmla="*/ 248790 w 2040556"/>
                  <a:gd name="connsiteY15-8514" fmla="*/ 1539671 h 2561350"/>
                  <a:gd name="connsiteX16-8515" fmla="*/ 226518 w 2040556"/>
                  <a:gd name="connsiteY16-8516" fmla="*/ 1049619 h 2561350"/>
                  <a:gd name="connsiteX17-8517" fmla="*/ 16100 w 2040556"/>
                  <a:gd name="connsiteY17-8518" fmla="*/ 1005469 h 2561350"/>
                  <a:gd name="connsiteX18-8519" fmla="*/ 87479 w 2040556"/>
                  <a:gd name="connsiteY18-8520" fmla="*/ 369408 h 2561350"/>
                  <a:gd name="connsiteX19-8521" fmla="*/ 813908 w 2040556"/>
                  <a:gd name="connsiteY19-8522" fmla="*/ 389002 h 2561350"/>
                  <a:gd name="connsiteX20-8523" fmla="*/ 779004 w 2040556"/>
                  <a:gd name="connsiteY20-8524" fmla="*/ 283670 h 2561350"/>
                  <a:gd name="connsiteX21-8525" fmla="*/ 1014747 w 2040556"/>
                  <a:gd name="connsiteY21-8526" fmla="*/ 3 h 2561350"/>
                  <a:gd name="connsiteX0-8527" fmla="*/ 1014747 w 2040556"/>
                  <a:gd name="connsiteY0-8528" fmla="*/ 3 h 2561350"/>
                  <a:gd name="connsiteX1-8529" fmla="*/ 1229060 w 2040556"/>
                  <a:gd name="connsiteY1-8530" fmla="*/ 286050 h 2561350"/>
                  <a:gd name="connsiteX2-8531" fmla="*/ 1206924 w 2040556"/>
                  <a:gd name="connsiteY2-8532" fmla="*/ 389002 h 2561350"/>
                  <a:gd name="connsiteX3-8533" fmla="*/ 1954419 w 2040556"/>
                  <a:gd name="connsiteY3-8534" fmla="*/ 344364 h 2561350"/>
                  <a:gd name="connsiteX4-8535" fmla="*/ 2036260 w 2040556"/>
                  <a:gd name="connsiteY4-8536" fmla="*/ 926667 h 2561350"/>
                  <a:gd name="connsiteX5-8537" fmla="*/ 1849752 w 2040556"/>
                  <a:gd name="connsiteY5-8538" fmla="*/ 1056790 h 2561350"/>
                  <a:gd name="connsiteX6-8539" fmla="*/ 1811756 w 2040556"/>
                  <a:gd name="connsiteY6-8540" fmla="*/ 1531159 h 2561350"/>
                  <a:gd name="connsiteX7-8541" fmla="*/ 2029451 w 2040556"/>
                  <a:gd name="connsiteY7-8542" fmla="*/ 1619452 h 2561350"/>
                  <a:gd name="connsiteX8-8543" fmla="*/ 1938318 w 2040556"/>
                  <a:gd name="connsiteY8-8544" fmla="*/ 2180265 h 2561350"/>
                  <a:gd name="connsiteX9-8545" fmla="*/ 1209187 w 2040556"/>
                  <a:gd name="connsiteY9-8546" fmla="*/ 2167002 h 2561350"/>
                  <a:gd name="connsiteX10-8547" fmla="*/ 1229060 w 2040556"/>
                  <a:gd name="connsiteY10-8548" fmla="*/ 2275300 h 2561350"/>
                  <a:gd name="connsiteX11-8549" fmla="*/ 779004 w 2040556"/>
                  <a:gd name="connsiteY11-8550" fmla="*/ 2277680 h 2561350"/>
                  <a:gd name="connsiteX12-8551" fmla="*/ 808937 w 2040556"/>
                  <a:gd name="connsiteY12-8552" fmla="*/ 2167002 h 2561350"/>
                  <a:gd name="connsiteX13-8553" fmla="*/ 116012 w 2040556"/>
                  <a:gd name="connsiteY13-8554" fmla="*/ 2200159 h 2561350"/>
                  <a:gd name="connsiteX14-8555" fmla="*/ 0 w 2040556"/>
                  <a:gd name="connsiteY14-8556" fmla="*/ 1657530 h 2561350"/>
                  <a:gd name="connsiteX15-8557" fmla="*/ 248790 w 2040556"/>
                  <a:gd name="connsiteY15-8558" fmla="*/ 1539671 h 2561350"/>
                  <a:gd name="connsiteX16-8559" fmla="*/ 226518 w 2040556"/>
                  <a:gd name="connsiteY16-8560" fmla="*/ 1049619 h 2561350"/>
                  <a:gd name="connsiteX17-8561" fmla="*/ 16100 w 2040556"/>
                  <a:gd name="connsiteY17-8562" fmla="*/ 1005469 h 2561350"/>
                  <a:gd name="connsiteX18-8563" fmla="*/ 87479 w 2040556"/>
                  <a:gd name="connsiteY18-8564" fmla="*/ 369408 h 2561350"/>
                  <a:gd name="connsiteX19-8565" fmla="*/ 813908 w 2040556"/>
                  <a:gd name="connsiteY19-8566" fmla="*/ 389002 h 2561350"/>
                  <a:gd name="connsiteX20-8567" fmla="*/ 779004 w 2040556"/>
                  <a:gd name="connsiteY20-8568" fmla="*/ 283670 h 2561350"/>
                  <a:gd name="connsiteX21-8569" fmla="*/ 1014747 w 2040556"/>
                  <a:gd name="connsiteY21-8570" fmla="*/ 3 h 2561350"/>
                  <a:gd name="connsiteX0-8571" fmla="*/ 1014747 w 2040556"/>
                  <a:gd name="connsiteY0-8572" fmla="*/ 3 h 2561350"/>
                  <a:gd name="connsiteX1-8573" fmla="*/ 1229060 w 2040556"/>
                  <a:gd name="connsiteY1-8574" fmla="*/ 286050 h 2561350"/>
                  <a:gd name="connsiteX2-8575" fmla="*/ 1206924 w 2040556"/>
                  <a:gd name="connsiteY2-8576" fmla="*/ 389002 h 2561350"/>
                  <a:gd name="connsiteX3-8577" fmla="*/ 1954419 w 2040556"/>
                  <a:gd name="connsiteY3-8578" fmla="*/ 344364 h 2561350"/>
                  <a:gd name="connsiteX4-8579" fmla="*/ 2036260 w 2040556"/>
                  <a:gd name="connsiteY4-8580" fmla="*/ 926667 h 2561350"/>
                  <a:gd name="connsiteX5-8581" fmla="*/ 1849752 w 2040556"/>
                  <a:gd name="connsiteY5-8582" fmla="*/ 1056790 h 2561350"/>
                  <a:gd name="connsiteX6-8583" fmla="*/ 1811756 w 2040556"/>
                  <a:gd name="connsiteY6-8584" fmla="*/ 1531159 h 2561350"/>
                  <a:gd name="connsiteX7-8585" fmla="*/ 2029451 w 2040556"/>
                  <a:gd name="connsiteY7-8586" fmla="*/ 1619452 h 2561350"/>
                  <a:gd name="connsiteX8-8587" fmla="*/ 1938318 w 2040556"/>
                  <a:gd name="connsiteY8-8588" fmla="*/ 2180265 h 2561350"/>
                  <a:gd name="connsiteX9-8589" fmla="*/ 1209187 w 2040556"/>
                  <a:gd name="connsiteY9-8590" fmla="*/ 2167002 h 2561350"/>
                  <a:gd name="connsiteX10-8591" fmla="*/ 1229060 w 2040556"/>
                  <a:gd name="connsiteY10-8592" fmla="*/ 2275300 h 2561350"/>
                  <a:gd name="connsiteX11-8593" fmla="*/ 779004 w 2040556"/>
                  <a:gd name="connsiteY11-8594" fmla="*/ 2277680 h 2561350"/>
                  <a:gd name="connsiteX12-8595" fmla="*/ 808937 w 2040556"/>
                  <a:gd name="connsiteY12-8596" fmla="*/ 2167002 h 2561350"/>
                  <a:gd name="connsiteX13-8597" fmla="*/ 116012 w 2040556"/>
                  <a:gd name="connsiteY13-8598" fmla="*/ 2200159 h 2561350"/>
                  <a:gd name="connsiteX14-8599" fmla="*/ 0 w 2040556"/>
                  <a:gd name="connsiteY14-8600" fmla="*/ 1657530 h 2561350"/>
                  <a:gd name="connsiteX15-8601" fmla="*/ 248790 w 2040556"/>
                  <a:gd name="connsiteY15-8602" fmla="*/ 1539671 h 2561350"/>
                  <a:gd name="connsiteX16-8603" fmla="*/ 226518 w 2040556"/>
                  <a:gd name="connsiteY16-8604" fmla="*/ 1049619 h 2561350"/>
                  <a:gd name="connsiteX17-8605" fmla="*/ 16100 w 2040556"/>
                  <a:gd name="connsiteY17-8606" fmla="*/ 1005469 h 2561350"/>
                  <a:gd name="connsiteX18-8607" fmla="*/ 87479 w 2040556"/>
                  <a:gd name="connsiteY18-8608" fmla="*/ 369408 h 2561350"/>
                  <a:gd name="connsiteX19-8609" fmla="*/ 813908 w 2040556"/>
                  <a:gd name="connsiteY19-8610" fmla="*/ 389002 h 2561350"/>
                  <a:gd name="connsiteX20-8611" fmla="*/ 779004 w 2040556"/>
                  <a:gd name="connsiteY20-8612" fmla="*/ 283670 h 2561350"/>
                  <a:gd name="connsiteX21-8613" fmla="*/ 1014747 w 2040556"/>
                  <a:gd name="connsiteY21-8614" fmla="*/ 3 h 2561350"/>
                  <a:gd name="connsiteX0-8615" fmla="*/ 1014747 w 2040556"/>
                  <a:gd name="connsiteY0-8616" fmla="*/ 3 h 2561350"/>
                  <a:gd name="connsiteX1-8617" fmla="*/ 1229060 w 2040556"/>
                  <a:gd name="connsiteY1-8618" fmla="*/ 286050 h 2561350"/>
                  <a:gd name="connsiteX2-8619" fmla="*/ 1206924 w 2040556"/>
                  <a:gd name="connsiteY2-8620" fmla="*/ 389002 h 2561350"/>
                  <a:gd name="connsiteX3-8621" fmla="*/ 1954419 w 2040556"/>
                  <a:gd name="connsiteY3-8622" fmla="*/ 344364 h 2561350"/>
                  <a:gd name="connsiteX4-8623" fmla="*/ 2036260 w 2040556"/>
                  <a:gd name="connsiteY4-8624" fmla="*/ 926667 h 2561350"/>
                  <a:gd name="connsiteX5-8625" fmla="*/ 1849752 w 2040556"/>
                  <a:gd name="connsiteY5-8626" fmla="*/ 1056790 h 2561350"/>
                  <a:gd name="connsiteX6-8627" fmla="*/ 1811756 w 2040556"/>
                  <a:gd name="connsiteY6-8628" fmla="*/ 1531159 h 2561350"/>
                  <a:gd name="connsiteX7-8629" fmla="*/ 2029451 w 2040556"/>
                  <a:gd name="connsiteY7-8630" fmla="*/ 1619452 h 2561350"/>
                  <a:gd name="connsiteX8-8631" fmla="*/ 1938318 w 2040556"/>
                  <a:gd name="connsiteY8-8632" fmla="*/ 2180265 h 2561350"/>
                  <a:gd name="connsiteX9-8633" fmla="*/ 1209187 w 2040556"/>
                  <a:gd name="connsiteY9-8634" fmla="*/ 2167002 h 2561350"/>
                  <a:gd name="connsiteX10-8635" fmla="*/ 1229060 w 2040556"/>
                  <a:gd name="connsiteY10-8636" fmla="*/ 2275300 h 2561350"/>
                  <a:gd name="connsiteX11-8637" fmla="*/ 779004 w 2040556"/>
                  <a:gd name="connsiteY11-8638" fmla="*/ 2277680 h 2561350"/>
                  <a:gd name="connsiteX12-8639" fmla="*/ 808937 w 2040556"/>
                  <a:gd name="connsiteY12-8640" fmla="*/ 2167002 h 2561350"/>
                  <a:gd name="connsiteX13-8641" fmla="*/ 116012 w 2040556"/>
                  <a:gd name="connsiteY13-8642" fmla="*/ 2200159 h 2561350"/>
                  <a:gd name="connsiteX14-8643" fmla="*/ 0 w 2040556"/>
                  <a:gd name="connsiteY14-8644" fmla="*/ 1657530 h 2561350"/>
                  <a:gd name="connsiteX15-8645" fmla="*/ 248790 w 2040556"/>
                  <a:gd name="connsiteY15-8646" fmla="*/ 1539671 h 2561350"/>
                  <a:gd name="connsiteX16-8647" fmla="*/ 226518 w 2040556"/>
                  <a:gd name="connsiteY16-8648" fmla="*/ 1049619 h 2561350"/>
                  <a:gd name="connsiteX17-8649" fmla="*/ 16100 w 2040556"/>
                  <a:gd name="connsiteY17-8650" fmla="*/ 1005469 h 2561350"/>
                  <a:gd name="connsiteX18-8651" fmla="*/ 87479 w 2040556"/>
                  <a:gd name="connsiteY18-8652" fmla="*/ 369408 h 2561350"/>
                  <a:gd name="connsiteX19-8653" fmla="*/ 813908 w 2040556"/>
                  <a:gd name="connsiteY19-8654" fmla="*/ 389002 h 2561350"/>
                  <a:gd name="connsiteX20-8655" fmla="*/ 779004 w 2040556"/>
                  <a:gd name="connsiteY20-8656" fmla="*/ 283670 h 2561350"/>
                  <a:gd name="connsiteX21-8657" fmla="*/ 1014747 w 2040556"/>
                  <a:gd name="connsiteY21-8658" fmla="*/ 3 h 2561350"/>
                  <a:gd name="connsiteX0-8659" fmla="*/ 1014747 w 2040556"/>
                  <a:gd name="connsiteY0-8660" fmla="*/ 3 h 2561350"/>
                  <a:gd name="connsiteX1-8661" fmla="*/ 1229060 w 2040556"/>
                  <a:gd name="connsiteY1-8662" fmla="*/ 286050 h 2561350"/>
                  <a:gd name="connsiteX2-8663" fmla="*/ 1206924 w 2040556"/>
                  <a:gd name="connsiteY2-8664" fmla="*/ 389002 h 2561350"/>
                  <a:gd name="connsiteX3-8665" fmla="*/ 1954419 w 2040556"/>
                  <a:gd name="connsiteY3-8666" fmla="*/ 344364 h 2561350"/>
                  <a:gd name="connsiteX4-8667" fmla="*/ 2036260 w 2040556"/>
                  <a:gd name="connsiteY4-8668" fmla="*/ 926667 h 2561350"/>
                  <a:gd name="connsiteX5-8669" fmla="*/ 1849752 w 2040556"/>
                  <a:gd name="connsiteY5-8670" fmla="*/ 1056790 h 2561350"/>
                  <a:gd name="connsiteX6-8671" fmla="*/ 1811756 w 2040556"/>
                  <a:gd name="connsiteY6-8672" fmla="*/ 1531159 h 2561350"/>
                  <a:gd name="connsiteX7-8673" fmla="*/ 2029451 w 2040556"/>
                  <a:gd name="connsiteY7-8674" fmla="*/ 1619452 h 2561350"/>
                  <a:gd name="connsiteX8-8675" fmla="*/ 1938318 w 2040556"/>
                  <a:gd name="connsiteY8-8676" fmla="*/ 2180265 h 2561350"/>
                  <a:gd name="connsiteX9-8677" fmla="*/ 1209187 w 2040556"/>
                  <a:gd name="connsiteY9-8678" fmla="*/ 2167002 h 2561350"/>
                  <a:gd name="connsiteX10-8679" fmla="*/ 1229060 w 2040556"/>
                  <a:gd name="connsiteY10-8680" fmla="*/ 2275300 h 2561350"/>
                  <a:gd name="connsiteX11-8681" fmla="*/ 779004 w 2040556"/>
                  <a:gd name="connsiteY11-8682" fmla="*/ 2277680 h 2561350"/>
                  <a:gd name="connsiteX12-8683" fmla="*/ 808937 w 2040556"/>
                  <a:gd name="connsiteY12-8684" fmla="*/ 2167002 h 2561350"/>
                  <a:gd name="connsiteX13-8685" fmla="*/ 116012 w 2040556"/>
                  <a:gd name="connsiteY13-8686" fmla="*/ 2200159 h 2561350"/>
                  <a:gd name="connsiteX14-8687" fmla="*/ 0 w 2040556"/>
                  <a:gd name="connsiteY14-8688" fmla="*/ 1657530 h 2561350"/>
                  <a:gd name="connsiteX15-8689" fmla="*/ 248790 w 2040556"/>
                  <a:gd name="connsiteY15-8690" fmla="*/ 1539671 h 2561350"/>
                  <a:gd name="connsiteX16-8691" fmla="*/ 226518 w 2040556"/>
                  <a:gd name="connsiteY16-8692" fmla="*/ 1049619 h 2561350"/>
                  <a:gd name="connsiteX17-8693" fmla="*/ 16100 w 2040556"/>
                  <a:gd name="connsiteY17-8694" fmla="*/ 1005469 h 2561350"/>
                  <a:gd name="connsiteX18-8695" fmla="*/ 87479 w 2040556"/>
                  <a:gd name="connsiteY18-8696" fmla="*/ 369408 h 2561350"/>
                  <a:gd name="connsiteX19-8697" fmla="*/ 813908 w 2040556"/>
                  <a:gd name="connsiteY19-8698" fmla="*/ 389002 h 2561350"/>
                  <a:gd name="connsiteX20-8699" fmla="*/ 779004 w 2040556"/>
                  <a:gd name="connsiteY20-8700" fmla="*/ 283670 h 2561350"/>
                  <a:gd name="connsiteX21-8701" fmla="*/ 1014747 w 2040556"/>
                  <a:gd name="connsiteY21-8702" fmla="*/ 3 h 2561350"/>
                  <a:gd name="connsiteX0-8703" fmla="*/ 1014747 w 2040556"/>
                  <a:gd name="connsiteY0-8704" fmla="*/ 3 h 2561350"/>
                  <a:gd name="connsiteX1-8705" fmla="*/ 1229060 w 2040556"/>
                  <a:gd name="connsiteY1-8706" fmla="*/ 286050 h 2561350"/>
                  <a:gd name="connsiteX2-8707" fmla="*/ 1206924 w 2040556"/>
                  <a:gd name="connsiteY2-8708" fmla="*/ 389002 h 2561350"/>
                  <a:gd name="connsiteX3-8709" fmla="*/ 1954419 w 2040556"/>
                  <a:gd name="connsiteY3-8710" fmla="*/ 344364 h 2561350"/>
                  <a:gd name="connsiteX4-8711" fmla="*/ 2036260 w 2040556"/>
                  <a:gd name="connsiteY4-8712" fmla="*/ 926667 h 2561350"/>
                  <a:gd name="connsiteX5-8713" fmla="*/ 1849752 w 2040556"/>
                  <a:gd name="connsiteY5-8714" fmla="*/ 1056790 h 2561350"/>
                  <a:gd name="connsiteX6-8715" fmla="*/ 1811756 w 2040556"/>
                  <a:gd name="connsiteY6-8716" fmla="*/ 1531159 h 2561350"/>
                  <a:gd name="connsiteX7-8717" fmla="*/ 2029451 w 2040556"/>
                  <a:gd name="connsiteY7-8718" fmla="*/ 1619452 h 2561350"/>
                  <a:gd name="connsiteX8-8719" fmla="*/ 1938318 w 2040556"/>
                  <a:gd name="connsiteY8-8720" fmla="*/ 2180265 h 2561350"/>
                  <a:gd name="connsiteX9-8721" fmla="*/ 1209187 w 2040556"/>
                  <a:gd name="connsiteY9-8722" fmla="*/ 2167002 h 2561350"/>
                  <a:gd name="connsiteX10-8723" fmla="*/ 1229060 w 2040556"/>
                  <a:gd name="connsiteY10-8724" fmla="*/ 2275300 h 2561350"/>
                  <a:gd name="connsiteX11-8725" fmla="*/ 779004 w 2040556"/>
                  <a:gd name="connsiteY11-8726" fmla="*/ 2277680 h 2561350"/>
                  <a:gd name="connsiteX12-8727" fmla="*/ 808937 w 2040556"/>
                  <a:gd name="connsiteY12-8728" fmla="*/ 2167002 h 2561350"/>
                  <a:gd name="connsiteX13-8729" fmla="*/ 116012 w 2040556"/>
                  <a:gd name="connsiteY13-8730" fmla="*/ 2200159 h 2561350"/>
                  <a:gd name="connsiteX14-8731" fmla="*/ 0 w 2040556"/>
                  <a:gd name="connsiteY14-8732" fmla="*/ 1657530 h 2561350"/>
                  <a:gd name="connsiteX15-8733" fmla="*/ 248790 w 2040556"/>
                  <a:gd name="connsiteY15-8734" fmla="*/ 1539671 h 2561350"/>
                  <a:gd name="connsiteX16-8735" fmla="*/ 226518 w 2040556"/>
                  <a:gd name="connsiteY16-8736" fmla="*/ 1049619 h 2561350"/>
                  <a:gd name="connsiteX17-8737" fmla="*/ 16100 w 2040556"/>
                  <a:gd name="connsiteY17-8738" fmla="*/ 1005469 h 2561350"/>
                  <a:gd name="connsiteX18-8739" fmla="*/ 87479 w 2040556"/>
                  <a:gd name="connsiteY18-8740" fmla="*/ 369408 h 2561350"/>
                  <a:gd name="connsiteX19-8741" fmla="*/ 813908 w 2040556"/>
                  <a:gd name="connsiteY19-8742" fmla="*/ 389002 h 2561350"/>
                  <a:gd name="connsiteX20-8743" fmla="*/ 779004 w 2040556"/>
                  <a:gd name="connsiteY20-8744" fmla="*/ 283670 h 2561350"/>
                  <a:gd name="connsiteX21-8745" fmla="*/ 1014747 w 2040556"/>
                  <a:gd name="connsiteY21-8746" fmla="*/ 3 h 2561350"/>
                  <a:gd name="connsiteX0-8747" fmla="*/ 1014747 w 2040556"/>
                  <a:gd name="connsiteY0-8748" fmla="*/ 3 h 2561350"/>
                  <a:gd name="connsiteX1-8749" fmla="*/ 1229060 w 2040556"/>
                  <a:gd name="connsiteY1-8750" fmla="*/ 286050 h 2561350"/>
                  <a:gd name="connsiteX2-8751" fmla="*/ 1206924 w 2040556"/>
                  <a:gd name="connsiteY2-8752" fmla="*/ 389002 h 2561350"/>
                  <a:gd name="connsiteX3-8753" fmla="*/ 1954419 w 2040556"/>
                  <a:gd name="connsiteY3-8754" fmla="*/ 344364 h 2561350"/>
                  <a:gd name="connsiteX4-8755" fmla="*/ 2036260 w 2040556"/>
                  <a:gd name="connsiteY4-8756" fmla="*/ 926667 h 2561350"/>
                  <a:gd name="connsiteX5-8757" fmla="*/ 1849752 w 2040556"/>
                  <a:gd name="connsiteY5-8758" fmla="*/ 1056790 h 2561350"/>
                  <a:gd name="connsiteX6-8759" fmla="*/ 1811756 w 2040556"/>
                  <a:gd name="connsiteY6-8760" fmla="*/ 1531159 h 2561350"/>
                  <a:gd name="connsiteX7-8761" fmla="*/ 2029451 w 2040556"/>
                  <a:gd name="connsiteY7-8762" fmla="*/ 1619452 h 2561350"/>
                  <a:gd name="connsiteX8-8763" fmla="*/ 1938318 w 2040556"/>
                  <a:gd name="connsiteY8-8764" fmla="*/ 2180265 h 2561350"/>
                  <a:gd name="connsiteX9-8765" fmla="*/ 1209187 w 2040556"/>
                  <a:gd name="connsiteY9-8766" fmla="*/ 2167002 h 2561350"/>
                  <a:gd name="connsiteX10-8767" fmla="*/ 1229060 w 2040556"/>
                  <a:gd name="connsiteY10-8768" fmla="*/ 2275300 h 2561350"/>
                  <a:gd name="connsiteX11-8769" fmla="*/ 779004 w 2040556"/>
                  <a:gd name="connsiteY11-8770" fmla="*/ 2277680 h 2561350"/>
                  <a:gd name="connsiteX12-8771" fmla="*/ 808937 w 2040556"/>
                  <a:gd name="connsiteY12-8772" fmla="*/ 2167002 h 2561350"/>
                  <a:gd name="connsiteX13-8773" fmla="*/ 116012 w 2040556"/>
                  <a:gd name="connsiteY13-8774" fmla="*/ 2200159 h 2561350"/>
                  <a:gd name="connsiteX14-8775" fmla="*/ 0 w 2040556"/>
                  <a:gd name="connsiteY14-8776" fmla="*/ 1657530 h 2561350"/>
                  <a:gd name="connsiteX15-8777" fmla="*/ 248790 w 2040556"/>
                  <a:gd name="connsiteY15-8778" fmla="*/ 1539671 h 2561350"/>
                  <a:gd name="connsiteX16-8779" fmla="*/ 226518 w 2040556"/>
                  <a:gd name="connsiteY16-8780" fmla="*/ 1049619 h 2561350"/>
                  <a:gd name="connsiteX17-8781" fmla="*/ 16100 w 2040556"/>
                  <a:gd name="connsiteY17-8782" fmla="*/ 1005469 h 2561350"/>
                  <a:gd name="connsiteX18-8783" fmla="*/ 87479 w 2040556"/>
                  <a:gd name="connsiteY18-8784" fmla="*/ 369408 h 2561350"/>
                  <a:gd name="connsiteX19-8785" fmla="*/ 813908 w 2040556"/>
                  <a:gd name="connsiteY19-8786" fmla="*/ 389002 h 2561350"/>
                  <a:gd name="connsiteX20-8787" fmla="*/ 779004 w 2040556"/>
                  <a:gd name="connsiteY20-8788" fmla="*/ 283670 h 2561350"/>
                  <a:gd name="connsiteX21-8789" fmla="*/ 1014747 w 2040556"/>
                  <a:gd name="connsiteY21-8790" fmla="*/ 3 h 2561350"/>
                  <a:gd name="connsiteX0-8791" fmla="*/ 1014747 w 2040556"/>
                  <a:gd name="connsiteY0-8792" fmla="*/ 3 h 2561350"/>
                  <a:gd name="connsiteX1-8793" fmla="*/ 1229060 w 2040556"/>
                  <a:gd name="connsiteY1-8794" fmla="*/ 286050 h 2561350"/>
                  <a:gd name="connsiteX2-8795" fmla="*/ 1206924 w 2040556"/>
                  <a:gd name="connsiteY2-8796" fmla="*/ 389002 h 2561350"/>
                  <a:gd name="connsiteX3-8797" fmla="*/ 1954419 w 2040556"/>
                  <a:gd name="connsiteY3-8798" fmla="*/ 344364 h 2561350"/>
                  <a:gd name="connsiteX4-8799" fmla="*/ 2036260 w 2040556"/>
                  <a:gd name="connsiteY4-8800" fmla="*/ 926667 h 2561350"/>
                  <a:gd name="connsiteX5-8801" fmla="*/ 1849752 w 2040556"/>
                  <a:gd name="connsiteY5-8802" fmla="*/ 1056790 h 2561350"/>
                  <a:gd name="connsiteX6-8803" fmla="*/ 1811756 w 2040556"/>
                  <a:gd name="connsiteY6-8804" fmla="*/ 1531159 h 2561350"/>
                  <a:gd name="connsiteX7-8805" fmla="*/ 2036129 w 2040556"/>
                  <a:gd name="connsiteY7-8806" fmla="*/ 1616113 h 2561350"/>
                  <a:gd name="connsiteX8-8807" fmla="*/ 1938318 w 2040556"/>
                  <a:gd name="connsiteY8-8808" fmla="*/ 2180265 h 2561350"/>
                  <a:gd name="connsiteX9-8809" fmla="*/ 1209187 w 2040556"/>
                  <a:gd name="connsiteY9-8810" fmla="*/ 2167002 h 2561350"/>
                  <a:gd name="connsiteX10-8811" fmla="*/ 1229060 w 2040556"/>
                  <a:gd name="connsiteY10-8812" fmla="*/ 2275300 h 2561350"/>
                  <a:gd name="connsiteX11-8813" fmla="*/ 779004 w 2040556"/>
                  <a:gd name="connsiteY11-8814" fmla="*/ 2277680 h 2561350"/>
                  <a:gd name="connsiteX12-8815" fmla="*/ 808937 w 2040556"/>
                  <a:gd name="connsiteY12-8816" fmla="*/ 2167002 h 2561350"/>
                  <a:gd name="connsiteX13-8817" fmla="*/ 116012 w 2040556"/>
                  <a:gd name="connsiteY13-8818" fmla="*/ 2200159 h 2561350"/>
                  <a:gd name="connsiteX14-8819" fmla="*/ 0 w 2040556"/>
                  <a:gd name="connsiteY14-8820" fmla="*/ 1657530 h 2561350"/>
                  <a:gd name="connsiteX15-8821" fmla="*/ 248790 w 2040556"/>
                  <a:gd name="connsiteY15-8822" fmla="*/ 1539671 h 2561350"/>
                  <a:gd name="connsiteX16-8823" fmla="*/ 226518 w 2040556"/>
                  <a:gd name="connsiteY16-8824" fmla="*/ 1049619 h 2561350"/>
                  <a:gd name="connsiteX17-8825" fmla="*/ 16100 w 2040556"/>
                  <a:gd name="connsiteY17-8826" fmla="*/ 1005469 h 2561350"/>
                  <a:gd name="connsiteX18-8827" fmla="*/ 87479 w 2040556"/>
                  <a:gd name="connsiteY18-8828" fmla="*/ 369408 h 2561350"/>
                  <a:gd name="connsiteX19-8829" fmla="*/ 813908 w 2040556"/>
                  <a:gd name="connsiteY19-8830" fmla="*/ 389002 h 2561350"/>
                  <a:gd name="connsiteX20-8831" fmla="*/ 779004 w 2040556"/>
                  <a:gd name="connsiteY20-8832" fmla="*/ 283670 h 2561350"/>
                  <a:gd name="connsiteX21-8833" fmla="*/ 1014747 w 2040556"/>
                  <a:gd name="connsiteY21-8834" fmla="*/ 3 h 2561350"/>
                  <a:gd name="connsiteX0-8835" fmla="*/ 1014747 w 2040556"/>
                  <a:gd name="connsiteY0-8836" fmla="*/ 3 h 2561350"/>
                  <a:gd name="connsiteX1-8837" fmla="*/ 1229060 w 2040556"/>
                  <a:gd name="connsiteY1-8838" fmla="*/ 286050 h 2561350"/>
                  <a:gd name="connsiteX2-8839" fmla="*/ 1206924 w 2040556"/>
                  <a:gd name="connsiteY2-8840" fmla="*/ 389002 h 2561350"/>
                  <a:gd name="connsiteX3-8841" fmla="*/ 1954419 w 2040556"/>
                  <a:gd name="connsiteY3-8842" fmla="*/ 344364 h 2561350"/>
                  <a:gd name="connsiteX4-8843" fmla="*/ 2036260 w 2040556"/>
                  <a:gd name="connsiteY4-8844" fmla="*/ 926667 h 2561350"/>
                  <a:gd name="connsiteX5-8845" fmla="*/ 1849752 w 2040556"/>
                  <a:gd name="connsiteY5-8846" fmla="*/ 1056790 h 2561350"/>
                  <a:gd name="connsiteX6-8847" fmla="*/ 1811756 w 2040556"/>
                  <a:gd name="connsiteY6-8848" fmla="*/ 1531159 h 2561350"/>
                  <a:gd name="connsiteX7-8849" fmla="*/ 2036129 w 2040556"/>
                  <a:gd name="connsiteY7-8850" fmla="*/ 1616113 h 2561350"/>
                  <a:gd name="connsiteX8-8851" fmla="*/ 1938318 w 2040556"/>
                  <a:gd name="connsiteY8-8852" fmla="*/ 2180265 h 2561350"/>
                  <a:gd name="connsiteX9-8853" fmla="*/ 1209187 w 2040556"/>
                  <a:gd name="connsiteY9-8854" fmla="*/ 2167002 h 2561350"/>
                  <a:gd name="connsiteX10-8855" fmla="*/ 1229060 w 2040556"/>
                  <a:gd name="connsiteY10-8856" fmla="*/ 2275300 h 2561350"/>
                  <a:gd name="connsiteX11-8857" fmla="*/ 779004 w 2040556"/>
                  <a:gd name="connsiteY11-8858" fmla="*/ 2277680 h 2561350"/>
                  <a:gd name="connsiteX12-8859" fmla="*/ 808937 w 2040556"/>
                  <a:gd name="connsiteY12-8860" fmla="*/ 2167002 h 2561350"/>
                  <a:gd name="connsiteX13-8861" fmla="*/ 116012 w 2040556"/>
                  <a:gd name="connsiteY13-8862" fmla="*/ 2200159 h 2561350"/>
                  <a:gd name="connsiteX14-8863" fmla="*/ 0 w 2040556"/>
                  <a:gd name="connsiteY14-8864" fmla="*/ 1657530 h 2561350"/>
                  <a:gd name="connsiteX15-8865" fmla="*/ 248790 w 2040556"/>
                  <a:gd name="connsiteY15-8866" fmla="*/ 1539671 h 2561350"/>
                  <a:gd name="connsiteX16-8867" fmla="*/ 226518 w 2040556"/>
                  <a:gd name="connsiteY16-8868" fmla="*/ 1049619 h 2561350"/>
                  <a:gd name="connsiteX17-8869" fmla="*/ 16100 w 2040556"/>
                  <a:gd name="connsiteY17-8870" fmla="*/ 1005469 h 2561350"/>
                  <a:gd name="connsiteX18-8871" fmla="*/ 87479 w 2040556"/>
                  <a:gd name="connsiteY18-8872" fmla="*/ 369408 h 2561350"/>
                  <a:gd name="connsiteX19-8873" fmla="*/ 813908 w 2040556"/>
                  <a:gd name="connsiteY19-8874" fmla="*/ 389002 h 2561350"/>
                  <a:gd name="connsiteX20-8875" fmla="*/ 779004 w 2040556"/>
                  <a:gd name="connsiteY20-8876" fmla="*/ 283670 h 2561350"/>
                  <a:gd name="connsiteX21-8877" fmla="*/ 1014747 w 2040556"/>
                  <a:gd name="connsiteY21-8878" fmla="*/ 3 h 2561350"/>
                  <a:gd name="connsiteX0-8879" fmla="*/ 1014747 w 2040556"/>
                  <a:gd name="connsiteY0-8880" fmla="*/ 3 h 2561350"/>
                  <a:gd name="connsiteX1-8881" fmla="*/ 1229060 w 2040556"/>
                  <a:gd name="connsiteY1-8882" fmla="*/ 286050 h 2561350"/>
                  <a:gd name="connsiteX2-8883" fmla="*/ 1206924 w 2040556"/>
                  <a:gd name="connsiteY2-8884" fmla="*/ 389002 h 2561350"/>
                  <a:gd name="connsiteX3-8885" fmla="*/ 1954419 w 2040556"/>
                  <a:gd name="connsiteY3-8886" fmla="*/ 344364 h 2561350"/>
                  <a:gd name="connsiteX4-8887" fmla="*/ 2036260 w 2040556"/>
                  <a:gd name="connsiteY4-8888" fmla="*/ 926667 h 2561350"/>
                  <a:gd name="connsiteX5-8889" fmla="*/ 1849752 w 2040556"/>
                  <a:gd name="connsiteY5-8890" fmla="*/ 1056790 h 2561350"/>
                  <a:gd name="connsiteX6-8891" fmla="*/ 1811756 w 2040556"/>
                  <a:gd name="connsiteY6-8892" fmla="*/ 1531159 h 2561350"/>
                  <a:gd name="connsiteX7-8893" fmla="*/ 2036129 w 2040556"/>
                  <a:gd name="connsiteY7-8894" fmla="*/ 1616113 h 2561350"/>
                  <a:gd name="connsiteX8-8895" fmla="*/ 1938318 w 2040556"/>
                  <a:gd name="connsiteY8-8896" fmla="*/ 2180265 h 2561350"/>
                  <a:gd name="connsiteX9-8897" fmla="*/ 1209187 w 2040556"/>
                  <a:gd name="connsiteY9-8898" fmla="*/ 2167002 h 2561350"/>
                  <a:gd name="connsiteX10-8899" fmla="*/ 1229060 w 2040556"/>
                  <a:gd name="connsiteY10-8900" fmla="*/ 2275300 h 2561350"/>
                  <a:gd name="connsiteX11-8901" fmla="*/ 779004 w 2040556"/>
                  <a:gd name="connsiteY11-8902" fmla="*/ 2277680 h 2561350"/>
                  <a:gd name="connsiteX12-8903" fmla="*/ 808937 w 2040556"/>
                  <a:gd name="connsiteY12-8904" fmla="*/ 2167002 h 2561350"/>
                  <a:gd name="connsiteX13-8905" fmla="*/ 116012 w 2040556"/>
                  <a:gd name="connsiteY13-8906" fmla="*/ 2200159 h 2561350"/>
                  <a:gd name="connsiteX14-8907" fmla="*/ 0 w 2040556"/>
                  <a:gd name="connsiteY14-8908" fmla="*/ 1657530 h 2561350"/>
                  <a:gd name="connsiteX15-8909" fmla="*/ 248790 w 2040556"/>
                  <a:gd name="connsiteY15-8910" fmla="*/ 1539671 h 2561350"/>
                  <a:gd name="connsiteX16-8911" fmla="*/ 226518 w 2040556"/>
                  <a:gd name="connsiteY16-8912" fmla="*/ 1049619 h 2561350"/>
                  <a:gd name="connsiteX17-8913" fmla="*/ 16100 w 2040556"/>
                  <a:gd name="connsiteY17-8914" fmla="*/ 1005469 h 2561350"/>
                  <a:gd name="connsiteX18-8915" fmla="*/ 87479 w 2040556"/>
                  <a:gd name="connsiteY18-8916" fmla="*/ 369408 h 2561350"/>
                  <a:gd name="connsiteX19-8917" fmla="*/ 813908 w 2040556"/>
                  <a:gd name="connsiteY19-8918" fmla="*/ 389002 h 2561350"/>
                  <a:gd name="connsiteX20-8919" fmla="*/ 779004 w 2040556"/>
                  <a:gd name="connsiteY20-8920" fmla="*/ 283670 h 2561350"/>
                  <a:gd name="connsiteX21-8921" fmla="*/ 1014747 w 2040556"/>
                  <a:gd name="connsiteY21-8922" fmla="*/ 3 h 2561350"/>
                  <a:gd name="connsiteX0-8923" fmla="*/ 1014747 w 2040556"/>
                  <a:gd name="connsiteY0-8924" fmla="*/ 3 h 2561350"/>
                  <a:gd name="connsiteX1-8925" fmla="*/ 1229060 w 2040556"/>
                  <a:gd name="connsiteY1-8926" fmla="*/ 286050 h 2561350"/>
                  <a:gd name="connsiteX2-8927" fmla="*/ 1206924 w 2040556"/>
                  <a:gd name="connsiteY2-8928" fmla="*/ 389002 h 2561350"/>
                  <a:gd name="connsiteX3-8929" fmla="*/ 1954419 w 2040556"/>
                  <a:gd name="connsiteY3-8930" fmla="*/ 344364 h 2561350"/>
                  <a:gd name="connsiteX4-8931" fmla="*/ 2036260 w 2040556"/>
                  <a:gd name="connsiteY4-8932" fmla="*/ 926667 h 2561350"/>
                  <a:gd name="connsiteX5-8933" fmla="*/ 1849752 w 2040556"/>
                  <a:gd name="connsiteY5-8934" fmla="*/ 1056790 h 2561350"/>
                  <a:gd name="connsiteX6-8935" fmla="*/ 1811756 w 2040556"/>
                  <a:gd name="connsiteY6-8936" fmla="*/ 1531159 h 2561350"/>
                  <a:gd name="connsiteX7-8937" fmla="*/ 2036129 w 2040556"/>
                  <a:gd name="connsiteY7-8938" fmla="*/ 1616113 h 2561350"/>
                  <a:gd name="connsiteX8-8939" fmla="*/ 1938318 w 2040556"/>
                  <a:gd name="connsiteY8-8940" fmla="*/ 2180265 h 2561350"/>
                  <a:gd name="connsiteX9-8941" fmla="*/ 1209187 w 2040556"/>
                  <a:gd name="connsiteY9-8942" fmla="*/ 2167002 h 2561350"/>
                  <a:gd name="connsiteX10-8943" fmla="*/ 1229060 w 2040556"/>
                  <a:gd name="connsiteY10-8944" fmla="*/ 2275300 h 2561350"/>
                  <a:gd name="connsiteX11-8945" fmla="*/ 779004 w 2040556"/>
                  <a:gd name="connsiteY11-8946" fmla="*/ 2277680 h 2561350"/>
                  <a:gd name="connsiteX12-8947" fmla="*/ 808937 w 2040556"/>
                  <a:gd name="connsiteY12-8948" fmla="*/ 2167002 h 2561350"/>
                  <a:gd name="connsiteX13-8949" fmla="*/ 116012 w 2040556"/>
                  <a:gd name="connsiteY13-8950" fmla="*/ 2200159 h 2561350"/>
                  <a:gd name="connsiteX14-8951" fmla="*/ 0 w 2040556"/>
                  <a:gd name="connsiteY14-8952" fmla="*/ 1657530 h 2561350"/>
                  <a:gd name="connsiteX15-8953" fmla="*/ 248790 w 2040556"/>
                  <a:gd name="connsiteY15-8954" fmla="*/ 1539671 h 2561350"/>
                  <a:gd name="connsiteX16-8955" fmla="*/ 226518 w 2040556"/>
                  <a:gd name="connsiteY16-8956" fmla="*/ 1049619 h 2561350"/>
                  <a:gd name="connsiteX17-8957" fmla="*/ 16100 w 2040556"/>
                  <a:gd name="connsiteY17-8958" fmla="*/ 1005469 h 2561350"/>
                  <a:gd name="connsiteX18-8959" fmla="*/ 87479 w 2040556"/>
                  <a:gd name="connsiteY18-8960" fmla="*/ 369408 h 2561350"/>
                  <a:gd name="connsiteX19-8961" fmla="*/ 813908 w 2040556"/>
                  <a:gd name="connsiteY19-8962" fmla="*/ 389002 h 2561350"/>
                  <a:gd name="connsiteX20-8963" fmla="*/ 779004 w 2040556"/>
                  <a:gd name="connsiteY20-8964" fmla="*/ 283670 h 2561350"/>
                  <a:gd name="connsiteX21-8965" fmla="*/ 1014747 w 2040556"/>
                  <a:gd name="connsiteY21-8966" fmla="*/ 3 h 2561350"/>
                  <a:gd name="connsiteX0-8967" fmla="*/ 1014747 w 2040556"/>
                  <a:gd name="connsiteY0-8968" fmla="*/ 3 h 2561350"/>
                  <a:gd name="connsiteX1-8969" fmla="*/ 1229060 w 2040556"/>
                  <a:gd name="connsiteY1-8970" fmla="*/ 286050 h 2561350"/>
                  <a:gd name="connsiteX2-8971" fmla="*/ 1206924 w 2040556"/>
                  <a:gd name="connsiteY2-8972" fmla="*/ 389002 h 2561350"/>
                  <a:gd name="connsiteX3-8973" fmla="*/ 1954419 w 2040556"/>
                  <a:gd name="connsiteY3-8974" fmla="*/ 344364 h 2561350"/>
                  <a:gd name="connsiteX4-8975" fmla="*/ 2036260 w 2040556"/>
                  <a:gd name="connsiteY4-8976" fmla="*/ 926667 h 2561350"/>
                  <a:gd name="connsiteX5-8977" fmla="*/ 1849752 w 2040556"/>
                  <a:gd name="connsiteY5-8978" fmla="*/ 1060129 h 2561350"/>
                  <a:gd name="connsiteX6-8979" fmla="*/ 1811756 w 2040556"/>
                  <a:gd name="connsiteY6-8980" fmla="*/ 1531159 h 2561350"/>
                  <a:gd name="connsiteX7-8981" fmla="*/ 2036129 w 2040556"/>
                  <a:gd name="connsiteY7-8982" fmla="*/ 1616113 h 2561350"/>
                  <a:gd name="connsiteX8-8983" fmla="*/ 1938318 w 2040556"/>
                  <a:gd name="connsiteY8-8984" fmla="*/ 2180265 h 2561350"/>
                  <a:gd name="connsiteX9-8985" fmla="*/ 1209187 w 2040556"/>
                  <a:gd name="connsiteY9-8986" fmla="*/ 2167002 h 2561350"/>
                  <a:gd name="connsiteX10-8987" fmla="*/ 1229060 w 2040556"/>
                  <a:gd name="connsiteY10-8988" fmla="*/ 2275300 h 2561350"/>
                  <a:gd name="connsiteX11-8989" fmla="*/ 779004 w 2040556"/>
                  <a:gd name="connsiteY11-8990" fmla="*/ 2277680 h 2561350"/>
                  <a:gd name="connsiteX12-8991" fmla="*/ 808937 w 2040556"/>
                  <a:gd name="connsiteY12-8992" fmla="*/ 2167002 h 2561350"/>
                  <a:gd name="connsiteX13-8993" fmla="*/ 116012 w 2040556"/>
                  <a:gd name="connsiteY13-8994" fmla="*/ 2200159 h 2561350"/>
                  <a:gd name="connsiteX14-8995" fmla="*/ 0 w 2040556"/>
                  <a:gd name="connsiteY14-8996" fmla="*/ 1657530 h 2561350"/>
                  <a:gd name="connsiteX15-8997" fmla="*/ 248790 w 2040556"/>
                  <a:gd name="connsiteY15-8998" fmla="*/ 1539671 h 2561350"/>
                  <a:gd name="connsiteX16-8999" fmla="*/ 226518 w 2040556"/>
                  <a:gd name="connsiteY16-9000" fmla="*/ 1049619 h 2561350"/>
                  <a:gd name="connsiteX17-9001" fmla="*/ 16100 w 2040556"/>
                  <a:gd name="connsiteY17-9002" fmla="*/ 1005469 h 2561350"/>
                  <a:gd name="connsiteX18-9003" fmla="*/ 87479 w 2040556"/>
                  <a:gd name="connsiteY18-9004" fmla="*/ 369408 h 2561350"/>
                  <a:gd name="connsiteX19-9005" fmla="*/ 813908 w 2040556"/>
                  <a:gd name="connsiteY19-9006" fmla="*/ 389002 h 2561350"/>
                  <a:gd name="connsiteX20-9007" fmla="*/ 779004 w 2040556"/>
                  <a:gd name="connsiteY20-9008" fmla="*/ 283670 h 2561350"/>
                  <a:gd name="connsiteX21-9009" fmla="*/ 1014747 w 2040556"/>
                  <a:gd name="connsiteY21-9010" fmla="*/ 3 h 2561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-1" fmla="*/ 872209 w 1795780"/>
                  <a:gd name="connsiteY0-2" fmla="*/ 3 h 2561350"/>
                  <a:gd name="connsiteX1-3" fmla="*/ 1086522 w 1795780"/>
                  <a:gd name="connsiteY1-4" fmla="*/ 286050 h 2561350"/>
                  <a:gd name="connsiteX2-5" fmla="*/ 1064386 w 1795780"/>
                  <a:gd name="connsiteY2-6" fmla="*/ 389002 h 2561350"/>
                  <a:gd name="connsiteX3-7" fmla="*/ 1795780 w 1795780"/>
                  <a:gd name="connsiteY3-8" fmla="*/ 389002 h 2561350"/>
                  <a:gd name="connsiteX4-9" fmla="*/ 1795780 w 1795780"/>
                  <a:gd name="connsiteY4-10" fmla="*/ 1063389 h 2561350"/>
                  <a:gd name="connsiteX5-11" fmla="*/ 1706462 w 1795780"/>
                  <a:gd name="connsiteY5-12" fmla="*/ 1037347 h 2561350"/>
                  <a:gd name="connsiteX6-13" fmla="*/ 1704082 w 1795780"/>
                  <a:gd name="connsiteY6-14" fmla="*/ 1487403 h 2561350"/>
                  <a:gd name="connsiteX7-15" fmla="*/ 1795780 w 1795780"/>
                  <a:gd name="connsiteY7-16" fmla="*/ 1449629 h 2561350"/>
                  <a:gd name="connsiteX8-17" fmla="*/ 1795780 w 1795780"/>
                  <a:gd name="connsiteY8-18" fmla="*/ 2167002 h 2561350"/>
                  <a:gd name="connsiteX9-19" fmla="*/ 1066649 w 1795780"/>
                  <a:gd name="connsiteY9-20" fmla="*/ 2167002 h 2561350"/>
                  <a:gd name="connsiteX10-21" fmla="*/ 1086522 w 1795780"/>
                  <a:gd name="connsiteY10-22" fmla="*/ 2275300 h 2561350"/>
                  <a:gd name="connsiteX11-23" fmla="*/ 636466 w 1795780"/>
                  <a:gd name="connsiteY11-24" fmla="*/ 2277680 h 2561350"/>
                  <a:gd name="connsiteX12-25" fmla="*/ 666399 w 1795780"/>
                  <a:gd name="connsiteY12-26" fmla="*/ 2167002 h 2561350"/>
                  <a:gd name="connsiteX13-27" fmla="*/ 0 w 1795780"/>
                  <a:gd name="connsiteY13-28" fmla="*/ 2167002 h 2561350"/>
                  <a:gd name="connsiteX14-29" fmla="*/ 0 w 1795780"/>
                  <a:gd name="connsiteY14-30" fmla="*/ 1458174 h 2561350"/>
                  <a:gd name="connsiteX15-31" fmla="*/ 94999 w 1795780"/>
                  <a:gd name="connsiteY15-32" fmla="*/ 1495354 h 2561350"/>
                  <a:gd name="connsiteX16-33" fmla="*/ 92619 w 1795780"/>
                  <a:gd name="connsiteY16-34" fmla="*/ 1045298 h 2561350"/>
                  <a:gd name="connsiteX17-35" fmla="*/ 0 w 1795780"/>
                  <a:gd name="connsiteY17-36" fmla="*/ 1071146 h 2561350"/>
                  <a:gd name="connsiteX18-37" fmla="*/ 0 w 1795780"/>
                  <a:gd name="connsiteY18-38" fmla="*/ 389002 h 2561350"/>
                  <a:gd name="connsiteX19-39" fmla="*/ 671370 w 1795780"/>
                  <a:gd name="connsiteY19-40" fmla="*/ 389002 h 2561350"/>
                  <a:gd name="connsiteX20-41" fmla="*/ 636466 w 1795780"/>
                  <a:gd name="connsiteY20-42" fmla="*/ 283670 h 2561350"/>
                  <a:gd name="connsiteX21-43" fmla="*/ 872209 w 1795780"/>
                  <a:gd name="connsiteY21-44" fmla="*/ 3 h 2561350"/>
                  <a:gd name="connsiteX0-45" fmla="*/ 918629 w 1842200"/>
                  <a:gd name="connsiteY0-46" fmla="*/ 3 h 2561350"/>
                  <a:gd name="connsiteX1-47" fmla="*/ 1132942 w 1842200"/>
                  <a:gd name="connsiteY1-48" fmla="*/ 286050 h 2561350"/>
                  <a:gd name="connsiteX2-49" fmla="*/ 1110806 w 1842200"/>
                  <a:gd name="connsiteY2-50" fmla="*/ 389002 h 2561350"/>
                  <a:gd name="connsiteX3-51" fmla="*/ 1842200 w 1842200"/>
                  <a:gd name="connsiteY3-52" fmla="*/ 389002 h 2561350"/>
                  <a:gd name="connsiteX4-53" fmla="*/ 1842200 w 1842200"/>
                  <a:gd name="connsiteY4-54" fmla="*/ 1063389 h 2561350"/>
                  <a:gd name="connsiteX5-55" fmla="*/ 1752882 w 1842200"/>
                  <a:gd name="connsiteY5-56" fmla="*/ 1037347 h 2561350"/>
                  <a:gd name="connsiteX6-57" fmla="*/ 1750502 w 1842200"/>
                  <a:gd name="connsiteY6-58" fmla="*/ 1487403 h 2561350"/>
                  <a:gd name="connsiteX7-59" fmla="*/ 1842200 w 1842200"/>
                  <a:gd name="connsiteY7-60" fmla="*/ 1449629 h 2561350"/>
                  <a:gd name="connsiteX8-61" fmla="*/ 1842200 w 1842200"/>
                  <a:gd name="connsiteY8-62" fmla="*/ 2167002 h 2561350"/>
                  <a:gd name="connsiteX9-63" fmla="*/ 1113069 w 1842200"/>
                  <a:gd name="connsiteY9-64" fmla="*/ 2167002 h 2561350"/>
                  <a:gd name="connsiteX10-65" fmla="*/ 1132942 w 1842200"/>
                  <a:gd name="connsiteY10-66" fmla="*/ 2275300 h 2561350"/>
                  <a:gd name="connsiteX11-67" fmla="*/ 682886 w 1842200"/>
                  <a:gd name="connsiteY11-68" fmla="*/ 2277680 h 2561350"/>
                  <a:gd name="connsiteX12-69" fmla="*/ 712819 w 1842200"/>
                  <a:gd name="connsiteY12-70" fmla="*/ 2167002 h 2561350"/>
                  <a:gd name="connsiteX13-71" fmla="*/ 46420 w 1842200"/>
                  <a:gd name="connsiteY13-72" fmla="*/ 2167002 h 2561350"/>
                  <a:gd name="connsiteX14-73" fmla="*/ 46420 w 1842200"/>
                  <a:gd name="connsiteY14-74" fmla="*/ 1458174 h 2561350"/>
                  <a:gd name="connsiteX15-75" fmla="*/ 141419 w 1842200"/>
                  <a:gd name="connsiteY15-76" fmla="*/ 1495354 h 2561350"/>
                  <a:gd name="connsiteX16-77" fmla="*/ 139039 w 1842200"/>
                  <a:gd name="connsiteY16-78" fmla="*/ 1045298 h 2561350"/>
                  <a:gd name="connsiteX17-79" fmla="*/ 46420 w 1842200"/>
                  <a:gd name="connsiteY17-80" fmla="*/ 1071146 h 2561350"/>
                  <a:gd name="connsiteX18-81" fmla="*/ 0 w 1842200"/>
                  <a:gd name="connsiteY18-82" fmla="*/ 382371 h 2561350"/>
                  <a:gd name="connsiteX19-83" fmla="*/ 717790 w 1842200"/>
                  <a:gd name="connsiteY19-84" fmla="*/ 389002 h 2561350"/>
                  <a:gd name="connsiteX20-85" fmla="*/ 682886 w 1842200"/>
                  <a:gd name="connsiteY20-86" fmla="*/ 283670 h 2561350"/>
                  <a:gd name="connsiteX21-87" fmla="*/ 918629 w 1842200"/>
                  <a:gd name="connsiteY21-88" fmla="*/ 3 h 2561350"/>
                  <a:gd name="connsiteX0-89" fmla="*/ 918629 w 1842200"/>
                  <a:gd name="connsiteY0-90" fmla="*/ 3 h 2561350"/>
                  <a:gd name="connsiteX1-91" fmla="*/ 1132942 w 1842200"/>
                  <a:gd name="connsiteY1-92" fmla="*/ 286050 h 2561350"/>
                  <a:gd name="connsiteX2-93" fmla="*/ 1110806 w 1842200"/>
                  <a:gd name="connsiteY2-94" fmla="*/ 389002 h 2561350"/>
                  <a:gd name="connsiteX3-95" fmla="*/ 1842200 w 1842200"/>
                  <a:gd name="connsiteY3-96" fmla="*/ 389002 h 2561350"/>
                  <a:gd name="connsiteX4-97" fmla="*/ 1842200 w 1842200"/>
                  <a:gd name="connsiteY4-98" fmla="*/ 1063389 h 2561350"/>
                  <a:gd name="connsiteX5-99" fmla="*/ 1752882 w 1842200"/>
                  <a:gd name="connsiteY5-100" fmla="*/ 1037347 h 2561350"/>
                  <a:gd name="connsiteX6-101" fmla="*/ 1750502 w 1842200"/>
                  <a:gd name="connsiteY6-102" fmla="*/ 1487403 h 2561350"/>
                  <a:gd name="connsiteX7-103" fmla="*/ 1842200 w 1842200"/>
                  <a:gd name="connsiteY7-104" fmla="*/ 1449629 h 2561350"/>
                  <a:gd name="connsiteX8-105" fmla="*/ 1842200 w 1842200"/>
                  <a:gd name="connsiteY8-106" fmla="*/ 2167002 h 2561350"/>
                  <a:gd name="connsiteX9-107" fmla="*/ 1113069 w 1842200"/>
                  <a:gd name="connsiteY9-108" fmla="*/ 2167002 h 2561350"/>
                  <a:gd name="connsiteX10-109" fmla="*/ 1132942 w 1842200"/>
                  <a:gd name="connsiteY10-110" fmla="*/ 2275300 h 2561350"/>
                  <a:gd name="connsiteX11-111" fmla="*/ 682886 w 1842200"/>
                  <a:gd name="connsiteY11-112" fmla="*/ 2277680 h 2561350"/>
                  <a:gd name="connsiteX12-113" fmla="*/ 712819 w 1842200"/>
                  <a:gd name="connsiteY12-114" fmla="*/ 2167002 h 2561350"/>
                  <a:gd name="connsiteX13-115" fmla="*/ 46420 w 1842200"/>
                  <a:gd name="connsiteY13-116" fmla="*/ 2167002 h 2561350"/>
                  <a:gd name="connsiteX14-117" fmla="*/ 46420 w 1842200"/>
                  <a:gd name="connsiteY14-118" fmla="*/ 1458174 h 2561350"/>
                  <a:gd name="connsiteX15-119" fmla="*/ 141419 w 1842200"/>
                  <a:gd name="connsiteY15-120" fmla="*/ 1495354 h 2561350"/>
                  <a:gd name="connsiteX16-121" fmla="*/ 139039 w 1842200"/>
                  <a:gd name="connsiteY16-122" fmla="*/ 1045298 h 2561350"/>
                  <a:gd name="connsiteX17-123" fmla="*/ 46420 w 1842200"/>
                  <a:gd name="connsiteY17-124" fmla="*/ 1071146 h 2561350"/>
                  <a:gd name="connsiteX18-125" fmla="*/ 0 w 1842200"/>
                  <a:gd name="connsiteY18-126" fmla="*/ 382371 h 2561350"/>
                  <a:gd name="connsiteX19-127" fmla="*/ 717790 w 1842200"/>
                  <a:gd name="connsiteY19-128" fmla="*/ 389002 h 2561350"/>
                  <a:gd name="connsiteX20-129" fmla="*/ 682886 w 1842200"/>
                  <a:gd name="connsiteY20-130" fmla="*/ 283670 h 2561350"/>
                  <a:gd name="connsiteX21-131" fmla="*/ 918629 w 1842200"/>
                  <a:gd name="connsiteY21-132" fmla="*/ 3 h 2561350"/>
                  <a:gd name="connsiteX0-133" fmla="*/ 918629 w 1842200"/>
                  <a:gd name="connsiteY0-134" fmla="*/ 3 h 2561350"/>
                  <a:gd name="connsiteX1-135" fmla="*/ 1132942 w 1842200"/>
                  <a:gd name="connsiteY1-136" fmla="*/ 286050 h 2561350"/>
                  <a:gd name="connsiteX2-137" fmla="*/ 1110806 w 1842200"/>
                  <a:gd name="connsiteY2-138" fmla="*/ 389002 h 2561350"/>
                  <a:gd name="connsiteX3-139" fmla="*/ 1842200 w 1842200"/>
                  <a:gd name="connsiteY3-140" fmla="*/ 389002 h 2561350"/>
                  <a:gd name="connsiteX4-141" fmla="*/ 1842200 w 1842200"/>
                  <a:gd name="connsiteY4-142" fmla="*/ 1063389 h 2561350"/>
                  <a:gd name="connsiteX5-143" fmla="*/ 1752882 w 1842200"/>
                  <a:gd name="connsiteY5-144" fmla="*/ 1037347 h 2561350"/>
                  <a:gd name="connsiteX6-145" fmla="*/ 1750502 w 1842200"/>
                  <a:gd name="connsiteY6-146" fmla="*/ 1487403 h 2561350"/>
                  <a:gd name="connsiteX7-147" fmla="*/ 1842200 w 1842200"/>
                  <a:gd name="connsiteY7-148" fmla="*/ 1449629 h 2561350"/>
                  <a:gd name="connsiteX8-149" fmla="*/ 1842200 w 1842200"/>
                  <a:gd name="connsiteY8-150" fmla="*/ 2167002 h 2561350"/>
                  <a:gd name="connsiteX9-151" fmla="*/ 1113069 w 1842200"/>
                  <a:gd name="connsiteY9-152" fmla="*/ 2167002 h 2561350"/>
                  <a:gd name="connsiteX10-153" fmla="*/ 1132942 w 1842200"/>
                  <a:gd name="connsiteY10-154" fmla="*/ 2275300 h 2561350"/>
                  <a:gd name="connsiteX11-155" fmla="*/ 682886 w 1842200"/>
                  <a:gd name="connsiteY11-156" fmla="*/ 2277680 h 2561350"/>
                  <a:gd name="connsiteX12-157" fmla="*/ 712819 w 1842200"/>
                  <a:gd name="connsiteY12-158" fmla="*/ 2167002 h 2561350"/>
                  <a:gd name="connsiteX13-159" fmla="*/ 46420 w 1842200"/>
                  <a:gd name="connsiteY13-160" fmla="*/ 2167002 h 2561350"/>
                  <a:gd name="connsiteX14-161" fmla="*/ 46420 w 1842200"/>
                  <a:gd name="connsiteY14-162" fmla="*/ 1458174 h 2561350"/>
                  <a:gd name="connsiteX15-163" fmla="*/ 141419 w 1842200"/>
                  <a:gd name="connsiteY15-164" fmla="*/ 1495354 h 2561350"/>
                  <a:gd name="connsiteX16-165" fmla="*/ 139039 w 1842200"/>
                  <a:gd name="connsiteY16-166" fmla="*/ 1045298 h 2561350"/>
                  <a:gd name="connsiteX17-167" fmla="*/ 46420 w 1842200"/>
                  <a:gd name="connsiteY17-168" fmla="*/ 1071146 h 2561350"/>
                  <a:gd name="connsiteX18-169" fmla="*/ 0 w 1842200"/>
                  <a:gd name="connsiteY18-170" fmla="*/ 382371 h 2561350"/>
                  <a:gd name="connsiteX19-171" fmla="*/ 717790 w 1842200"/>
                  <a:gd name="connsiteY19-172" fmla="*/ 389002 h 2561350"/>
                  <a:gd name="connsiteX20-173" fmla="*/ 682886 w 1842200"/>
                  <a:gd name="connsiteY20-174" fmla="*/ 283670 h 2561350"/>
                  <a:gd name="connsiteX21-175" fmla="*/ 918629 w 1842200"/>
                  <a:gd name="connsiteY21-176" fmla="*/ 3 h 2561350"/>
                  <a:gd name="connsiteX0-177" fmla="*/ 918629 w 1862094"/>
                  <a:gd name="connsiteY0-178" fmla="*/ 3 h 2561350"/>
                  <a:gd name="connsiteX1-179" fmla="*/ 1132942 w 1862094"/>
                  <a:gd name="connsiteY1-180" fmla="*/ 286050 h 2561350"/>
                  <a:gd name="connsiteX2-181" fmla="*/ 1110806 w 1862094"/>
                  <a:gd name="connsiteY2-182" fmla="*/ 389002 h 2561350"/>
                  <a:gd name="connsiteX3-183" fmla="*/ 1862094 w 1862094"/>
                  <a:gd name="connsiteY3-184" fmla="*/ 369108 h 2561350"/>
                  <a:gd name="connsiteX4-185" fmla="*/ 1842200 w 1862094"/>
                  <a:gd name="connsiteY4-186" fmla="*/ 1063389 h 2561350"/>
                  <a:gd name="connsiteX5-187" fmla="*/ 1752882 w 1862094"/>
                  <a:gd name="connsiteY5-188" fmla="*/ 1037347 h 2561350"/>
                  <a:gd name="connsiteX6-189" fmla="*/ 1750502 w 1862094"/>
                  <a:gd name="connsiteY6-190" fmla="*/ 1487403 h 2561350"/>
                  <a:gd name="connsiteX7-191" fmla="*/ 1842200 w 1862094"/>
                  <a:gd name="connsiteY7-192" fmla="*/ 1449629 h 2561350"/>
                  <a:gd name="connsiteX8-193" fmla="*/ 1842200 w 1862094"/>
                  <a:gd name="connsiteY8-194" fmla="*/ 2167002 h 2561350"/>
                  <a:gd name="connsiteX9-195" fmla="*/ 1113069 w 1862094"/>
                  <a:gd name="connsiteY9-196" fmla="*/ 2167002 h 2561350"/>
                  <a:gd name="connsiteX10-197" fmla="*/ 1132942 w 1862094"/>
                  <a:gd name="connsiteY10-198" fmla="*/ 2275300 h 2561350"/>
                  <a:gd name="connsiteX11-199" fmla="*/ 682886 w 1862094"/>
                  <a:gd name="connsiteY11-200" fmla="*/ 2277680 h 2561350"/>
                  <a:gd name="connsiteX12-201" fmla="*/ 712819 w 1862094"/>
                  <a:gd name="connsiteY12-202" fmla="*/ 2167002 h 2561350"/>
                  <a:gd name="connsiteX13-203" fmla="*/ 46420 w 1862094"/>
                  <a:gd name="connsiteY13-204" fmla="*/ 2167002 h 2561350"/>
                  <a:gd name="connsiteX14-205" fmla="*/ 46420 w 1862094"/>
                  <a:gd name="connsiteY14-206" fmla="*/ 1458174 h 2561350"/>
                  <a:gd name="connsiteX15-207" fmla="*/ 141419 w 1862094"/>
                  <a:gd name="connsiteY15-208" fmla="*/ 1495354 h 2561350"/>
                  <a:gd name="connsiteX16-209" fmla="*/ 139039 w 1862094"/>
                  <a:gd name="connsiteY16-210" fmla="*/ 1045298 h 2561350"/>
                  <a:gd name="connsiteX17-211" fmla="*/ 46420 w 1862094"/>
                  <a:gd name="connsiteY17-212" fmla="*/ 1071146 h 2561350"/>
                  <a:gd name="connsiteX18-213" fmla="*/ 0 w 1862094"/>
                  <a:gd name="connsiteY18-214" fmla="*/ 382371 h 2561350"/>
                  <a:gd name="connsiteX19-215" fmla="*/ 717790 w 1862094"/>
                  <a:gd name="connsiteY19-216" fmla="*/ 389002 h 2561350"/>
                  <a:gd name="connsiteX20-217" fmla="*/ 682886 w 1862094"/>
                  <a:gd name="connsiteY20-218" fmla="*/ 283670 h 2561350"/>
                  <a:gd name="connsiteX21-219" fmla="*/ 918629 w 1862094"/>
                  <a:gd name="connsiteY21-220" fmla="*/ 3 h 2561350"/>
                  <a:gd name="connsiteX0-221" fmla="*/ 918629 w 1862094"/>
                  <a:gd name="connsiteY0-222" fmla="*/ 3 h 2561350"/>
                  <a:gd name="connsiteX1-223" fmla="*/ 1132942 w 1862094"/>
                  <a:gd name="connsiteY1-224" fmla="*/ 286050 h 2561350"/>
                  <a:gd name="connsiteX2-225" fmla="*/ 1110806 w 1862094"/>
                  <a:gd name="connsiteY2-226" fmla="*/ 389002 h 2561350"/>
                  <a:gd name="connsiteX3-227" fmla="*/ 1862094 w 1862094"/>
                  <a:gd name="connsiteY3-228" fmla="*/ 369108 h 2561350"/>
                  <a:gd name="connsiteX4-229" fmla="*/ 1842200 w 1862094"/>
                  <a:gd name="connsiteY4-230" fmla="*/ 1063389 h 2561350"/>
                  <a:gd name="connsiteX5-231" fmla="*/ 1752882 w 1862094"/>
                  <a:gd name="connsiteY5-232" fmla="*/ 1037347 h 2561350"/>
                  <a:gd name="connsiteX6-233" fmla="*/ 1750502 w 1862094"/>
                  <a:gd name="connsiteY6-234" fmla="*/ 1487403 h 2561350"/>
                  <a:gd name="connsiteX7-235" fmla="*/ 1842200 w 1862094"/>
                  <a:gd name="connsiteY7-236" fmla="*/ 1449629 h 2561350"/>
                  <a:gd name="connsiteX8-237" fmla="*/ 1842200 w 1862094"/>
                  <a:gd name="connsiteY8-238" fmla="*/ 2167002 h 2561350"/>
                  <a:gd name="connsiteX9-239" fmla="*/ 1113069 w 1862094"/>
                  <a:gd name="connsiteY9-240" fmla="*/ 2167002 h 2561350"/>
                  <a:gd name="connsiteX10-241" fmla="*/ 1132942 w 1862094"/>
                  <a:gd name="connsiteY10-242" fmla="*/ 2275300 h 2561350"/>
                  <a:gd name="connsiteX11-243" fmla="*/ 682886 w 1862094"/>
                  <a:gd name="connsiteY11-244" fmla="*/ 2277680 h 2561350"/>
                  <a:gd name="connsiteX12-245" fmla="*/ 712819 w 1862094"/>
                  <a:gd name="connsiteY12-246" fmla="*/ 2167002 h 2561350"/>
                  <a:gd name="connsiteX13-247" fmla="*/ 46420 w 1862094"/>
                  <a:gd name="connsiteY13-248" fmla="*/ 2167002 h 2561350"/>
                  <a:gd name="connsiteX14-249" fmla="*/ 46420 w 1862094"/>
                  <a:gd name="connsiteY14-250" fmla="*/ 1458174 h 2561350"/>
                  <a:gd name="connsiteX15-251" fmla="*/ 141419 w 1862094"/>
                  <a:gd name="connsiteY15-252" fmla="*/ 1495354 h 2561350"/>
                  <a:gd name="connsiteX16-253" fmla="*/ 139039 w 1862094"/>
                  <a:gd name="connsiteY16-254" fmla="*/ 1045298 h 2561350"/>
                  <a:gd name="connsiteX17-255" fmla="*/ 46420 w 1862094"/>
                  <a:gd name="connsiteY17-256" fmla="*/ 1071146 h 2561350"/>
                  <a:gd name="connsiteX18-257" fmla="*/ 0 w 1862094"/>
                  <a:gd name="connsiteY18-258" fmla="*/ 382371 h 2561350"/>
                  <a:gd name="connsiteX19-259" fmla="*/ 717790 w 1862094"/>
                  <a:gd name="connsiteY19-260" fmla="*/ 389002 h 2561350"/>
                  <a:gd name="connsiteX20-261" fmla="*/ 682886 w 1862094"/>
                  <a:gd name="connsiteY20-262" fmla="*/ 283670 h 2561350"/>
                  <a:gd name="connsiteX21-263" fmla="*/ 918629 w 1862094"/>
                  <a:gd name="connsiteY21-264" fmla="*/ 3 h 2561350"/>
                  <a:gd name="connsiteX0-265" fmla="*/ 918629 w 1862094"/>
                  <a:gd name="connsiteY0-266" fmla="*/ 3 h 2561350"/>
                  <a:gd name="connsiteX1-267" fmla="*/ 1132942 w 1862094"/>
                  <a:gd name="connsiteY1-268" fmla="*/ 286050 h 2561350"/>
                  <a:gd name="connsiteX2-269" fmla="*/ 1110806 w 1862094"/>
                  <a:gd name="connsiteY2-270" fmla="*/ 389002 h 2561350"/>
                  <a:gd name="connsiteX3-271" fmla="*/ 1862094 w 1862094"/>
                  <a:gd name="connsiteY3-272" fmla="*/ 369108 h 2561350"/>
                  <a:gd name="connsiteX4-273" fmla="*/ 1842200 w 1862094"/>
                  <a:gd name="connsiteY4-274" fmla="*/ 1063389 h 2561350"/>
                  <a:gd name="connsiteX5-275" fmla="*/ 1752882 w 1862094"/>
                  <a:gd name="connsiteY5-276" fmla="*/ 1037347 h 2561350"/>
                  <a:gd name="connsiteX6-277" fmla="*/ 1750502 w 1862094"/>
                  <a:gd name="connsiteY6-278" fmla="*/ 1487403 h 2561350"/>
                  <a:gd name="connsiteX7-279" fmla="*/ 1842200 w 1862094"/>
                  <a:gd name="connsiteY7-280" fmla="*/ 1449629 h 2561350"/>
                  <a:gd name="connsiteX8-281" fmla="*/ 1842200 w 1862094"/>
                  <a:gd name="connsiteY8-282" fmla="*/ 2167002 h 2561350"/>
                  <a:gd name="connsiteX9-283" fmla="*/ 1113069 w 1862094"/>
                  <a:gd name="connsiteY9-284" fmla="*/ 2167002 h 2561350"/>
                  <a:gd name="connsiteX10-285" fmla="*/ 1132942 w 1862094"/>
                  <a:gd name="connsiteY10-286" fmla="*/ 2275300 h 2561350"/>
                  <a:gd name="connsiteX11-287" fmla="*/ 682886 w 1862094"/>
                  <a:gd name="connsiteY11-288" fmla="*/ 2277680 h 2561350"/>
                  <a:gd name="connsiteX12-289" fmla="*/ 712819 w 1862094"/>
                  <a:gd name="connsiteY12-290" fmla="*/ 2167002 h 2561350"/>
                  <a:gd name="connsiteX13-291" fmla="*/ 46420 w 1862094"/>
                  <a:gd name="connsiteY13-292" fmla="*/ 2167002 h 2561350"/>
                  <a:gd name="connsiteX14-293" fmla="*/ 46420 w 1862094"/>
                  <a:gd name="connsiteY14-294" fmla="*/ 1458174 h 2561350"/>
                  <a:gd name="connsiteX15-295" fmla="*/ 141419 w 1862094"/>
                  <a:gd name="connsiteY15-296" fmla="*/ 1495354 h 2561350"/>
                  <a:gd name="connsiteX16-297" fmla="*/ 139039 w 1862094"/>
                  <a:gd name="connsiteY16-298" fmla="*/ 1045298 h 2561350"/>
                  <a:gd name="connsiteX17-299" fmla="*/ 46420 w 1862094"/>
                  <a:gd name="connsiteY17-300" fmla="*/ 1071146 h 2561350"/>
                  <a:gd name="connsiteX18-301" fmla="*/ 0 w 1862094"/>
                  <a:gd name="connsiteY18-302" fmla="*/ 382371 h 2561350"/>
                  <a:gd name="connsiteX19-303" fmla="*/ 717790 w 1862094"/>
                  <a:gd name="connsiteY19-304" fmla="*/ 389002 h 2561350"/>
                  <a:gd name="connsiteX20-305" fmla="*/ 682886 w 1862094"/>
                  <a:gd name="connsiteY20-306" fmla="*/ 283670 h 2561350"/>
                  <a:gd name="connsiteX21-307" fmla="*/ 918629 w 1862094"/>
                  <a:gd name="connsiteY21-308" fmla="*/ 3 h 2561350"/>
                  <a:gd name="connsiteX0-309" fmla="*/ 918629 w 1862094"/>
                  <a:gd name="connsiteY0-310" fmla="*/ 3 h 2561350"/>
                  <a:gd name="connsiteX1-311" fmla="*/ 1132942 w 1862094"/>
                  <a:gd name="connsiteY1-312" fmla="*/ 286050 h 2561350"/>
                  <a:gd name="connsiteX2-313" fmla="*/ 1110806 w 1862094"/>
                  <a:gd name="connsiteY2-314" fmla="*/ 389002 h 2561350"/>
                  <a:gd name="connsiteX3-315" fmla="*/ 1862094 w 1862094"/>
                  <a:gd name="connsiteY3-316" fmla="*/ 369108 h 2561350"/>
                  <a:gd name="connsiteX4-317" fmla="*/ 1842200 w 1862094"/>
                  <a:gd name="connsiteY4-318" fmla="*/ 1063389 h 2561350"/>
                  <a:gd name="connsiteX5-319" fmla="*/ 1752882 w 1862094"/>
                  <a:gd name="connsiteY5-320" fmla="*/ 1037347 h 2561350"/>
                  <a:gd name="connsiteX6-321" fmla="*/ 1750502 w 1862094"/>
                  <a:gd name="connsiteY6-322" fmla="*/ 1487403 h 2561350"/>
                  <a:gd name="connsiteX7-323" fmla="*/ 1842200 w 1862094"/>
                  <a:gd name="connsiteY7-324" fmla="*/ 1449629 h 2561350"/>
                  <a:gd name="connsiteX8-325" fmla="*/ 1842200 w 1862094"/>
                  <a:gd name="connsiteY8-326" fmla="*/ 2167002 h 2561350"/>
                  <a:gd name="connsiteX9-327" fmla="*/ 1113069 w 1862094"/>
                  <a:gd name="connsiteY9-328" fmla="*/ 2167002 h 2561350"/>
                  <a:gd name="connsiteX10-329" fmla="*/ 1132942 w 1862094"/>
                  <a:gd name="connsiteY10-330" fmla="*/ 2275300 h 2561350"/>
                  <a:gd name="connsiteX11-331" fmla="*/ 682886 w 1862094"/>
                  <a:gd name="connsiteY11-332" fmla="*/ 2277680 h 2561350"/>
                  <a:gd name="connsiteX12-333" fmla="*/ 712819 w 1862094"/>
                  <a:gd name="connsiteY12-334" fmla="*/ 2167002 h 2561350"/>
                  <a:gd name="connsiteX13-335" fmla="*/ 46420 w 1862094"/>
                  <a:gd name="connsiteY13-336" fmla="*/ 2167002 h 2561350"/>
                  <a:gd name="connsiteX14-337" fmla="*/ 46420 w 1862094"/>
                  <a:gd name="connsiteY14-338" fmla="*/ 1458174 h 2561350"/>
                  <a:gd name="connsiteX15-339" fmla="*/ 141419 w 1862094"/>
                  <a:gd name="connsiteY15-340" fmla="*/ 1495354 h 2561350"/>
                  <a:gd name="connsiteX16-341" fmla="*/ 139039 w 1862094"/>
                  <a:gd name="connsiteY16-342" fmla="*/ 1045298 h 2561350"/>
                  <a:gd name="connsiteX17-343" fmla="*/ 46420 w 1862094"/>
                  <a:gd name="connsiteY17-344" fmla="*/ 1071146 h 2561350"/>
                  <a:gd name="connsiteX18-345" fmla="*/ 0 w 1862094"/>
                  <a:gd name="connsiteY18-346" fmla="*/ 382371 h 2561350"/>
                  <a:gd name="connsiteX19-347" fmla="*/ 717790 w 1862094"/>
                  <a:gd name="connsiteY19-348" fmla="*/ 389002 h 2561350"/>
                  <a:gd name="connsiteX20-349" fmla="*/ 682886 w 1862094"/>
                  <a:gd name="connsiteY20-350" fmla="*/ 283670 h 2561350"/>
                  <a:gd name="connsiteX21-351" fmla="*/ 918629 w 1862094"/>
                  <a:gd name="connsiteY21-352" fmla="*/ 3 h 2561350"/>
                  <a:gd name="connsiteX0-353" fmla="*/ 918629 w 1949187"/>
                  <a:gd name="connsiteY0-354" fmla="*/ 3 h 2561350"/>
                  <a:gd name="connsiteX1-355" fmla="*/ 1132942 w 1949187"/>
                  <a:gd name="connsiteY1-356" fmla="*/ 286050 h 2561350"/>
                  <a:gd name="connsiteX2-357" fmla="*/ 1110806 w 1949187"/>
                  <a:gd name="connsiteY2-358" fmla="*/ 389002 h 2561350"/>
                  <a:gd name="connsiteX3-359" fmla="*/ 1862094 w 1949187"/>
                  <a:gd name="connsiteY3-360" fmla="*/ 369108 h 2561350"/>
                  <a:gd name="connsiteX4-361" fmla="*/ 1842200 w 1949187"/>
                  <a:gd name="connsiteY4-362" fmla="*/ 1063389 h 2561350"/>
                  <a:gd name="connsiteX5-363" fmla="*/ 1752882 w 1949187"/>
                  <a:gd name="connsiteY5-364" fmla="*/ 1037347 h 2561350"/>
                  <a:gd name="connsiteX6-365" fmla="*/ 1750502 w 1949187"/>
                  <a:gd name="connsiteY6-366" fmla="*/ 1487403 h 2561350"/>
                  <a:gd name="connsiteX7-367" fmla="*/ 1842200 w 1949187"/>
                  <a:gd name="connsiteY7-368" fmla="*/ 1449629 h 2561350"/>
                  <a:gd name="connsiteX8-369" fmla="*/ 1842200 w 1949187"/>
                  <a:gd name="connsiteY8-370" fmla="*/ 2167002 h 2561350"/>
                  <a:gd name="connsiteX9-371" fmla="*/ 1113069 w 1949187"/>
                  <a:gd name="connsiteY9-372" fmla="*/ 2167002 h 2561350"/>
                  <a:gd name="connsiteX10-373" fmla="*/ 1132942 w 1949187"/>
                  <a:gd name="connsiteY10-374" fmla="*/ 2275300 h 2561350"/>
                  <a:gd name="connsiteX11-375" fmla="*/ 682886 w 1949187"/>
                  <a:gd name="connsiteY11-376" fmla="*/ 2277680 h 2561350"/>
                  <a:gd name="connsiteX12-377" fmla="*/ 712819 w 1949187"/>
                  <a:gd name="connsiteY12-378" fmla="*/ 2167002 h 2561350"/>
                  <a:gd name="connsiteX13-379" fmla="*/ 46420 w 1949187"/>
                  <a:gd name="connsiteY13-380" fmla="*/ 2167002 h 2561350"/>
                  <a:gd name="connsiteX14-381" fmla="*/ 46420 w 1949187"/>
                  <a:gd name="connsiteY14-382" fmla="*/ 1458174 h 2561350"/>
                  <a:gd name="connsiteX15-383" fmla="*/ 141419 w 1949187"/>
                  <a:gd name="connsiteY15-384" fmla="*/ 1495354 h 2561350"/>
                  <a:gd name="connsiteX16-385" fmla="*/ 139039 w 1949187"/>
                  <a:gd name="connsiteY16-386" fmla="*/ 1045298 h 2561350"/>
                  <a:gd name="connsiteX17-387" fmla="*/ 46420 w 1949187"/>
                  <a:gd name="connsiteY17-388" fmla="*/ 1071146 h 2561350"/>
                  <a:gd name="connsiteX18-389" fmla="*/ 0 w 1949187"/>
                  <a:gd name="connsiteY18-390" fmla="*/ 382371 h 2561350"/>
                  <a:gd name="connsiteX19-391" fmla="*/ 717790 w 1949187"/>
                  <a:gd name="connsiteY19-392" fmla="*/ 389002 h 2561350"/>
                  <a:gd name="connsiteX20-393" fmla="*/ 682886 w 1949187"/>
                  <a:gd name="connsiteY20-394" fmla="*/ 283670 h 2561350"/>
                  <a:gd name="connsiteX21-395" fmla="*/ 918629 w 1949187"/>
                  <a:gd name="connsiteY21-396" fmla="*/ 3 h 2561350"/>
                  <a:gd name="connsiteX0-397" fmla="*/ 918629 w 1966660"/>
                  <a:gd name="connsiteY0-398" fmla="*/ 3 h 2561350"/>
                  <a:gd name="connsiteX1-399" fmla="*/ 1132942 w 1966660"/>
                  <a:gd name="connsiteY1-400" fmla="*/ 286050 h 2561350"/>
                  <a:gd name="connsiteX2-401" fmla="*/ 1110806 w 1966660"/>
                  <a:gd name="connsiteY2-402" fmla="*/ 389002 h 2561350"/>
                  <a:gd name="connsiteX3-403" fmla="*/ 1862094 w 1966660"/>
                  <a:gd name="connsiteY3-404" fmla="*/ 369108 h 2561350"/>
                  <a:gd name="connsiteX4-405" fmla="*/ 1842200 w 1966660"/>
                  <a:gd name="connsiteY4-406" fmla="*/ 1063389 h 2561350"/>
                  <a:gd name="connsiteX5-407" fmla="*/ 1752882 w 1966660"/>
                  <a:gd name="connsiteY5-408" fmla="*/ 1037347 h 2561350"/>
                  <a:gd name="connsiteX6-409" fmla="*/ 1750502 w 1966660"/>
                  <a:gd name="connsiteY6-410" fmla="*/ 1487403 h 2561350"/>
                  <a:gd name="connsiteX7-411" fmla="*/ 1842200 w 1966660"/>
                  <a:gd name="connsiteY7-412" fmla="*/ 1449629 h 2561350"/>
                  <a:gd name="connsiteX8-413" fmla="*/ 1842200 w 1966660"/>
                  <a:gd name="connsiteY8-414" fmla="*/ 2167002 h 2561350"/>
                  <a:gd name="connsiteX9-415" fmla="*/ 1113069 w 1966660"/>
                  <a:gd name="connsiteY9-416" fmla="*/ 2167002 h 2561350"/>
                  <a:gd name="connsiteX10-417" fmla="*/ 1132942 w 1966660"/>
                  <a:gd name="connsiteY10-418" fmla="*/ 2275300 h 2561350"/>
                  <a:gd name="connsiteX11-419" fmla="*/ 682886 w 1966660"/>
                  <a:gd name="connsiteY11-420" fmla="*/ 2277680 h 2561350"/>
                  <a:gd name="connsiteX12-421" fmla="*/ 712819 w 1966660"/>
                  <a:gd name="connsiteY12-422" fmla="*/ 2167002 h 2561350"/>
                  <a:gd name="connsiteX13-423" fmla="*/ 46420 w 1966660"/>
                  <a:gd name="connsiteY13-424" fmla="*/ 2167002 h 2561350"/>
                  <a:gd name="connsiteX14-425" fmla="*/ 46420 w 1966660"/>
                  <a:gd name="connsiteY14-426" fmla="*/ 1458174 h 2561350"/>
                  <a:gd name="connsiteX15-427" fmla="*/ 141419 w 1966660"/>
                  <a:gd name="connsiteY15-428" fmla="*/ 1495354 h 2561350"/>
                  <a:gd name="connsiteX16-429" fmla="*/ 139039 w 1966660"/>
                  <a:gd name="connsiteY16-430" fmla="*/ 1045298 h 2561350"/>
                  <a:gd name="connsiteX17-431" fmla="*/ 46420 w 1966660"/>
                  <a:gd name="connsiteY17-432" fmla="*/ 1071146 h 2561350"/>
                  <a:gd name="connsiteX18-433" fmla="*/ 0 w 1966660"/>
                  <a:gd name="connsiteY18-434" fmla="*/ 382371 h 2561350"/>
                  <a:gd name="connsiteX19-435" fmla="*/ 717790 w 1966660"/>
                  <a:gd name="connsiteY19-436" fmla="*/ 389002 h 2561350"/>
                  <a:gd name="connsiteX20-437" fmla="*/ 682886 w 1966660"/>
                  <a:gd name="connsiteY20-438" fmla="*/ 283670 h 2561350"/>
                  <a:gd name="connsiteX21-439" fmla="*/ 918629 w 1966660"/>
                  <a:gd name="connsiteY21-440" fmla="*/ 3 h 2561350"/>
                  <a:gd name="connsiteX0-441" fmla="*/ 1023861 w 2071892"/>
                  <a:gd name="connsiteY0-442" fmla="*/ 3 h 2561350"/>
                  <a:gd name="connsiteX1-443" fmla="*/ 1238174 w 2071892"/>
                  <a:gd name="connsiteY1-444" fmla="*/ 286050 h 2561350"/>
                  <a:gd name="connsiteX2-445" fmla="*/ 1216038 w 2071892"/>
                  <a:gd name="connsiteY2-446" fmla="*/ 389002 h 2561350"/>
                  <a:gd name="connsiteX3-447" fmla="*/ 1967326 w 2071892"/>
                  <a:gd name="connsiteY3-448" fmla="*/ 369108 h 2561350"/>
                  <a:gd name="connsiteX4-449" fmla="*/ 1947432 w 2071892"/>
                  <a:gd name="connsiteY4-450" fmla="*/ 1063389 h 2561350"/>
                  <a:gd name="connsiteX5-451" fmla="*/ 1858114 w 2071892"/>
                  <a:gd name="connsiteY5-452" fmla="*/ 1037347 h 2561350"/>
                  <a:gd name="connsiteX6-453" fmla="*/ 1855734 w 2071892"/>
                  <a:gd name="connsiteY6-454" fmla="*/ 1487403 h 2561350"/>
                  <a:gd name="connsiteX7-455" fmla="*/ 1947432 w 2071892"/>
                  <a:gd name="connsiteY7-456" fmla="*/ 1449629 h 2561350"/>
                  <a:gd name="connsiteX8-457" fmla="*/ 1947432 w 2071892"/>
                  <a:gd name="connsiteY8-458" fmla="*/ 2167002 h 2561350"/>
                  <a:gd name="connsiteX9-459" fmla="*/ 1218301 w 2071892"/>
                  <a:gd name="connsiteY9-460" fmla="*/ 2167002 h 2561350"/>
                  <a:gd name="connsiteX10-461" fmla="*/ 1238174 w 2071892"/>
                  <a:gd name="connsiteY10-462" fmla="*/ 2275300 h 2561350"/>
                  <a:gd name="connsiteX11-463" fmla="*/ 788118 w 2071892"/>
                  <a:gd name="connsiteY11-464" fmla="*/ 2277680 h 2561350"/>
                  <a:gd name="connsiteX12-465" fmla="*/ 818051 w 2071892"/>
                  <a:gd name="connsiteY12-466" fmla="*/ 2167002 h 2561350"/>
                  <a:gd name="connsiteX13-467" fmla="*/ 151652 w 2071892"/>
                  <a:gd name="connsiteY13-468" fmla="*/ 2167002 h 2561350"/>
                  <a:gd name="connsiteX14-469" fmla="*/ 151652 w 2071892"/>
                  <a:gd name="connsiteY14-470" fmla="*/ 1458174 h 2561350"/>
                  <a:gd name="connsiteX15-471" fmla="*/ 246651 w 2071892"/>
                  <a:gd name="connsiteY15-472" fmla="*/ 1495354 h 2561350"/>
                  <a:gd name="connsiteX16-473" fmla="*/ 244271 w 2071892"/>
                  <a:gd name="connsiteY16-474" fmla="*/ 1045298 h 2561350"/>
                  <a:gd name="connsiteX17-475" fmla="*/ 151652 w 2071892"/>
                  <a:gd name="connsiteY17-476" fmla="*/ 1071146 h 2561350"/>
                  <a:gd name="connsiteX18-477" fmla="*/ 105232 w 2071892"/>
                  <a:gd name="connsiteY18-478" fmla="*/ 382371 h 2561350"/>
                  <a:gd name="connsiteX19-479" fmla="*/ 823022 w 2071892"/>
                  <a:gd name="connsiteY19-480" fmla="*/ 389002 h 2561350"/>
                  <a:gd name="connsiteX20-481" fmla="*/ 788118 w 2071892"/>
                  <a:gd name="connsiteY20-482" fmla="*/ 283670 h 2561350"/>
                  <a:gd name="connsiteX21-483" fmla="*/ 1023861 w 2071892"/>
                  <a:gd name="connsiteY21-484" fmla="*/ 3 h 2561350"/>
                  <a:gd name="connsiteX0-485" fmla="*/ 1039756 w 2087787"/>
                  <a:gd name="connsiteY0-486" fmla="*/ 3 h 2561350"/>
                  <a:gd name="connsiteX1-487" fmla="*/ 1254069 w 2087787"/>
                  <a:gd name="connsiteY1-488" fmla="*/ 286050 h 2561350"/>
                  <a:gd name="connsiteX2-489" fmla="*/ 1231933 w 2087787"/>
                  <a:gd name="connsiteY2-490" fmla="*/ 389002 h 2561350"/>
                  <a:gd name="connsiteX3-491" fmla="*/ 1983221 w 2087787"/>
                  <a:gd name="connsiteY3-492" fmla="*/ 369108 h 2561350"/>
                  <a:gd name="connsiteX4-493" fmla="*/ 1963327 w 2087787"/>
                  <a:gd name="connsiteY4-494" fmla="*/ 1063389 h 2561350"/>
                  <a:gd name="connsiteX5-495" fmla="*/ 1874009 w 2087787"/>
                  <a:gd name="connsiteY5-496" fmla="*/ 1037347 h 2561350"/>
                  <a:gd name="connsiteX6-497" fmla="*/ 1871629 w 2087787"/>
                  <a:gd name="connsiteY6-498" fmla="*/ 1487403 h 2561350"/>
                  <a:gd name="connsiteX7-499" fmla="*/ 1963327 w 2087787"/>
                  <a:gd name="connsiteY7-500" fmla="*/ 1449629 h 2561350"/>
                  <a:gd name="connsiteX8-501" fmla="*/ 1963327 w 2087787"/>
                  <a:gd name="connsiteY8-502" fmla="*/ 2167002 h 2561350"/>
                  <a:gd name="connsiteX9-503" fmla="*/ 1234196 w 2087787"/>
                  <a:gd name="connsiteY9-504" fmla="*/ 2167002 h 2561350"/>
                  <a:gd name="connsiteX10-505" fmla="*/ 1254069 w 2087787"/>
                  <a:gd name="connsiteY10-506" fmla="*/ 2275300 h 2561350"/>
                  <a:gd name="connsiteX11-507" fmla="*/ 804013 w 2087787"/>
                  <a:gd name="connsiteY11-508" fmla="*/ 2277680 h 2561350"/>
                  <a:gd name="connsiteX12-509" fmla="*/ 833946 w 2087787"/>
                  <a:gd name="connsiteY12-510" fmla="*/ 2167002 h 2561350"/>
                  <a:gd name="connsiteX13-511" fmla="*/ 167547 w 2087787"/>
                  <a:gd name="connsiteY13-512" fmla="*/ 2167002 h 2561350"/>
                  <a:gd name="connsiteX14-513" fmla="*/ 167547 w 2087787"/>
                  <a:gd name="connsiteY14-514" fmla="*/ 1458174 h 2561350"/>
                  <a:gd name="connsiteX15-515" fmla="*/ 262546 w 2087787"/>
                  <a:gd name="connsiteY15-516" fmla="*/ 1495354 h 2561350"/>
                  <a:gd name="connsiteX16-517" fmla="*/ 260166 w 2087787"/>
                  <a:gd name="connsiteY16-518" fmla="*/ 1045298 h 2561350"/>
                  <a:gd name="connsiteX17-519" fmla="*/ 167547 w 2087787"/>
                  <a:gd name="connsiteY17-520" fmla="*/ 1071146 h 2561350"/>
                  <a:gd name="connsiteX18-521" fmla="*/ 121127 w 2087787"/>
                  <a:gd name="connsiteY18-522" fmla="*/ 382371 h 2561350"/>
                  <a:gd name="connsiteX19-523" fmla="*/ 838917 w 2087787"/>
                  <a:gd name="connsiteY19-524" fmla="*/ 389002 h 2561350"/>
                  <a:gd name="connsiteX20-525" fmla="*/ 804013 w 2087787"/>
                  <a:gd name="connsiteY20-526" fmla="*/ 283670 h 2561350"/>
                  <a:gd name="connsiteX21-527" fmla="*/ 1039756 w 2087787"/>
                  <a:gd name="connsiteY21-528" fmla="*/ 3 h 2561350"/>
                  <a:gd name="connsiteX0-529" fmla="*/ 1025434 w 2073465"/>
                  <a:gd name="connsiteY0-530" fmla="*/ 3 h 2561350"/>
                  <a:gd name="connsiteX1-531" fmla="*/ 1239747 w 2073465"/>
                  <a:gd name="connsiteY1-532" fmla="*/ 286050 h 2561350"/>
                  <a:gd name="connsiteX2-533" fmla="*/ 1217611 w 2073465"/>
                  <a:gd name="connsiteY2-534" fmla="*/ 389002 h 2561350"/>
                  <a:gd name="connsiteX3-535" fmla="*/ 1968899 w 2073465"/>
                  <a:gd name="connsiteY3-536" fmla="*/ 369108 h 2561350"/>
                  <a:gd name="connsiteX4-537" fmla="*/ 1949005 w 2073465"/>
                  <a:gd name="connsiteY4-538" fmla="*/ 1063389 h 2561350"/>
                  <a:gd name="connsiteX5-539" fmla="*/ 1859687 w 2073465"/>
                  <a:gd name="connsiteY5-540" fmla="*/ 1037347 h 2561350"/>
                  <a:gd name="connsiteX6-541" fmla="*/ 1857307 w 2073465"/>
                  <a:gd name="connsiteY6-542" fmla="*/ 1487403 h 2561350"/>
                  <a:gd name="connsiteX7-543" fmla="*/ 1949005 w 2073465"/>
                  <a:gd name="connsiteY7-544" fmla="*/ 1449629 h 2561350"/>
                  <a:gd name="connsiteX8-545" fmla="*/ 1949005 w 2073465"/>
                  <a:gd name="connsiteY8-546" fmla="*/ 2167002 h 2561350"/>
                  <a:gd name="connsiteX9-547" fmla="*/ 1219874 w 2073465"/>
                  <a:gd name="connsiteY9-548" fmla="*/ 2167002 h 2561350"/>
                  <a:gd name="connsiteX10-549" fmla="*/ 1239747 w 2073465"/>
                  <a:gd name="connsiteY10-550" fmla="*/ 2275300 h 2561350"/>
                  <a:gd name="connsiteX11-551" fmla="*/ 789691 w 2073465"/>
                  <a:gd name="connsiteY11-552" fmla="*/ 2277680 h 2561350"/>
                  <a:gd name="connsiteX12-553" fmla="*/ 819624 w 2073465"/>
                  <a:gd name="connsiteY12-554" fmla="*/ 2167002 h 2561350"/>
                  <a:gd name="connsiteX13-555" fmla="*/ 153225 w 2073465"/>
                  <a:gd name="connsiteY13-556" fmla="*/ 2167002 h 2561350"/>
                  <a:gd name="connsiteX14-557" fmla="*/ 153225 w 2073465"/>
                  <a:gd name="connsiteY14-558" fmla="*/ 1458174 h 2561350"/>
                  <a:gd name="connsiteX15-559" fmla="*/ 248224 w 2073465"/>
                  <a:gd name="connsiteY15-560" fmla="*/ 1495354 h 2561350"/>
                  <a:gd name="connsiteX16-561" fmla="*/ 245844 w 2073465"/>
                  <a:gd name="connsiteY16-562" fmla="*/ 1045298 h 2561350"/>
                  <a:gd name="connsiteX17-563" fmla="*/ 153225 w 2073465"/>
                  <a:gd name="connsiteY17-564" fmla="*/ 1071146 h 2561350"/>
                  <a:gd name="connsiteX18-565" fmla="*/ 106805 w 2073465"/>
                  <a:gd name="connsiteY18-566" fmla="*/ 382371 h 2561350"/>
                  <a:gd name="connsiteX19-567" fmla="*/ 824595 w 2073465"/>
                  <a:gd name="connsiteY19-568" fmla="*/ 389002 h 2561350"/>
                  <a:gd name="connsiteX20-569" fmla="*/ 789691 w 2073465"/>
                  <a:gd name="connsiteY20-570" fmla="*/ 283670 h 2561350"/>
                  <a:gd name="connsiteX21-571" fmla="*/ 1025434 w 2073465"/>
                  <a:gd name="connsiteY21-572" fmla="*/ 3 h 2561350"/>
                  <a:gd name="connsiteX0-573" fmla="*/ 1025434 w 2073465"/>
                  <a:gd name="connsiteY0-574" fmla="*/ 3 h 2561350"/>
                  <a:gd name="connsiteX1-575" fmla="*/ 1239747 w 2073465"/>
                  <a:gd name="connsiteY1-576" fmla="*/ 286050 h 2561350"/>
                  <a:gd name="connsiteX2-577" fmla="*/ 1217611 w 2073465"/>
                  <a:gd name="connsiteY2-578" fmla="*/ 389002 h 2561350"/>
                  <a:gd name="connsiteX3-579" fmla="*/ 1968899 w 2073465"/>
                  <a:gd name="connsiteY3-580" fmla="*/ 369108 h 2561350"/>
                  <a:gd name="connsiteX4-581" fmla="*/ 1949005 w 2073465"/>
                  <a:gd name="connsiteY4-582" fmla="*/ 1063389 h 2561350"/>
                  <a:gd name="connsiteX5-583" fmla="*/ 1859687 w 2073465"/>
                  <a:gd name="connsiteY5-584" fmla="*/ 1037347 h 2561350"/>
                  <a:gd name="connsiteX6-585" fmla="*/ 1857307 w 2073465"/>
                  <a:gd name="connsiteY6-586" fmla="*/ 1487403 h 2561350"/>
                  <a:gd name="connsiteX7-587" fmla="*/ 1949005 w 2073465"/>
                  <a:gd name="connsiteY7-588" fmla="*/ 1449629 h 2561350"/>
                  <a:gd name="connsiteX8-589" fmla="*/ 1949005 w 2073465"/>
                  <a:gd name="connsiteY8-590" fmla="*/ 2167002 h 2561350"/>
                  <a:gd name="connsiteX9-591" fmla="*/ 1219874 w 2073465"/>
                  <a:gd name="connsiteY9-592" fmla="*/ 2167002 h 2561350"/>
                  <a:gd name="connsiteX10-593" fmla="*/ 1239747 w 2073465"/>
                  <a:gd name="connsiteY10-594" fmla="*/ 2275300 h 2561350"/>
                  <a:gd name="connsiteX11-595" fmla="*/ 789691 w 2073465"/>
                  <a:gd name="connsiteY11-596" fmla="*/ 2277680 h 2561350"/>
                  <a:gd name="connsiteX12-597" fmla="*/ 819624 w 2073465"/>
                  <a:gd name="connsiteY12-598" fmla="*/ 2167002 h 2561350"/>
                  <a:gd name="connsiteX13-599" fmla="*/ 153225 w 2073465"/>
                  <a:gd name="connsiteY13-600" fmla="*/ 2167002 h 2561350"/>
                  <a:gd name="connsiteX14-601" fmla="*/ 153225 w 2073465"/>
                  <a:gd name="connsiteY14-602" fmla="*/ 1458174 h 2561350"/>
                  <a:gd name="connsiteX15-603" fmla="*/ 248224 w 2073465"/>
                  <a:gd name="connsiteY15-604" fmla="*/ 1495354 h 2561350"/>
                  <a:gd name="connsiteX16-605" fmla="*/ 245844 w 2073465"/>
                  <a:gd name="connsiteY16-606" fmla="*/ 1045298 h 2561350"/>
                  <a:gd name="connsiteX17-607" fmla="*/ 153225 w 2073465"/>
                  <a:gd name="connsiteY17-608" fmla="*/ 1071146 h 2561350"/>
                  <a:gd name="connsiteX18-609" fmla="*/ 106805 w 2073465"/>
                  <a:gd name="connsiteY18-610" fmla="*/ 382371 h 2561350"/>
                  <a:gd name="connsiteX19-611" fmla="*/ 824595 w 2073465"/>
                  <a:gd name="connsiteY19-612" fmla="*/ 389002 h 2561350"/>
                  <a:gd name="connsiteX20-613" fmla="*/ 789691 w 2073465"/>
                  <a:gd name="connsiteY20-614" fmla="*/ 283670 h 2561350"/>
                  <a:gd name="connsiteX21-615" fmla="*/ 1025434 w 2073465"/>
                  <a:gd name="connsiteY21-616" fmla="*/ 3 h 2561350"/>
                  <a:gd name="connsiteX0-617" fmla="*/ 1025434 w 2088885"/>
                  <a:gd name="connsiteY0-618" fmla="*/ 3 h 2561350"/>
                  <a:gd name="connsiteX1-619" fmla="*/ 1239747 w 2088885"/>
                  <a:gd name="connsiteY1-620" fmla="*/ 286050 h 2561350"/>
                  <a:gd name="connsiteX2-621" fmla="*/ 1217611 w 2088885"/>
                  <a:gd name="connsiteY2-622" fmla="*/ 389002 h 2561350"/>
                  <a:gd name="connsiteX3-623" fmla="*/ 1968899 w 2088885"/>
                  <a:gd name="connsiteY3-624" fmla="*/ 369108 h 2561350"/>
                  <a:gd name="connsiteX4-625" fmla="*/ 1949005 w 2088885"/>
                  <a:gd name="connsiteY4-626" fmla="*/ 1063389 h 2561350"/>
                  <a:gd name="connsiteX5-627" fmla="*/ 1859687 w 2088885"/>
                  <a:gd name="connsiteY5-628" fmla="*/ 1037347 h 2561350"/>
                  <a:gd name="connsiteX6-629" fmla="*/ 1857307 w 2088885"/>
                  <a:gd name="connsiteY6-630" fmla="*/ 1487403 h 2561350"/>
                  <a:gd name="connsiteX7-631" fmla="*/ 1949005 w 2088885"/>
                  <a:gd name="connsiteY7-632" fmla="*/ 1449629 h 2561350"/>
                  <a:gd name="connsiteX8-633" fmla="*/ 1949005 w 2088885"/>
                  <a:gd name="connsiteY8-634" fmla="*/ 2167002 h 2561350"/>
                  <a:gd name="connsiteX9-635" fmla="*/ 1219874 w 2088885"/>
                  <a:gd name="connsiteY9-636" fmla="*/ 2167002 h 2561350"/>
                  <a:gd name="connsiteX10-637" fmla="*/ 1239747 w 2088885"/>
                  <a:gd name="connsiteY10-638" fmla="*/ 2275300 h 2561350"/>
                  <a:gd name="connsiteX11-639" fmla="*/ 789691 w 2088885"/>
                  <a:gd name="connsiteY11-640" fmla="*/ 2277680 h 2561350"/>
                  <a:gd name="connsiteX12-641" fmla="*/ 819624 w 2088885"/>
                  <a:gd name="connsiteY12-642" fmla="*/ 2167002 h 2561350"/>
                  <a:gd name="connsiteX13-643" fmla="*/ 153225 w 2088885"/>
                  <a:gd name="connsiteY13-644" fmla="*/ 2167002 h 2561350"/>
                  <a:gd name="connsiteX14-645" fmla="*/ 153225 w 2088885"/>
                  <a:gd name="connsiteY14-646" fmla="*/ 1458174 h 2561350"/>
                  <a:gd name="connsiteX15-647" fmla="*/ 248224 w 2088885"/>
                  <a:gd name="connsiteY15-648" fmla="*/ 1495354 h 2561350"/>
                  <a:gd name="connsiteX16-649" fmla="*/ 245844 w 2088885"/>
                  <a:gd name="connsiteY16-650" fmla="*/ 1045298 h 2561350"/>
                  <a:gd name="connsiteX17-651" fmla="*/ 153225 w 2088885"/>
                  <a:gd name="connsiteY17-652" fmla="*/ 1071146 h 2561350"/>
                  <a:gd name="connsiteX18-653" fmla="*/ 106805 w 2088885"/>
                  <a:gd name="connsiteY18-654" fmla="*/ 382371 h 2561350"/>
                  <a:gd name="connsiteX19-655" fmla="*/ 824595 w 2088885"/>
                  <a:gd name="connsiteY19-656" fmla="*/ 389002 h 2561350"/>
                  <a:gd name="connsiteX20-657" fmla="*/ 789691 w 2088885"/>
                  <a:gd name="connsiteY20-658" fmla="*/ 283670 h 2561350"/>
                  <a:gd name="connsiteX21-659" fmla="*/ 1025434 w 2088885"/>
                  <a:gd name="connsiteY21-660" fmla="*/ 3 h 2561350"/>
                  <a:gd name="connsiteX0-661" fmla="*/ 1025434 w 2073465"/>
                  <a:gd name="connsiteY0-662" fmla="*/ 3 h 2561350"/>
                  <a:gd name="connsiteX1-663" fmla="*/ 1239747 w 2073465"/>
                  <a:gd name="connsiteY1-664" fmla="*/ 286050 h 2561350"/>
                  <a:gd name="connsiteX2-665" fmla="*/ 1217611 w 2073465"/>
                  <a:gd name="connsiteY2-666" fmla="*/ 389002 h 2561350"/>
                  <a:gd name="connsiteX3-667" fmla="*/ 1968899 w 2073465"/>
                  <a:gd name="connsiteY3-668" fmla="*/ 369108 h 2561350"/>
                  <a:gd name="connsiteX4-669" fmla="*/ 1949005 w 2073465"/>
                  <a:gd name="connsiteY4-670" fmla="*/ 1063389 h 2561350"/>
                  <a:gd name="connsiteX5-671" fmla="*/ 1859687 w 2073465"/>
                  <a:gd name="connsiteY5-672" fmla="*/ 1037347 h 2561350"/>
                  <a:gd name="connsiteX6-673" fmla="*/ 1857307 w 2073465"/>
                  <a:gd name="connsiteY6-674" fmla="*/ 1487403 h 2561350"/>
                  <a:gd name="connsiteX7-675" fmla="*/ 1949005 w 2073465"/>
                  <a:gd name="connsiteY7-676" fmla="*/ 1449629 h 2561350"/>
                  <a:gd name="connsiteX8-677" fmla="*/ 1949005 w 2073465"/>
                  <a:gd name="connsiteY8-678" fmla="*/ 2167002 h 2561350"/>
                  <a:gd name="connsiteX9-679" fmla="*/ 1219874 w 2073465"/>
                  <a:gd name="connsiteY9-680" fmla="*/ 2167002 h 2561350"/>
                  <a:gd name="connsiteX10-681" fmla="*/ 1239747 w 2073465"/>
                  <a:gd name="connsiteY10-682" fmla="*/ 2275300 h 2561350"/>
                  <a:gd name="connsiteX11-683" fmla="*/ 789691 w 2073465"/>
                  <a:gd name="connsiteY11-684" fmla="*/ 2277680 h 2561350"/>
                  <a:gd name="connsiteX12-685" fmla="*/ 819624 w 2073465"/>
                  <a:gd name="connsiteY12-686" fmla="*/ 2167002 h 2561350"/>
                  <a:gd name="connsiteX13-687" fmla="*/ 153225 w 2073465"/>
                  <a:gd name="connsiteY13-688" fmla="*/ 2167002 h 2561350"/>
                  <a:gd name="connsiteX14-689" fmla="*/ 153225 w 2073465"/>
                  <a:gd name="connsiteY14-690" fmla="*/ 1458174 h 2561350"/>
                  <a:gd name="connsiteX15-691" fmla="*/ 248224 w 2073465"/>
                  <a:gd name="connsiteY15-692" fmla="*/ 1495354 h 2561350"/>
                  <a:gd name="connsiteX16-693" fmla="*/ 245844 w 2073465"/>
                  <a:gd name="connsiteY16-694" fmla="*/ 1045298 h 2561350"/>
                  <a:gd name="connsiteX17-695" fmla="*/ 153225 w 2073465"/>
                  <a:gd name="connsiteY17-696" fmla="*/ 1071146 h 2561350"/>
                  <a:gd name="connsiteX18-697" fmla="*/ 106805 w 2073465"/>
                  <a:gd name="connsiteY18-698" fmla="*/ 382371 h 2561350"/>
                  <a:gd name="connsiteX19-699" fmla="*/ 824595 w 2073465"/>
                  <a:gd name="connsiteY19-700" fmla="*/ 389002 h 2561350"/>
                  <a:gd name="connsiteX20-701" fmla="*/ 789691 w 2073465"/>
                  <a:gd name="connsiteY20-702" fmla="*/ 283670 h 2561350"/>
                  <a:gd name="connsiteX21-703" fmla="*/ 1025434 w 2073465"/>
                  <a:gd name="connsiteY21-704" fmla="*/ 3 h 2561350"/>
                  <a:gd name="connsiteX0-705" fmla="*/ 1025434 w 2073465"/>
                  <a:gd name="connsiteY0-706" fmla="*/ 3 h 2561350"/>
                  <a:gd name="connsiteX1-707" fmla="*/ 1239747 w 2073465"/>
                  <a:gd name="connsiteY1-708" fmla="*/ 286050 h 2561350"/>
                  <a:gd name="connsiteX2-709" fmla="*/ 1217611 w 2073465"/>
                  <a:gd name="connsiteY2-710" fmla="*/ 389002 h 2561350"/>
                  <a:gd name="connsiteX3-711" fmla="*/ 1968899 w 2073465"/>
                  <a:gd name="connsiteY3-712" fmla="*/ 369108 h 2561350"/>
                  <a:gd name="connsiteX4-713" fmla="*/ 1949005 w 2073465"/>
                  <a:gd name="connsiteY4-714" fmla="*/ 1063389 h 2561350"/>
                  <a:gd name="connsiteX5-715" fmla="*/ 1859687 w 2073465"/>
                  <a:gd name="connsiteY5-716" fmla="*/ 1037347 h 2561350"/>
                  <a:gd name="connsiteX6-717" fmla="*/ 1857307 w 2073465"/>
                  <a:gd name="connsiteY6-718" fmla="*/ 1487403 h 2561350"/>
                  <a:gd name="connsiteX7-719" fmla="*/ 1949005 w 2073465"/>
                  <a:gd name="connsiteY7-720" fmla="*/ 1449629 h 2561350"/>
                  <a:gd name="connsiteX8-721" fmla="*/ 1949005 w 2073465"/>
                  <a:gd name="connsiteY8-722" fmla="*/ 2167002 h 2561350"/>
                  <a:gd name="connsiteX9-723" fmla="*/ 1219874 w 2073465"/>
                  <a:gd name="connsiteY9-724" fmla="*/ 2167002 h 2561350"/>
                  <a:gd name="connsiteX10-725" fmla="*/ 1239747 w 2073465"/>
                  <a:gd name="connsiteY10-726" fmla="*/ 2275300 h 2561350"/>
                  <a:gd name="connsiteX11-727" fmla="*/ 789691 w 2073465"/>
                  <a:gd name="connsiteY11-728" fmla="*/ 2277680 h 2561350"/>
                  <a:gd name="connsiteX12-729" fmla="*/ 819624 w 2073465"/>
                  <a:gd name="connsiteY12-730" fmla="*/ 2167002 h 2561350"/>
                  <a:gd name="connsiteX13-731" fmla="*/ 153225 w 2073465"/>
                  <a:gd name="connsiteY13-732" fmla="*/ 2167002 h 2561350"/>
                  <a:gd name="connsiteX14-733" fmla="*/ 153225 w 2073465"/>
                  <a:gd name="connsiteY14-734" fmla="*/ 1458174 h 2561350"/>
                  <a:gd name="connsiteX15-735" fmla="*/ 248224 w 2073465"/>
                  <a:gd name="connsiteY15-736" fmla="*/ 1495354 h 2561350"/>
                  <a:gd name="connsiteX16-737" fmla="*/ 245844 w 2073465"/>
                  <a:gd name="connsiteY16-738" fmla="*/ 1045298 h 2561350"/>
                  <a:gd name="connsiteX17-739" fmla="*/ 153225 w 2073465"/>
                  <a:gd name="connsiteY17-740" fmla="*/ 1071146 h 2561350"/>
                  <a:gd name="connsiteX18-741" fmla="*/ 106805 w 2073465"/>
                  <a:gd name="connsiteY18-742" fmla="*/ 382371 h 2561350"/>
                  <a:gd name="connsiteX19-743" fmla="*/ 824595 w 2073465"/>
                  <a:gd name="connsiteY19-744" fmla="*/ 389002 h 2561350"/>
                  <a:gd name="connsiteX20-745" fmla="*/ 789691 w 2073465"/>
                  <a:gd name="connsiteY20-746" fmla="*/ 283670 h 2561350"/>
                  <a:gd name="connsiteX21-747" fmla="*/ 1025434 w 2073465"/>
                  <a:gd name="connsiteY21-748" fmla="*/ 3 h 2561350"/>
                  <a:gd name="connsiteX0-749" fmla="*/ 1025434 w 2102756"/>
                  <a:gd name="connsiteY0-750" fmla="*/ 3 h 2561350"/>
                  <a:gd name="connsiteX1-751" fmla="*/ 1239747 w 2102756"/>
                  <a:gd name="connsiteY1-752" fmla="*/ 286050 h 2561350"/>
                  <a:gd name="connsiteX2-753" fmla="*/ 1217611 w 2102756"/>
                  <a:gd name="connsiteY2-754" fmla="*/ 389002 h 2561350"/>
                  <a:gd name="connsiteX3-755" fmla="*/ 1968899 w 2102756"/>
                  <a:gd name="connsiteY3-756" fmla="*/ 369108 h 2561350"/>
                  <a:gd name="connsiteX4-757" fmla="*/ 1949005 w 2102756"/>
                  <a:gd name="connsiteY4-758" fmla="*/ 1063389 h 2561350"/>
                  <a:gd name="connsiteX5-759" fmla="*/ 1859687 w 2102756"/>
                  <a:gd name="connsiteY5-760" fmla="*/ 1037347 h 2561350"/>
                  <a:gd name="connsiteX6-761" fmla="*/ 1857307 w 2102756"/>
                  <a:gd name="connsiteY6-762" fmla="*/ 1487403 h 2561350"/>
                  <a:gd name="connsiteX7-763" fmla="*/ 1995425 w 2102756"/>
                  <a:gd name="connsiteY7-764" fmla="*/ 1456260 h 2561350"/>
                  <a:gd name="connsiteX8-765" fmla="*/ 1949005 w 2102756"/>
                  <a:gd name="connsiteY8-766" fmla="*/ 2167002 h 2561350"/>
                  <a:gd name="connsiteX9-767" fmla="*/ 1219874 w 2102756"/>
                  <a:gd name="connsiteY9-768" fmla="*/ 2167002 h 2561350"/>
                  <a:gd name="connsiteX10-769" fmla="*/ 1239747 w 2102756"/>
                  <a:gd name="connsiteY10-770" fmla="*/ 2275300 h 2561350"/>
                  <a:gd name="connsiteX11-771" fmla="*/ 789691 w 2102756"/>
                  <a:gd name="connsiteY11-772" fmla="*/ 2277680 h 2561350"/>
                  <a:gd name="connsiteX12-773" fmla="*/ 819624 w 2102756"/>
                  <a:gd name="connsiteY12-774" fmla="*/ 2167002 h 2561350"/>
                  <a:gd name="connsiteX13-775" fmla="*/ 153225 w 2102756"/>
                  <a:gd name="connsiteY13-776" fmla="*/ 2167002 h 2561350"/>
                  <a:gd name="connsiteX14-777" fmla="*/ 153225 w 2102756"/>
                  <a:gd name="connsiteY14-778" fmla="*/ 1458174 h 2561350"/>
                  <a:gd name="connsiteX15-779" fmla="*/ 248224 w 2102756"/>
                  <a:gd name="connsiteY15-780" fmla="*/ 1495354 h 2561350"/>
                  <a:gd name="connsiteX16-781" fmla="*/ 245844 w 2102756"/>
                  <a:gd name="connsiteY16-782" fmla="*/ 1045298 h 2561350"/>
                  <a:gd name="connsiteX17-783" fmla="*/ 153225 w 2102756"/>
                  <a:gd name="connsiteY17-784" fmla="*/ 1071146 h 2561350"/>
                  <a:gd name="connsiteX18-785" fmla="*/ 106805 w 2102756"/>
                  <a:gd name="connsiteY18-786" fmla="*/ 382371 h 2561350"/>
                  <a:gd name="connsiteX19-787" fmla="*/ 824595 w 2102756"/>
                  <a:gd name="connsiteY19-788" fmla="*/ 389002 h 2561350"/>
                  <a:gd name="connsiteX20-789" fmla="*/ 789691 w 2102756"/>
                  <a:gd name="connsiteY20-790" fmla="*/ 283670 h 2561350"/>
                  <a:gd name="connsiteX21-791" fmla="*/ 1025434 w 2102756"/>
                  <a:gd name="connsiteY21-792" fmla="*/ 3 h 2561350"/>
                  <a:gd name="connsiteX0-793" fmla="*/ 1025434 w 2076232"/>
                  <a:gd name="connsiteY0-794" fmla="*/ 3 h 2561350"/>
                  <a:gd name="connsiteX1-795" fmla="*/ 1239747 w 2076232"/>
                  <a:gd name="connsiteY1-796" fmla="*/ 286050 h 2561350"/>
                  <a:gd name="connsiteX2-797" fmla="*/ 1217611 w 2076232"/>
                  <a:gd name="connsiteY2-798" fmla="*/ 389002 h 2561350"/>
                  <a:gd name="connsiteX3-799" fmla="*/ 1968899 w 2076232"/>
                  <a:gd name="connsiteY3-800" fmla="*/ 369108 h 2561350"/>
                  <a:gd name="connsiteX4-801" fmla="*/ 1949005 w 2076232"/>
                  <a:gd name="connsiteY4-802" fmla="*/ 1063389 h 2561350"/>
                  <a:gd name="connsiteX5-803" fmla="*/ 1859687 w 2076232"/>
                  <a:gd name="connsiteY5-804" fmla="*/ 1037347 h 2561350"/>
                  <a:gd name="connsiteX6-805" fmla="*/ 1857307 w 2076232"/>
                  <a:gd name="connsiteY6-806" fmla="*/ 1487403 h 2561350"/>
                  <a:gd name="connsiteX7-807" fmla="*/ 1995425 w 2076232"/>
                  <a:gd name="connsiteY7-808" fmla="*/ 1456260 h 2561350"/>
                  <a:gd name="connsiteX8-809" fmla="*/ 1949005 w 2076232"/>
                  <a:gd name="connsiteY8-810" fmla="*/ 2167002 h 2561350"/>
                  <a:gd name="connsiteX9-811" fmla="*/ 1219874 w 2076232"/>
                  <a:gd name="connsiteY9-812" fmla="*/ 2167002 h 2561350"/>
                  <a:gd name="connsiteX10-813" fmla="*/ 1239747 w 2076232"/>
                  <a:gd name="connsiteY10-814" fmla="*/ 2275300 h 2561350"/>
                  <a:gd name="connsiteX11-815" fmla="*/ 789691 w 2076232"/>
                  <a:gd name="connsiteY11-816" fmla="*/ 2277680 h 2561350"/>
                  <a:gd name="connsiteX12-817" fmla="*/ 819624 w 2076232"/>
                  <a:gd name="connsiteY12-818" fmla="*/ 2167002 h 2561350"/>
                  <a:gd name="connsiteX13-819" fmla="*/ 153225 w 2076232"/>
                  <a:gd name="connsiteY13-820" fmla="*/ 2167002 h 2561350"/>
                  <a:gd name="connsiteX14-821" fmla="*/ 153225 w 2076232"/>
                  <a:gd name="connsiteY14-822" fmla="*/ 1458174 h 2561350"/>
                  <a:gd name="connsiteX15-823" fmla="*/ 248224 w 2076232"/>
                  <a:gd name="connsiteY15-824" fmla="*/ 1495354 h 2561350"/>
                  <a:gd name="connsiteX16-825" fmla="*/ 245844 w 2076232"/>
                  <a:gd name="connsiteY16-826" fmla="*/ 1045298 h 2561350"/>
                  <a:gd name="connsiteX17-827" fmla="*/ 153225 w 2076232"/>
                  <a:gd name="connsiteY17-828" fmla="*/ 1071146 h 2561350"/>
                  <a:gd name="connsiteX18-829" fmla="*/ 106805 w 2076232"/>
                  <a:gd name="connsiteY18-830" fmla="*/ 382371 h 2561350"/>
                  <a:gd name="connsiteX19-831" fmla="*/ 824595 w 2076232"/>
                  <a:gd name="connsiteY19-832" fmla="*/ 389002 h 2561350"/>
                  <a:gd name="connsiteX20-833" fmla="*/ 789691 w 2076232"/>
                  <a:gd name="connsiteY20-834" fmla="*/ 283670 h 2561350"/>
                  <a:gd name="connsiteX21-835" fmla="*/ 1025434 w 2076232"/>
                  <a:gd name="connsiteY21-836" fmla="*/ 3 h 2561350"/>
                  <a:gd name="connsiteX0-837" fmla="*/ 1025434 w 2077711"/>
                  <a:gd name="connsiteY0-838" fmla="*/ 3 h 2561350"/>
                  <a:gd name="connsiteX1-839" fmla="*/ 1239747 w 2077711"/>
                  <a:gd name="connsiteY1-840" fmla="*/ 286050 h 2561350"/>
                  <a:gd name="connsiteX2-841" fmla="*/ 1217611 w 2077711"/>
                  <a:gd name="connsiteY2-842" fmla="*/ 389002 h 2561350"/>
                  <a:gd name="connsiteX3-843" fmla="*/ 1968899 w 2077711"/>
                  <a:gd name="connsiteY3-844" fmla="*/ 369108 h 2561350"/>
                  <a:gd name="connsiteX4-845" fmla="*/ 1949005 w 2077711"/>
                  <a:gd name="connsiteY4-846" fmla="*/ 1063389 h 2561350"/>
                  <a:gd name="connsiteX5-847" fmla="*/ 1859687 w 2077711"/>
                  <a:gd name="connsiteY5-848" fmla="*/ 1037347 h 2561350"/>
                  <a:gd name="connsiteX6-849" fmla="*/ 1857307 w 2077711"/>
                  <a:gd name="connsiteY6-850" fmla="*/ 1487403 h 2561350"/>
                  <a:gd name="connsiteX7-851" fmla="*/ 1995425 w 2077711"/>
                  <a:gd name="connsiteY7-852" fmla="*/ 1456260 h 2561350"/>
                  <a:gd name="connsiteX8-853" fmla="*/ 1949005 w 2077711"/>
                  <a:gd name="connsiteY8-854" fmla="*/ 2167002 h 2561350"/>
                  <a:gd name="connsiteX9-855" fmla="*/ 1219874 w 2077711"/>
                  <a:gd name="connsiteY9-856" fmla="*/ 2167002 h 2561350"/>
                  <a:gd name="connsiteX10-857" fmla="*/ 1239747 w 2077711"/>
                  <a:gd name="connsiteY10-858" fmla="*/ 2275300 h 2561350"/>
                  <a:gd name="connsiteX11-859" fmla="*/ 789691 w 2077711"/>
                  <a:gd name="connsiteY11-860" fmla="*/ 2277680 h 2561350"/>
                  <a:gd name="connsiteX12-861" fmla="*/ 819624 w 2077711"/>
                  <a:gd name="connsiteY12-862" fmla="*/ 2167002 h 2561350"/>
                  <a:gd name="connsiteX13-863" fmla="*/ 153225 w 2077711"/>
                  <a:gd name="connsiteY13-864" fmla="*/ 2167002 h 2561350"/>
                  <a:gd name="connsiteX14-865" fmla="*/ 153225 w 2077711"/>
                  <a:gd name="connsiteY14-866" fmla="*/ 1458174 h 2561350"/>
                  <a:gd name="connsiteX15-867" fmla="*/ 248224 w 2077711"/>
                  <a:gd name="connsiteY15-868" fmla="*/ 1495354 h 2561350"/>
                  <a:gd name="connsiteX16-869" fmla="*/ 245844 w 2077711"/>
                  <a:gd name="connsiteY16-870" fmla="*/ 1045298 h 2561350"/>
                  <a:gd name="connsiteX17-871" fmla="*/ 153225 w 2077711"/>
                  <a:gd name="connsiteY17-872" fmla="*/ 1071146 h 2561350"/>
                  <a:gd name="connsiteX18-873" fmla="*/ 106805 w 2077711"/>
                  <a:gd name="connsiteY18-874" fmla="*/ 382371 h 2561350"/>
                  <a:gd name="connsiteX19-875" fmla="*/ 824595 w 2077711"/>
                  <a:gd name="connsiteY19-876" fmla="*/ 389002 h 2561350"/>
                  <a:gd name="connsiteX20-877" fmla="*/ 789691 w 2077711"/>
                  <a:gd name="connsiteY20-878" fmla="*/ 283670 h 2561350"/>
                  <a:gd name="connsiteX21-879" fmla="*/ 1025434 w 2077711"/>
                  <a:gd name="connsiteY21-880" fmla="*/ 3 h 2561350"/>
                  <a:gd name="connsiteX0-881" fmla="*/ 1025434 w 2082173"/>
                  <a:gd name="connsiteY0-882" fmla="*/ 3 h 2561350"/>
                  <a:gd name="connsiteX1-883" fmla="*/ 1239747 w 2082173"/>
                  <a:gd name="connsiteY1-884" fmla="*/ 286050 h 2561350"/>
                  <a:gd name="connsiteX2-885" fmla="*/ 1217611 w 2082173"/>
                  <a:gd name="connsiteY2-886" fmla="*/ 389002 h 2561350"/>
                  <a:gd name="connsiteX3-887" fmla="*/ 1968899 w 2082173"/>
                  <a:gd name="connsiteY3-888" fmla="*/ 369108 h 2561350"/>
                  <a:gd name="connsiteX4-889" fmla="*/ 1962267 w 2082173"/>
                  <a:gd name="connsiteY4-890" fmla="*/ 1096546 h 2561350"/>
                  <a:gd name="connsiteX5-891" fmla="*/ 1859687 w 2082173"/>
                  <a:gd name="connsiteY5-892" fmla="*/ 1037347 h 2561350"/>
                  <a:gd name="connsiteX6-893" fmla="*/ 1857307 w 2082173"/>
                  <a:gd name="connsiteY6-894" fmla="*/ 1487403 h 2561350"/>
                  <a:gd name="connsiteX7-895" fmla="*/ 1995425 w 2082173"/>
                  <a:gd name="connsiteY7-896" fmla="*/ 1456260 h 2561350"/>
                  <a:gd name="connsiteX8-897" fmla="*/ 1949005 w 2082173"/>
                  <a:gd name="connsiteY8-898" fmla="*/ 2167002 h 2561350"/>
                  <a:gd name="connsiteX9-899" fmla="*/ 1219874 w 2082173"/>
                  <a:gd name="connsiteY9-900" fmla="*/ 2167002 h 2561350"/>
                  <a:gd name="connsiteX10-901" fmla="*/ 1239747 w 2082173"/>
                  <a:gd name="connsiteY10-902" fmla="*/ 2275300 h 2561350"/>
                  <a:gd name="connsiteX11-903" fmla="*/ 789691 w 2082173"/>
                  <a:gd name="connsiteY11-904" fmla="*/ 2277680 h 2561350"/>
                  <a:gd name="connsiteX12-905" fmla="*/ 819624 w 2082173"/>
                  <a:gd name="connsiteY12-906" fmla="*/ 2167002 h 2561350"/>
                  <a:gd name="connsiteX13-907" fmla="*/ 153225 w 2082173"/>
                  <a:gd name="connsiteY13-908" fmla="*/ 2167002 h 2561350"/>
                  <a:gd name="connsiteX14-909" fmla="*/ 153225 w 2082173"/>
                  <a:gd name="connsiteY14-910" fmla="*/ 1458174 h 2561350"/>
                  <a:gd name="connsiteX15-911" fmla="*/ 248224 w 2082173"/>
                  <a:gd name="connsiteY15-912" fmla="*/ 1495354 h 2561350"/>
                  <a:gd name="connsiteX16-913" fmla="*/ 245844 w 2082173"/>
                  <a:gd name="connsiteY16-914" fmla="*/ 1045298 h 2561350"/>
                  <a:gd name="connsiteX17-915" fmla="*/ 153225 w 2082173"/>
                  <a:gd name="connsiteY17-916" fmla="*/ 1071146 h 2561350"/>
                  <a:gd name="connsiteX18-917" fmla="*/ 106805 w 2082173"/>
                  <a:gd name="connsiteY18-918" fmla="*/ 382371 h 2561350"/>
                  <a:gd name="connsiteX19-919" fmla="*/ 824595 w 2082173"/>
                  <a:gd name="connsiteY19-920" fmla="*/ 389002 h 2561350"/>
                  <a:gd name="connsiteX20-921" fmla="*/ 789691 w 2082173"/>
                  <a:gd name="connsiteY20-922" fmla="*/ 283670 h 2561350"/>
                  <a:gd name="connsiteX21-923" fmla="*/ 1025434 w 2082173"/>
                  <a:gd name="connsiteY21-924" fmla="*/ 3 h 2561350"/>
                  <a:gd name="connsiteX0-925" fmla="*/ 1025434 w 2082173"/>
                  <a:gd name="connsiteY0-926" fmla="*/ 3 h 2561350"/>
                  <a:gd name="connsiteX1-927" fmla="*/ 1239747 w 2082173"/>
                  <a:gd name="connsiteY1-928" fmla="*/ 286050 h 2561350"/>
                  <a:gd name="connsiteX2-929" fmla="*/ 1217611 w 2082173"/>
                  <a:gd name="connsiteY2-930" fmla="*/ 389002 h 2561350"/>
                  <a:gd name="connsiteX3-931" fmla="*/ 1968899 w 2082173"/>
                  <a:gd name="connsiteY3-932" fmla="*/ 369108 h 2561350"/>
                  <a:gd name="connsiteX4-933" fmla="*/ 1962267 w 2082173"/>
                  <a:gd name="connsiteY4-934" fmla="*/ 1096546 h 2561350"/>
                  <a:gd name="connsiteX5-935" fmla="*/ 1859687 w 2082173"/>
                  <a:gd name="connsiteY5-936" fmla="*/ 1037347 h 2561350"/>
                  <a:gd name="connsiteX6-937" fmla="*/ 1857307 w 2082173"/>
                  <a:gd name="connsiteY6-938" fmla="*/ 1487403 h 2561350"/>
                  <a:gd name="connsiteX7-939" fmla="*/ 1995425 w 2082173"/>
                  <a:gd name="connsiteY7-940" fmla="*/ 1456260 h 2561350"/>
                  <a:gd name="connsiteX8-941" fmla="*/ 1949005 w 2082173"/>
                  <a:gd name="connsiteY8-942" fmla="*/ 2167002 h 2561350"/>
                  <a:gd name="connsiteX9-943" fmla="*/ 1219874 w 2082173"/>
                  <a:gd name="connsiteY9-944" fmla="*/ 2167002 h 2561350"/>
                  <a:gd name="connsiteX10-945" fmla="*/ 1239747 w 2082173"/>
                  <a:gd name="connsiteY10-946" fmla="*/ 2275300 h 2561350"/>
                  <a:gd name="connsiteX11-947" fmla="*/ 789691 w 2082173"/>
                  <a:gd name="connsiteY11-948" fmla="*/ 2277680 h 2561350"/>
                  <a:gd name="connsiteX12-949" fmla="*/ 819624 w 2082173"/>
                  <a:gd name="connsiteY12-950" fmla="*/ 2167002 h 2561350"/>
                  <a:gd name="connsiteX13-951" fmla="*/ 153225 w 2082173"/>
                  <a:gd name="connsiteY13-952" fmla="*/ 2167002 h 2561350"/>
                  <a:gd name="connsiteX14-953" fmla="*/ 153225 w 2082173"/>
                  <a:gd name="connsiteY14-954" fmla="*/ 1458174 h 2561350"/>
                  <a:gd name="connsiteX15-955" fmla="*/ 248224 w 2082173"/>
                  <a:gd name="connsiteY15-956" fmla="*/ 1495354 h 2561350"/>
                  <a:gd name="connsiteX16-957" fmla="*/ 245844 w 2082173"/>
                  <a:gd name="connsiteY16-958" fmla="*/ 1045298 h 2561350"/>
                  <a:gd name="connsiteX17-959" fmla="*/ 153225 w 2082173"/>
                  <a:gd name="connsiteY17-960" fmla="*/ 1071146 h 2561350"/>
                  <a:gd name="connsiteX18-961" fmla="*/ 106805 w 2082173"/>
                  <a:gd name="connsiteY18-962" fmla="*/ 382371 h 2561350"/>
                  <a:gd name="connsiteX19-963" fmla="*/ 824595 w 2082173"/>
                  <a:gd name="connsiteY19-964" fmla="*/ 389002 h 2561350"/>
                  <a:gd name="connsiteX20-965" fmla="*/ 789691 w 2082173"/>
                  <a:gd name="connsiteY20-966" fmla="*/ 283670 h 2561350"/>
                  <a:gd name="connsiteX21-967" fmla="*/ 1025434 w 2082173"/>
                  <a:gd name="connsiteY21-968" fmla="*/ 3 h 2561350"/>
                  <a:gd name="connsiteX0-969" fmla="*/ 1025434 w 2082173"/>
                  <a:gd name="connsiteY0-970" fmla="*/ 3 h 2561350"/>
                  <a:gd name="connsiteX1-971" fmla="*/ 1239747 w 2082173"/>
                  <a:gd name="connsiteY1-972" fmla="*/ 286050 h 2561350"/>
                  <a:gd name="connsiteX2-973" fmla="*/ 1217611 w 2082173"/>
                  <a:gd name="connsiteY2-974" fmla="*/ 389002 h 2561350"/>
                  <a:gd name="connsiteX3-975" fmla="*/ 1968899 w 2082173"/>
                  <a:gd name="connsiteY3-976" fmla="*/ 369108 h 2561350"/>
                  <a:gd name="connsiteX4-977" fmla="*/ 1962267 w 2082173"/>
                  <a:gd name="connsiteY4-978" fmla="*/ 1096546 h 2561350"/>
                  <a:gd name="connsiteX5-979" fmla="*/ 1859687 w 2082173"/>
                  <a:gd name="connsiteY5-980" fmla="*/ 1037347 h 2561350"/>
                  <a:gd name="connsiteX6-981" fmla="*/ 1844045 w 2082173"/>
                  <a:gd name="connsiteY6-982" fmla="*/ 1520560 h 2561350"/>
                  <a:gd name="connsiteX7-983" fmla="*/ 1995425 w 2082173"/>
                  <a:gd name="connsiteY7-984" fmla="*/ 1456260 h 2561350"/>
                  <a:gd name="connsiteX8-985" fmla="*/ 1949005 w 2082173"/>
                  <a:gd name="connsiteY8-986" fmla="*/ 2167002 h 2561350"/>
                  <a:gd name="connsiteX9-987" fmla="*/ 1219874 w 2082173"/>
                  <a:gd name="connsiteY9-988" fmla="*/ 2167002 h 2561350"/>
                  <a:gd name="connsiteX10-989" fmla="*/ 1239747 w 2082173"/>
                  <a:gd name="connsiteY10-990" fmla="*/ 2275300 h 2561350"/>
                  <a:gd name="connsiteX11-991" fmla="*/ 789691 w 2082173"/>
                  <a:gd name="connsiteY11-992" fmla="*/ 2277680 h 2561350"/>
                  <a:gd name="connsiteX12-993" fmla="*/ 819624 w 2082173"/>
                  <a:gd name="connsiteY12-994" fmla="*/ 2167002 h 2561350"/>
                  <a:gd name="connsiteX13-995" fmla="*/ 153225 w 2082173"/>
                  <a:gd name="connsiteY13-996" fmla="*/ 2167002 h 2561350"/>
                  <a:gd name="connsiteX14-997" fmla="*/ 153225 w 2082173"/>
                  <a:gd name="connsiteY14-998" fmla="*/ 1458174 h 2561350"/>
                  <a:gd name="connsiteX15-999" fmla="*/ 248224 w 2082173"/>
                  <a:gd name="connsiteY15-1000" fmla="*/ 1495354 h 2561350"/>
                  <a:gd name="connsiteX16-1001" fmla="*/ 245844 w 2082173"/>
                  <a:gd name="connsiteY16-1002" fmla="*/ 1045298 h 2561350"/>
                  <a:gd name="connsiteX17-1003" fmla="*/ 153225 w 2082173"/>
                  <a:gd name="connsiteY17-1004" fmla="*/ 1071146 h 2561350"/>
                  <a:gd name="connsiteX18-1005" fmla="*/ 106805 w 2082173"/>
                  <a:gd name="connsiteY18-1006" fmla="*/ 382371 h 2561350"/>
                  <a:gd name="connsiteX19-1007" fmla="*/ 824595 w 2082173"/>
                  <a:gd name="connsiteY19-1008" fmla="*/ 389002 h 2561350"/>
                  <a:gd name="connsiteX20-1009" fmla="*/ 789691 w 2082173"/>
                  <a:gd name="connsiteY20-1010" fmla="*/ 283670 h 2561350"/>
                  <a:gd name="connsiteX21-1011" fmla="*/ 1025434 w 2082173"/>
                  <a:gd name="connsiteY21-1012" fmla="*/ 3 h 2561350"/>
                  <a:gd name="connsiteX0-1013" fmla="*/ 1025434 w 2082173"/>
                  <a:gd name="connsiteY0-1014" fmla="*/ 3 h 2561350"/>
                  <a:gd name="connsiteX1-1015" fmla="*/ 1239747 w 2082173"/>
                  <a:gd name="connsiteY1-1016" fmla="*/ 286050 h 2561350"/>
                  <a:gd name="connsiteX2-1017" fmla="*/ 1217611 w 2082173"/>
                  <a:gd name="connsiteY2-1018" fmla="*/ 389002 h 2561350"/>
                  <a:gd name="connsiteX3-1019" fmla="*/ 1968899 w 2082173"/>
                  <a:gd name="connsiteY3-1020" fmla="*/ 369108 h 2561350"/>
                  <a:gd name="connsiteX4-1021" fmla="*/ 1962267 w 2082173"/>
                  <a:gd name="connsiteY4-1022" fmla="*/ 1096546 h 2561350"/>
                  <a:gd name="connsiteX5-1023" fmla="*/ 1859687 w 2082173"/>
                  <a:gd name="connsiteY5-1024" fmla="*/ 1037347 h 2561350"/>
                  <a:gd name="connsiteX6-1025" fmla="*/ 1844045 w 2082173"/>
                  <a:gd name="connsiteY6-1026" fmla="*/ 1520560 h 2561350"/>
                  <a:gd name="connsiteX7-1027" fmla="*/ 1995425 w 2082173"/>
                  <a:gd name="connsiteY7-1028" fmla="*/ 1456260 h 2561350"/>
                  <a:gd name="connsiteX8-1029" fmla="*/ 1949005 w 2082173"/>
                  <a:gd name="connsiteY8-1030" fmla="*/ 2167002 h 2561350"/>
                  <a:gd name="connsiteX9-1031" fmla="*/ 1219874 w 2082173"/>
                  <a:gd name="connsiteY9-1032" fmla="*/ 2167002 h 2561350"/>
                  <a:gd name="connsiteX10-1033" fmla="*/ 1239747 w 2082173"/>
                  <a:gd name="connsiteY10-1034" fmla="*/ 2275300 h 2561350"/>
                  <a:gd name="connsiteX11-1035" fmla="*/ 789691 w 2082173"/>
                  <a:gd name="connsiteY11-1036" fmla="*/ 2277680 h 2561350"/>
                  <a:gd name="connsiteX12-1037" fmla="*/ 819624 w 2082173"/>
                  <a:gd name="connsiteY12-1038" fmla="*/ 2167002 h 2561350"/>
                  <a:gd name="connsiteX13-1039" fmla="*/ 153225 w 2082173"/>
                  <a:gd name="connsiteY13-1040" fmla="*/ 2167002 h 2561350"/>
                  <a:gd name="connsiteX14-1041" fmla="*/ 153225 w 2082173"/>
                  <a:gd name="connsiteY14-1042" fmla="*/ 1458174 h 2561350"/>
                  <a:gd name="connsiteX15-1043" fmla="*/ 248224 w 2082173"/>
                  <a:gd name="connsiteY15-1044" fmla="*/ 1495354 h 2561350"/>
                  <a:gd name="connsiteX16-1045" fmla="*/ 245844 w 2082173"/>
                  <a:gd name="connsiteY16-1046" fmla="*/ 1045298 h 2561350"/>
                  <a:gd name="connsiteX17-1047" fmla="*/ 153225 w 2082173"/>
                  <a:gd name="connsiteY17-1048" fmla="*/ 1071146 h 2561350"/>
                  <a:gd name="connsiteX18-1049" fmla="*/ 106805 w 2082173"/>
                  <a:gd name="connsiteY18-1050" fmla="*/ 382371 h 2561350"/>
                  <a:gd name="connsiteX19-1051" fmla="*/ 824595 w 2082173"/>
                  <a:gd name="connsiteY19-1052" fmla="*/ 389002 h 2561350"/>
                  <a:gd name="connsiteX20-1053" fmla="*/ 789691 w 2082173"/>
                  <a:gd name="connsiteY20-1054" fmla="*/ 283670 h 2561350"/>
                  <a:gd name="connsiteX21-1055" fmla="*/ 1025434 w 2082173"/>
                  <a:gd name="connsiteY21-1056" fmla="*/ 3 h 2561350"/>
                  <a:gd name="connsiteX0-1057" fmla="*/ 1025434 w 2082173"/>
                  <a:gd name="connsiteY0-1058" fmla="*/ 3 h 2561350"/>
                  <a:gd name="connsiteX1-1059" fmla="*/ 1239747 w 2082173"/>
                  <a:gd name="connsiteY1-1060" fmla="*/ 286050 h 2561350"/>
                  <a:gd name="connsiteX2-1061" fmla="*/ 1217611 w 2082173"/>
                  <a:gd name="connsiteY2-1062" fmla="*/ 389002 h 2561350"/>
                  <a:gd name="connsiteX3-1063" fmla="*/ 1968899 w 2082173"/>
                  <a:gd name="connsiteY3-1064" fmla="*/ 369108 h 2561350"/>
                  <a:gd name="connsiteX4-1065" fmla="*/ 1962267 w 2082173"/>
                  <a:gd name="connsiteY4-1066" fmla="*/ 1096546 h 2561350"/>
                  <a:gd name="connsiteX5-1067" fmla="*/ 1859687 w 2082173"/>
                  <a:gd name="connsiteY5-1068" fmla="*/ 1037347 h 2561350"/>
                  <a:gd name="connsiteX6-1069" fmla="*/ 1844045 w 2082173"/>
                  <a:gd name="connsiteY6-1070" fmla="*/ 1520560 h 2561350"/>
                  <a:gd name="connsiteX7-1071" fmla="*/ 1995425 w 2082173"/>
                  <a:gd name="connsiteY7-1072" fmla="*/ 1456260 h 2561350"/>
                  <a:gd name="connsiteX8-1073" fmla="*/ 1949005 w 2082173"/>
                  <a:gd name="connsiteY8-1074" fmla="*/ 2167002 h 2561350"/>
                  <a:gd name="connsiteX9-1075" fmla="*/ 1219874 w 2082173"/>
                  <a:gd name="connsiteY9-1076" fmla="*/ 2167002 h 2561350"/>
                  <a:gd name="connsiteX10-1077" fmla="*/ 1239747 w 2082173"/>
                  <a:gd name="connsiteY10-1078" fmla="*/ 2275300 h 2561350"/>
                  <a:gd name="connsiteX11-1079" fmla="*/ 789691 w 2082173"/>
                  <a:gd name="connsiteY11-1080" fmla="*/ 2277680 h 2561350"/>
                  <a:gd name="connsiteX12-1081" fmla="*/ 819624 w 2082173"/>
                  <a:gd name="connsiteY12-1082" fmla="*/ 2167002 h 2561350"/>
                  <a:gd name="connsiteX13-1083" fmla="*/ 153225 w 2082173"/>
                  <a:gd name="connsiteY13-1084" fmla="*/ 2167002 h 2561350"/>
                  <a:gd name="connsiteX14-1085" fmla="*/ 153225 w 2082173"/>
                  <a:gd name="connsiteY14-1086" fmla="*/ 1458174 h 2561350"/>
                  <a:gd name="connsiteX15-1087" fmla="*/ 248224 w 2082173"/>
                  <a:gd name="connsiteY15-1088" fmla="*/ 1495354 h 2561350"/>
                  <a:gd name="connsiteX16-1089" fmla="*/ 245844 w 2082173"/>
                  <a:gd name="connsiteY16-1090" fmla="*/ 1045298 h 2561350"/>
                  <a:gd name="connsiteX17-1091" fmla="*/ 153225 w 2082173"/>
                  <a:gd name="connsiteY17-1092" fmla="*/ 1071146 h 2561350"/>
                  <a:gd name="connsiteX18-1093" fmla="*/ 106805 w 2082173"/>
                  <a:gd name="connsiteY18-1094" fmla="*/ 382371 h 2561350"/>
                  <a:gd name="connsiteX19-1095" fmla="*/ 824595 w 2082173"/>
                  <a:gd name="connsiteY19-1096" fmla="*/ 389002 h 2561350"/>
                  <a:gd name="connsiteX20-1097" fmla="*/ 789691 w 2082173"/>
                  <a:gd name="connsiteY20-1098" fmla="*/ 283670 h 2561350"/>
                  <a:gd name="connsiteX21-1099" fmla="*/ 1025434 w 2082173"/>
                  <a:gd name="connsiteY21-1100" fmla="*/ 3 h 2561350"/>
                  <a:gd name="connsiteX0-1101" fmla="*/ 1025434 w 2082173"/>
                  <a:gd name="connsiteY0-1102" fmla="*/ 3 h 2561350"/>
                  <a:gd name="connsiteX1-1103" fmla="*/ 1239747 w 2082173"/>
                  <a:gd name="connsiteY1-1104" fmla="*/ 286050 h 2561350"/>
                  <a:gd name="connsiteX2-1105" fmla="*/ 1217611 w 2082173"/>
                  <a:gd name="connsiteY2-1106" fmla="*/ 389002 h 2561350"/>
                  <a:gd name="connsiteX3-1107" fmla="*/ 1968899 w 2082173"/>
                  <a:gd name="connsiteY3-1108" fmla="*/ 369108 h 2561350"/>
                  <a:gd name="connsiteX4-1109" fmla="*/ 1962267 w 2082173"/>
                  <a:gd name="connsiteY4-1110" fmla="*/ 1096546 h 2561350"/>
                  <a:gd name="connsiteX5-1111" fmla="*/ 1859687 w 2082173"/>
                  <a:gd name="connsiteY5-1112" fmla="*/ 1037347 h 2561350"/>
                  <a:gd name="connsiteX6-1113" fmla="*/ 1844045 w 2082173"/>
                  <a:gd name="connsiteY6-1114" fmla="*/ 1520560 h 2561350"/>
                  <a:gd name="connsiteX7-1115" fmla="*/ 1995425 w 2082173"/>
                  <a:gd name="connsiteY7-1116" fmla="*/ 1456260 h 2561350"/>
                  <a:gd name="connsiteX8-1117" fmla="*/ 1949005 w 2082173"/>
                  <a:gd name="connsiteY8-1118" fmla="*/ 2167002 h 2561350"/>
                  <a:gd name="connsiteX9-1119" fmla="*/ 1219874 w 2082173"/>
                  <a:gd name="connsiteY9-1120" fmla="*/ 2167002 h 2561350"/>
                  <a:gd name="connsiteX10-1121" fmla="*/ 1239747 w 2082173"/>
                  <a:gd name="connsiteY10-1122" fmla="*/ 2275300 h 2561350"/>
                  <a:gd name="connsiteX11-1123" fmla="*/ 789691 w 2082173"/>
                  <a:gd name="connsiteY11-1124" fmla="*/ 2277680 h 2561350"/>
                  <a:gd name="connsiteX12-1125" fmla="*/ 819624 w 2082173"/>
                  <a:gd name="connsiteY12-1126" fmla="*/ 2167002 h 2561350"/>
                  <a:gd name="connsiteX13-1127" fmla="*/ 153225 w 2082173"/>
                  <a:gd name="connsiteY13-1128" fmla="*/ 2167002 h 2561350"/>
                  <a:gd name="connsiteX14-1129" fmla="*/ 153225 w 2082173"/>
                  <a:gd name="connsiteY14-1130" fmla="*/ 1458174 h 2561350"/>
                  <a:gd name="connsiteX15-1131" fmla="*/ 248224 w 2082173"/>
                  <a:gd name="connsiteY15-1132" fmla="*/ 1495354 h 2561350"/>
                  <a:gd name="connsiteX16-1133" fmla="*/ 245844 w 2082173"/>
                  <a:gd name="connsiteY16-1134" fmla="*/ 1045298 h 2561350"/>
                  <a:gd name="connsiteX17-1135" fmla="*/ 153225 w 2082173"/>
                  <a:gd name="connsiteY17-1136" fmla="*/ 1071146 h 2561350"/>
                  <a:gd name="connsiteX18-1137" fmla="*/ 106805 w 2082173"/>
                  <a:gd name="connsiteY18-1138" fmla="*/ 382371 h 2561350"/>
                  <a:gd name="connsiteX19-1139" fmla="*/ 824595 w 2082173"/>
                  <a:gd name="connsiteY19-1140" fmla="*/ 389002 h 2561350"/>
                  <a:gd name="connsiteX20-1141" fmla="*/ 789691 w 2082173"/>
                  <a:gd name="connsiteY20-1142" fmla="*/ 283670 h 2561350"/>
                  <a:gd name="connsiteX21-1143" fmla="*/ 1025434 w 2082173"/>
                  <a:gd name="connsiteY21-1144" fmla="*/ 3 h 2561350"/>
                  <a:gd name="connsiteX0-1145" fmla="*/ 1025434 w 2082173"/>
                  <a:gd name="connsiteY0-1146" fmla="*/ 3 h 2561350"/>
                  <a:gd name="connsiteX1-1147" fmla="*/ 1239747 w 2082173"/>
                  <a:gd name="connsiteY1-1148" fmla="*/ 286050 h 2561350"/>
                  <a:gd name="connsiteX2-1149" fmla="*/ 1217611 w 2082173"/>
                  <a:gd name="connsiteY2-1150" fmla="*/ 389002 h 2561350"/>
                  <a:gd name="connsiteX3-1151" fmla="*/ 1968899 w 2082173"/>
                  <a:gd name="connsiteY3-1152" fmla="*/ 369108 h 2561350"/>
                  <a:gd name="connsiteX4-1153" fmla="*/ 1962267 w 2082173"/>
                  <a:gd name="connsiteY4-1154" fmla="*/ 1096546 h 2561350"/>
                  <a:gd name="connsiteX5-1155" fmla="*/ 1859687 w 2082173"/>
                  <a:gd name="connsiteY5-1156" fmla="*/ 1037347 h 2561350"/>
                  <a:gd name="connsiteX6-1157" fmla="*/ 1844045 w 2082173"/>
                  <a:gd name="connsiteY6-1158" fmla="*/ 1520560 h 2561350"/>
                  <a:gd name="connsiteX7-1159" fmla="*/ 1995425 w 2082173"/>
                  <a:gd name="connsiteY7-1160" fmla="*/ 1456260 h 2561350"/>
                  <a:gd name="connsiteX8-1161" fmla="*/ 1949005 w 2082173"/>
                  <a:gd name="connsiteY8-1162" fmla="*/ 2167002 h 2561350"/>
                  <a:gd name="connsiteX9-1163" fmla="*/ 1219874 w 2082173"/>
                  <a:gd name="connsiteY9-1164" fmla="*/ 2167002 h 2561350"/>
                  <a:gd name="connsiteX10-1165" fmla="*/ 1239747 w 2082173"/>
                  <a:gd name="connsiteY10-1166" fmla="*/ 2275300 h 2561350"/>
                  <a:gd name="connsiteX11-1167" fmla="*/ 789691 w 2082173"/>
                  <a:gd name="connsiteY11-1168" fmla="*/ 2277680 h 2561350"/>
                  <a:gd name="connsiteX12-1169" fmla="*/ 819624 w 2082173"/>
                  <a:gd name="connsiteY12-1170" fmla="*/ 2167002 h 2561350"/>
                  <a:gd name="connsiteX13-1171" fmla="*/ 153225 w 2082173"/>
                  <a:gd name="connsiteY13-1172" fmla="*/ 2167002 h 2561350"/>
                  <a:gd name="connsiteX14-1173" fmla="*/ 153225 w 2082173"/>
                  <a:gd name="connsiteY14-1174" fmla="*/ 1458174 h 2561350"/>
                  <a:gd name="connsiteX15-1175" fmla="*/ 248224 w 2082173"/>
                  <a:gd name="connsiteY15-1176" fmla="*/ 1495354 h 2561350"/>
                  <a:gd name="connsiteX16-1177" fmla="*/ 245844 w 2082173"/>
                  <a:gd name="connsiteY16-1178" fmla="*/ 1045298 h 2561350"/>
                  <a:gd name="connsiteX17-1179" fmla="*/ 153225 w 2082173"/>
                  <a:gd name="connsiteY17-1180" fmla="*/ 1071146 h 2561350"/>
                  <a:gd name="connsiteX18-1181" fmla="*/ 106805 w 2082173"/>
                  <a:gd name="connsiteY18-1182" fmla="*/ 382371 h 2561350"/>
                  <a:gd name="connsiteX19-1183" fmla="*/ 824595 w 2082173"/>
                  <a:gd name="connsiteY19-1184" fmla="*/ 389002 h 2561350"/>
                  <a:gd name="connsiteX20-1185" fmla="*/ 789691 w 2082173"/>
                  <a:gd name="connsiteY20-1186" fmla="*/ 283670 h 2561350"/>
                  <a:gd name="connsiteX21-1187" fmla="*/ 1025434 w 2082173"/>
                  <a:gd name="connsiteY21-1188" fmla="*/ 3 h 2561350"/>
                  <a:gd name="connsiteX0-1189" fmla="*/ 1025434 w 2082173"/>
                  <a:gd name="connsiteY0-1190" fmla="*/ 3 h 2561350"/>
                  <a:gd name="connsiteX1-1191" fmla="*/ 1239747 w 2082173"/>
                  <a:gd name="connsiteY1-1192" fmla="*/ 286050 h 2561350"/>
                  <a:gd name="connsiteX2-1193" fmla="*/ 1217611 w 2082173"/>
                  <a:gd name="connsiteY2-1194" fmla="*/ 389002 h 2561350"/>
                  <a:gd name="connsiteX3-1195" fmla="*/ 1968899 w 2082173"/>
                  <a:gd name="connsiteY3-1196" fmla="*/ 369108 h 2561350"/>
                  <a:gd name="connsiteX4-1197" fmla="*/ 1962267 w 2082173"/>
                  <a:gd name="connsiteY4-1198" fmla="*/ 1096546 h 2561350"/>
                  <a:gd name="connsiteX5-1199" fmla="*/ 1859687 w 2082173"/>
                  <a:gd name="connsiteY5-1200" fmla="*/ 1037347 h 2561350"/>
                  <a:gd name="connsiteX6-1201" fmla="*/ 1844045 w 2082173"/>
                  <a:gd name="connsiteY6-1202" fmla="*/ 1520560 h 2561350"/>
                  <a:gd name="connsiteX7-1203" fmla="*/ 1995425 w 2082173"/>
                  <a:gd name="connsiteY7-1204" fmla="*/ 1456260 h 2561350"/>
                  <a:gd name="connsiteX8-1205" fmla="*/ 1949005 w 2082173"/>
                  <a:gd name="connsiteY8-1206" fmla="*/ 2167002 h 2561350"/>
                  <a:gd name="connsiteX9-1207" fmla="*/ 1219874 w 2082173"/>
                  <a:gd name="connsiteY9-1208" fmla="*/ 2167002 h 2561350"/>
                  <a:gd name="connsiteX10-1209" fmla="*/ 1239747 w 2082173"/>
                  <a:gd name="connsiteY10-1210" fmla="*/ 2275300 h 2561350"/>
                  <a:gd name="connsiteX11-1211" fmla="*/ 789691 w 2082173"/>
                  <a:gd name="connsiteY11-1212" fmla="*/ 2277680 h 2561350"/>
                  <a:gd name="connsiteX12-1213" fmla="*/ 819624 w 2082173"/>
                  <a:gd name="connsiteY12-1214" fmla="*/ 2167002 h 2561350"/>
                  <a:gd name="connsiteX13-1215" fmla="*/ 153225 w 2082173"/>
                  <a:gd name="connsiteY13-1216" fmla="*/ 2167002 h 2561350"/>
                  <a:gd name="connsiteX14-1217" fmla="*/ 153225 w 2082173"/>
                  <a:gd name="connsiteY14-1218" fmla="*/ 1458174 h 2561350"/>
                  <a:gd name="connsiteX15-1219" fmla="*/ 248224 w 2082173"/>
                  <a:gd name="connsiteY15-1220" fmla="*/ 1495354 h 2561350"/>
                  <a:gd name="connsiteX16-1221" fmla="*/ 245844 w 2082173"/>
                  <a:gd name="connsiteY16-1222" fmla="*/ 1045298 h 2561350"/>
                  <a:gd name="connsiteX17-1223" fmla="*/ 153225 w 2082173"/>
                  <a:gd name="connsiteY17-1224" fmla="*/ 1071146 h 2561350"/>
                  <a:gd name="connsiteX18-1225" fmla="*/ 106805 w 2082173"/>
                  <a:gd name="connsiteY18-1226" fmla="*/ 382371 h 2561350"/>
                  <a:gd name="connsiteX19-1227" fmla="*/ 824595 w 2082173"/>
                  <a:gd name="connsiteY19-1228" fmla="*/ 389002 h 2561350"/>
                  <a:gd name="connsiteX20-1229" fmla="*/ 789691 w 2082173"/>
                  <a:gd name="connsiteY20-1230" fmla="*/ 283670 h 2561350"/>
                  <a:gd name="connsiteX21-1231" fmla="*/ 1025434 w 2082173"/>
                  <a:gd name="connsiteY21-1232" fmla="*/ 3 h 2561350"/>
                  <a:gd name="connsiteX0-1233" fmla="*/ 1025434 w 2082173"/>
                  <a:gd name="connsiteY0-1234" fmla="*/ 3 h 2561350"/>
                  <a:gd name="connsiteX1-1235" fmla="*/ 1239747 w 2082173"/>
                  <a:gd name="connsiteY1-1236" fmla="*/ 286050 h 2561350"/>
                  <a:gd name="connsiteX2-1237" fmla="*/ 1217611 w 2082173"/>
                  <a:gd name="connsiteY2-1238" fmla="*/ 389002 h 2561350"/>
                  <a:gd name="connsiteX3-1239" fmla="*/ 1968899 w 2082173"/>
                  <a:gd name="connsiteY3-1240" fmla="*/ 369108 h 2561350"/>
                  <a:gd name="connsiteX4-1241" fmla="*/ 1962267 w 2082173"/>
                  <a:gd name="connsiteY4-1242" fmla="*/ 1096546 h 2561350"/>
                  <a:gd name="connsiteX5-1243" fmla="*/ 1859687 w 2082173"/>
                  <a:gd name="connsiteY5-1244" fmla="*/ 1037347 h 2561350"/>
                  <a:gd name="connsiteX6-1245" fmla="*/ 1844045 w 2082173"/>
                  <a:gd name="connsiteY6-1246" fmla="*/ 1520560 h 2561350"/>
                  <a:gd name="connsiteX7-1247" fmla="*/ 1995425 w 2082173"/>
                  <a:gd name="connsiteY7-1248" fmla="*/ 1456260 h 2561350"/>
                  <a:gd name="connsiteX8-1249" fmla="*/ 1949005 w 2082173"/>
                  <a:gd name="connsiteY8-1250" fmla="*/ 2167002 h 2561350"/>
                  <a:gd name="connsiteX9-1251" fmla="*/ 1219874 w 2082173"/>
                  <a:gd name="connsiteY9-1252" fmla="*/ 2167002 h 2561350"/>
                  <a:gd name="connsiteX10-1253" fmla="*/ 1239747 w 2082173"/>
                  <a:gd name="connsiteY10-1254" fmla="*/ 2275300 h 2561350"/>
                  <a:gd name="connsiteX11-1255" fmla="*/ 789691 w 2082173"/>
                  <a:gd name="connsiteY11-1256" fmla="*/ 2277680 h 2561350"/>
                  <a:gd name="connsiteX12-1257" fmla="*/ 819624 w 2082173"/>
                  <a:gd name="connsiteY12-1258" fmla="*/ 2167002 h 2561350"/>
                  <a:gd name="connsiteX13-1259" fmla="*/ 153225 w 2082173"/>
                  <a:gd name="connsiteY13-1260" fmla="*/ 2167002 h 2561350"/>
                  <a:gd name="connsiteX14-1261" fmla="*/ 153225 w 2082173"/>
                  <a:gd name="connsiteY14-1262" fmla="*/ 1458174 h 2561350"/>
                  <a:gd name="connsiteX15-1263" fmla="*/ 248224 w 2082173"/>
                  <a:gd name="connsiteY15-1264" fmla="*/ 1495354 h 2561350"/>
                  <a:gd name="connsiteX16-1265" fmla="*/ 245844 w 2082173"/>
                  <a:gd name="connsiteY16-1266" fmla="*/ 1045298 h 2561350"/>
                  <a:gd name="connsiteX17-1267" fmla="*/ 153225 w 2082173"/>
                  <a:gd name="connsiteY17-1268" fmla="*/ 1071146 h 2561350"/>
                  <a:gd name="connsiteX18-1269" fmla="*/ 106805 w 2082173"/>
                  <a:gd name="connsiteY18-1270" fmla="*/ 382371 h 2561350"/>
                  <a:gd name="connsiteX19-1271" fmla="*/ 824595 w 2082173"/>
                  <a:gd name="connsiteY19-1272" fmla="*/ 389002 h 2561350"/>
                  <a:gd name="connsiteX20-1273" fmla="*/ 789691 w 2082173"/>
                  <a:gd name="connsiteY20-1274" fmla="*/ 283670 h 2561350"/>
                  <a:gd name="connsiteX21-1275" fmla="*/ 1025434 w 2082173"/>
                  <a:gd name="connsiteY21-1276" fmla="*/ 3 h 2561350"/>
                  <a:gd name="connsiteX0-1277" fmla="*/ 1025434 w 2082173"/>
                  <a:gd name="connsiteY0-1278" fmla="*/ 3 h 2561350"/>
                  <a:gd name="connsiteX1-1279" fmla="*/ 1239747 w 2082173"/>
                  <a:gd name="connsiteY1-1280" fmla="*/ 286050 h 2561350"/>
                  <a:gd name="connsiteX2-1281" fmla="*/ 1217611 w 2082173"/>
                  <a:gd name="connsiteY2-1282" fmla="*/ 389002 h 2561350"/>
                  <a:gd name="connsiteX3-1283" fmla="*/ 1968899 w 2082173"/>
                  <a:gd name="connsiteY3-1284" fmla="*/ 369108 h 2561350"/>
                  <a:gd name="connsiteX4-1285" fmla="*/ 1962267 w 2082173"/>
                  <a:gd name="connsiteY4-1286" fmla="*/ 1096546 h 2561350"/>
                  <a:gd name="connsiteX5-1287" fmla="*/ 1859687 w 2082173"/>
                  <a:gd name="connsiteY5-1288" fmla="*/ 1037347 h 2561350"/>
                  <a:gd name="connsiteX6-1289" fmla="*/ 1844045 w 2082173"/>
                  <a:gd name="connsiteY6-1290" fmla="*/ 1520560 h 2561350"/>
                  <a:gd name="connsiteX7-1291" fmla="*/ 1995425 w 2082173"/>
                  <a:gd name="connsiteY7-1292" fmla="*/ 1456260 h 2561350"/>
                  <a:gd name="connsiteX8-1293" fmla="*/ 1949005 w 2082173"/>
                  <a:gd name="connsiteY8-1294" fmla="*/ 2180265 h 2561350"/>
                  <a:gd name="connsiteX9-1295" fmla="*/ 1219874 w 2082173"/>
                  <a:gd name="connsiteY9-1296" fmla="*/ 2167002 h 2561350"/>
                  <a:gd name="connsiteX10-1297" fmla="*/ 1239747 w 2082173"/>
                  <a:gd name="connsiteY10-1298" fmla="*/ 2275300 h 2561350"/>
                  <a:gd name="connsiteX11-1299" fmla="*/ 789691 w 2082173"/>
                  <a:gd name="connsiteY11-1300" fmla="*/ 2277680 h 2561350"/>
                  <a:gd name="connsiteX12-1301" fmla="*/ 819624 w 2082173"/>
                  <a:gd name="connsiteY12-1302" fmla="*/ 2167002 h 2561350"/>
                  <a:gd name="connsiteX13-1303" fmla="*/ 153225 w 2082173"/>
                  <a:gd name="connsiteY13-1304" fmla="*/ 2167002 h 2561350"/>
                  <a:gd name="connsiteX14-1305" fmla="*/ 153225 w 2082173"/>
                  <a:gd name="connsiteY14-1306" fmla="*/ 1458174 h 2561350"/>
                  <a:gd name="connsiteX15-1307" fmla="*/ 248224 w 2082173"/>
                  <a:gd name="connsiteY15-1308" fmla="*/ 1495354 h 2561350"/>
                  <a:gd name="connsiteX16-1309" fmla="*/ 245844 w 2082173"/>
                  <a:gd name="connsiteY16-1310" fmla="*/ 1045298 h 2561350"/>
                  <a:gd name="connsiteX17-1311" fmla="*/ 153225 w 2082173"/>
                  <a:gd name="connsiteY17-1312" fmla="*/ 1071146 h 2561350"/>
                  <a:gd name="connsiteX18-1313" fmla="*/ 106805 w 2082173"/>
                  <a:gd name="connsiteY18-1314" fmla="*/ 382371 h 2561350"/>
                  <a:gd name="connsiteX19-1315" fmla="*/ 824595 w 2082173"/>
                  <a:gd name="connsiteY19-1316" fmla="*/ 389002 h 2561350"/>
                  <a:gd name="connsiteX20-1317" fmla="*/ 789691 w 2082173"/>
                  <a:gd name="connsiteY20-1318" fmla="*/ 283670 h 2561350"/>
                  <a:gd name="connsiteX21-1319" fmla="*/ 1025434 w 2082173"/>
                  <a:gd name="connsiteY21-1320" fmla="*/ 3 h 2561350"/>
                  <a:gd name="connsiteX0-1321" fmla="*/ 1025434 w 2082173"/>
                  <a:gd name="connsiteY0-1322" fmla="*/ 3 h 2561350"/>
                  <a:gd name="connsiteX1-1323" fmla="*/ 1239747 w 2082173"/>
                  <a:gd name="connsiteY1-1324" fmla="*/ 286050 h 2561350"/>
                  <a:gd name="connsiteX2-1325" fmla="*/ 1217611 w 2082173"/>
                  <a:gd name="connsiteY2-1326" fmla="*/ 389002 h 2561350"/>
                  <a:gd name="connsiteX3-1327" fmla="*/ 1968899 w 2082173"/>
                  <a:gd name="connsiteY3-1328" fmla="*/ 369108 h 2561350"/>
                  <a:gd name="connsiteX4-1329" fmla="*/ 1962267 w 2082173"/>
                  <a:gd name="connsiteY4-1330" fmla="*/ 1096546 h 2561350"/>
                  <a:gd name="connsiteX5-1331" fmla="*/ 1859687 w 2082173"/>
                  <a:gd name="connsiteY5-1332" fmla="*/ 1037347 h 2561350"/>
                  <a:gd name="connsiteX6-1333" fmla="*/ 1844045 w 2082173"/>
                  <a:gd name="connsiteY6-1334" fmla="*/ 1520560 h 2561350"/>
                  <a:gd name="connsiteX7-1335" fmla="*/ 1995425 w 2082173"/>
                  <a:gd name="connsiteY7-1336" fmla="*/ 1456260 h 2561350"/>
                  <a:gd name="connsiteX8-1337" fmla="*/ 1949005 w 2082173"/>
                  <a:gd name="connsiteY8-1338" fmla="*/ 2180265 h 2561350"/>
                  <a:gd name="connsiteX9-1339" fmla="*/ 1219874 w 2082173"/>
                  <a:gd name="connsiteY9-1340" fmla="*/ 2167002 h 2561350"/>
                  <a:gd name="connsiteX10-1341" fmla="*/ 1239747 w 2082173"/>
                  <a:gd name="connsiteY10-1342" fmla="*/ 2275300 h 2561350"/>
                  <a:gd name="connsiteX11-1343" fmla="*/ 789691 w 2082173"/>
                  <a:gd name="connsiteY11-1344" fmla="*/ 2277680 h 2561350"/>
                  <a:gd name="connsiteX12-1345" fmla="*/ 819624 w 2082173"/>
                  <a:gd name="connsiteY12-1346" fmla="*/ 2167002 h 2561350"/>
                  <a:gd name="connsiteX13-1347" fmla="*/ 153225 w 2082173"/>
                  <a:gd name="connsiteY13-1348" fmla="*/ 2167002 h 2561350"/>
                  <a:gd name="connsiteX14-1349" fmla="*/ 153225 w 2082173"/>
                  <a:gd name="connsiteY14-1350" fmla="*/ 1458174 h 2561350"/>
                  <a:gd name="connsiteX15-1351" fmla="*/ 248224 w 2082173"/>
                  <a:gd name="connsiteY15-1352" fmla="*/ 1495354 h 2561350"/>
                  <a:gd name="connsiteX16-1353" fmla="*/ 245844 w 2082173"/>
                  <a:gd name="connsiteY16-1354" fmla="*/ 1045298 h 2561350"/>
                  <a:gd name="connsiteX17-1355" fmla="*/ 153225 w 2082173"/>
                  <a:gd name="connsiteY17-1356" fmla="*/ 1071146 h 2561350"/>
                  <a:gd name="connsiteX18-1357" fmla="*/ 106805 w 2082173"/>
                  <a:gd name="connsiteY18-1358" fmla="*/ 382371 h 2561350"/>
                  <a:gd name="connsiteX19-1359" fmla="*/ 824595 w 2082173"/>
                  <a:gd name="connsiteY19-1360" fmla="*/ 389002 h 2561350"/>
                  <a:gd name="connsiteX20-1361" fmla="*/ 789691 w 2082173"/>
                  <a:gd name="connsiteY20-1362" fmla="*/ 283670 h 2561350"/>
                  <a:gd name="connsiteX21-1363" fmla="*/ 1025434 w 2082173"/>
                  <a:gd name="connsiteY21-1364" fmla="*/ 3 h 2561350"/>
                  <a:gd name="connsiteX0-1365" fmla="*/ 1025434 w 2082173"/>
                  <a:gd name="connsiteY0-1366" fmla="*/ 3 h 2561350"/>
                  <a:gd name="connsiteX1-1367" fmla="*/ 1239747 w 2082173"/>
                  <a:gd name="connsiteY1-1368" fmla="*/ 286050 h 2561350"/>
                  <a:gd name="connsiteX2-1369" fmla="*/ 1217611 w 2082173"/>
                  <a:gd name="connsiteY2-1370" fmla="*/ 389002 h 2561350"/>
                  <a:gd name="connsiteX3-1371" fmla="*/ 1968899 w 2082173"/>
                  <a:gd name="connsiteY3-1372" fmla="*/ 369108 h 2561350"/>
                  <a:gd name="connsiteX4-1373" fmla="*/ 1962267 w 2082173"/>
                  <a:gd name="connsiteY4-1374" fmla="*/ 1096546 h 2561350"/>
                  <a:gd name="connsiteX5-1375" fmla="*/ 1859687 w 2082173"/>
                  <a:gd name="connsiteY5-1376" fmla="*/ 1037347 h 2561350"/>
                  <a:gd name="connsiteX6-1377" fmla="*/ 1844045 w 2082173"/>
                  <a:gd name="connsiteY6-1378" fmla="*/ 1520560 h 2561350"/>
                  <a:gd name="connsiteX7-1379" fmla="*/ 1995425 w 2082173"/>
                  <a:gd name="connsiteY7-1380" fmla="*/ 1456260 h 2561350"/>
                  <a:gd name="connsiteX8-1381" fmla="*/ 1949005 w 2082173"/>
                  <a:gd name="connsiteY8-1382" fmla="*/ 2180265 h 2561350"/>
                  <a:gd name="connsiteX9-1383" fmla="*/ 1219874 w 2082173"/>
                  <a:gd name="connsiteY9-1384" fmla="*/ 2167002 h 2561350"/>
                  <a:gd name="connsiteX10-1385" fmla="*/ 1239747 w 2082173"/>
                  <a:gd name="connsiteY10-1386" fmla="*/ 2275300 h 2561350"/>
                  <a:gd name="connsiteX11-1387" fmla="*/ 789691 w 2082173"/>
                  <a:gd name="connsiteY11-1388" fmla="*/ 2277680 h 2561350"/>
                  <a:gd name="connsiteX12-1389" fmla="*/ 819624 w 2082173"/>
                  <a:gd name="connsiteY12-1390" fmla="*/ 2167002 h 2561350"/>
                  <a:gd name="connsiteX13-1391" fmla="*/ 153225 w 2082173"/>
                  <a:gd name="connsiteY13-1392" fmla="*/ 2167002 h 2561350"/>
                  <a:gd name="connsiteX14-1393" fmla="*/ 153225 w 2082173"/>
                  <a:gd name="connsiteY14-1394" fmla="*/ 1458174 h 2561350"/>
                  <a:gd name="connsiteX15-1395" fmla="*/ 248224 w 2082173"/>
                  <a:gd name="connsiteY15-1396" fmla="*/ 1495354 h 2561350"/>
                  <a:gd name="connsiteX16-1397" fmla="*/ 245844 w 2082173"/>
                  <a:gd name="connsiteY16-1398" fmla="*/ 1045298 h 2561350"/>
                  <a:gd name="connsiteX17-1399" fmla="*/ 153225 w 2082173"/>
                  <a:gd name="connsiteY17-1400" fmla="*/ 1071146 h 2561350"/>
                  <a:gd name="connsiteX18-1401" fmla="*/ 106805 w 2082173"/>
                  <a:gd name="connsiteY18-1402" fmla="*/ 382371 h 2561350"/>
                  <a:gd name="connsiteX19-1403" fmla="*/ 824595 w 2082173"/>
                  <a:gd name="connsiteY19-1404" fmla="*/ 389002 h 2561350"/>
                  <a:gd name="connsiteX20-1405" fmla="*/ 789691 w 2082173"/>
                  <a:gd name="connsiteY20-1406" fmla="*/ 283670 h 2561350"/>
                  <a:gd name="connsiteX21-1407" fmla="*/ 1025434 w 2082173"/>
                  <a:gd name="connsiteY21-1408" fmla="*/ 3 h 2561350"/>
                  <a:gd name="connsiteX0-1409" fmla="*/ 1025434 w 2082173"/>
                  <a:gd name="connsiteY0-1410" fmla="*/ 3 h 2561350"/>
                  <a:gd name="connsiteX1-1411" fmla="*/ 1239747 w 2082173"/>
                  <a:gd name="connsiteY1-1412" fmla="*/ 286050 h 2561350"/>
                  <a:gd name="connsiteX2-1413" fmla="*/ 1217611 w 2082173"/>
                  <a:gd name="connsiteY2-1414" fmla="*/ 389002 h 2561350"/>
                  <a:gd name="connsiteX3-1415" fmla="*/ 1968899 w 2082173"/>
                  <a:gd name="connsiteY3-1416" fmla="*/ 369108 h 2561350"/>
                  <a:gd name="connsiteX4-1417" fmla="*/ 1962267 w 2082173"/>
                  <a:gd name="connsiteY4-1418" fmla="*/ 1096546 h 2561350"/>
                  <a:gd name="connsiteX5-1419" fmla="*/ 1859687 w 2082173"/>
                  <a:gd name="connsiteY5-1420" fmla="*/ 1037347 h 2561350"/>
                  <a:gd name="connsiteX6-1421" fmla="*/ 1844045 w 2082173"/>
                  <a:gd name="connsiteY6-1422" fmla="*/ 1520560 h 2561350"/>
                  <a:gd name="connsiteX7-1423" fmla="*/ 1995425 w 2082173"/>
                  <a:gd name="connsiteY7-1424" fmla="*/ 1456260 h 2561350"/>
                  <a:gd name="connsiteX8-1425" fmla="*/ 1949005 w 2082173"/>
                  <a:gd name="connsiteY8-1426" fmla="*/ 2180265 h 2561350"/>
                  <a:gd name="connsiteX9-1427" fmla="*/ 1219874 w 2082173"/>
                  <a:gd name="connsiteY9-1428" fmla="*/ 2167002 h 2561350"/>
                  <a:gd name="connsiteX10-1429" fmla="*/ 1239747 w 2082173"/>
                  <a:gd name="connsiteY10-1430" fmla="*/ 2275300 h 2561350"/>
                  <a:gd name="connsiteX11-1431" fmla="*/ 789691 w 2082173"/>
                  <a:gd name="connsiteY11-1432" fmla="*/ 2277680 h 2561350"/>
                  <a:gd name="connsiteX12-1433" fmla="*/ 819624 w 2082173"/>
                  <a:gd name="connsiteY12-1434" fmla="*/ 2167002 h 2561350"/>
                  <a:gd name="connsiteX13-1435" fmla="*/ 126699 w 2082173"/>
                  <a:gd name="connsiteY13-1436" fmla="*/ 2200159 h 2561350"/>
                  <a:gd name="connsiteX14-1437" fmla="*/ 153225 w 2082173"/>
                  <a:gd name="connsiteY14-1438" fmla="*/ 1458174 h 2561350"/>
                  <a:gd name="connsiteX15-1439" fmla="*/ 248224 w 2082173"/>
                  <a:gd name="connsiteY15-1440" fmla="*/ 1495354 h 2561350"/>
                  <a:gd name="connsiteX16-1441" fmla="*/ 245844 w 2082173"/>
                  <a:gd name="connsiteY16-1442" fmla="*/ 1045298 h 2561350"/>
                  <a:gd name="connsiteX17-1443" fmla="*/ 153225 w 2082173"/>
                  <a:gd name="connsiteY17-1444" fmla="*/ 1071146 h 2561350"/>
                  <a:gd name="connsiteX18-1445" fmla="*/ 106805 w 2082173"/>
                  <a:gd name="connsiteY18-1446" fmla="*/ 382371 h 2561350"/>
                  <a:gd name="connsiteX19-1447" fmla="*/ 824595 w 2082173"/>
                  <a:gd name="connsiteY19-1448" fmla="*/ 389002 h 2561350"/>
                  <a:gd name="connsiteX20-1449" fmla="*/ 789691 w 2082173"/>
                  <a:gd name="connsiteY20-1450" fmla="*/ 283670 h 2561350"/>
                  <a:gd name="connsiteX21-1451" fmla="*/ 1025434 w 2082173"/>
                  <a:gd name="connsiteY21-1452" fmla="*/ 3 h 2561350"/>
                  <a:gd name="connsiteX0-1453" fmla="*/ 1025434 w 2082173"/>
                  <a:gd name="connsiteY0-1454" fmla="*/ 3 h 2561350"/>
                  <a:gd name="connsiteX1-1455" fmla="*/ 1239747 w 2082173"/>
                  <a:gd name="connsiteY1-1456" fmla="*/ 286050 h 2561350"/>
                  <a:gd name="connsiteX2-1457" fmla="*/ 1217611 w 2082173"/>
                  <a:gd name="connsiteY2-1458" fmla="*/ 389002 h 2561350"/>
                  <a:gd name="connsiteX3-1459" fmla="*/ 1968899 w 2082173"/>
                  <a:gd name="connsiteY3-1460" fmla="*/ 369108 h 2561350"/>
                  <a:gd name="connsiteX4-1461" fmla="*/ 1962267 w 2082173"/>
                  <a:gd name="connsiteY4-1462" fmla="*/ 1096546 h 2561350"/>
                  <a:gd name="connsiteX5-1463" fmla="*/ 1859687 w 2082173"/>
                  <a:gd name="connsiteY5-1464" fmla="*/ 1037347 h 2561350"/>
                  <a:gd name="connsiteX6-1465" fmla="*/ 1844045 w 2082173"/>
                  <a:gd name="connsiteY6-1466" fmla="*/ 1520560 h 2561350"/>
                  <a:gd name="connsiteX7-1467" fmla="*/ 1995425 w 2082173"/>
                  <a:gd name="connsiteY7-1468" fmla="*/ 1456260 h 2561350"/>
                  <a:gd name="connsiteX8-1469" fmla="*/ 1949005 w 2082173"/>
                  <a:gd name="connsiteY8-1470" fmla="*/ 2180265 h 2561350"/>
                  <a:gd name="connsiteX9-1471" fmla="*/ 1219874 w 2082173"/>
                  <a:gd name="connsiteY9-1472" fmla="*/ 2167002 h 2561350"/>
                  <a:gd name="connsiteX10-1473" fmla="*/ 1239747 w 2082173"/>
                  <a:gd name="connsiteY10-1474" fmla="*/ 2275300 h 2561350"/>
                  <a:gd name="connsiteX11-1475" fmla="*/ 789691 w 2082173"/>
                  <a:gd name="connsiteY11-1476" fmla="*/ 2277680 h 2561350"/>
                  <a:gd name="connsiteX12-1477" fmla="*/ 819624 w 2082173"/>
                  <a:gd name="connsiteY12-1478" fmla="*/ 2167002 h 2561350"/>
                  <a:gd name="connsiteX13-1479" fmla="*/ 126699 w 2082173"/>
                  <a:gd name="connsiteY13-1480" fmla="*/ 2200159 h 2561350"/>
                  <a:gd name="connsiteX14-1481" fmla="*/ 153225 w 2082173"/>
                  <a:gd name="connsiteY14-1482" fmla="*/ 1458174 h 2561350"/>
                  <a:gd name="connsiteX15-1483" fmla="*/ 248224 w 2082173"/>
                  <a:gd name="connsiteY15-1484" fmla="*/ 1495354 h 2561350"/>
                  <a:gd name="connsiteX16-1485" fmla="*/ 245844 w 2082173"/>
                  <a:gd name="connsiteY16-1486" fmla="*/ 1045298 h 2561350"/>
                  <a:gd name="connsiteX17-1487" fmla="*/ 153225 w 2082173"/>
                  <a:gd name="connsiteY17-1488" fmla="*/ 1071146 h 2561350"/>
                  <a:gd name="connsiteX18-1489" fmla="*/ 106805 w 2082173"/>
                  <a:gd name="connsiteY18-1490" fmla="*/ 382371 h 2561350"/>
                  <a:gd name="connsiteX19-1491" fmla="*/ 824595 w 2082173"/>
                  <a:gd name="connsiteY19-1492" fmla="*/ 389002 h 2561350"/>
                  <a:gd name="connsiteX20-1493" fmla="*/ 789691 w 2082173"/>
                  <a:gd name="connsiteY20-1494" fmla="*/ 283670 h 2561350"/>
                  <a:gd name="connsiteX21-1495" fmla="*/ 1025434 w 2082173"/>
                  <a:gd name="connsiteY21-1496" fmla="*/ 3 h 2561350"/>
                  <a:gd name="connsiteX0-1497" fmla="*/ 1025434 w 2082173"/>
                  <a:gd name="connsiteY0-1498" fmla="*/ 3 h 2561350"/>
                  <a:gd name="connsiteX1-1499" fmla="*/ 1239747 w 2082173"/>
                  <a:gd name="connsiteY1-1500" fmla="*/ 286050 h 2561350"/>
                  <a:gd name="connsiteX2-1501" fmla="*/ 1217611 w 2082173"/>
                  <a:gd name="connsiteY2-1502" fmla="*/ 389002 h 2561350"/>
                  <a:gd name="connsiteX3-1503" fmla="*/ 1968899 w 2082173"/>
                  <a:gd name="connsiteY3-1504" fmla="*/ 369108 h 2561350"/>
                  <a:gd name="connsiteX4-1505" fmla="*/ 1962267 w 2082173"/>
                  <a:gd name="connsiteY4-1506" fmla="*/ 1096546 h 2561350"/>
                  <a:gd name="connsiteX5-1507" fmla="*/ 1859687 w 2082173"/>
                  <a:gd name="connsiteY5-1508" fmla="*/ 1037347 h 2561350"/>
                  <a:gd name="connsiteX6-1509" fmla="*/ 1844045 w 2082173"/>
                  <a:gd name="connsiteY6-1510" fmla="*/ 1520560 h 2561350"/>
                  <a:gd name="connsiteX7-1511" fmla="*/ 1995425 w 2082173"/>
                  <a:gd name="connsiteY7-1512" fmla="*/ 1456260 h 2561350"/>
                  <a:gd name="connsiteX8-1513" fmla="*/ 1949005 w 2082173"/>
                  <a:gd name="connsiteY8-1514" fmla="*/ 2180265 h 2561350"/>
                  <a:gd name="connsiteX9-1515" fmla="*/ 1219874 w 2082173"/>
                  <a:gd name="connsiteY9-1516" fmla="*/ 2167002 h 2561350"/>
                  <a:gd name="connsiteX10-1517" fmla="*/ 1239747 w 2082173"/>
                  <a:gd name="connsiteY10-1518" fmla="*/ 2275300 h 2561350"/>
                  <a:gd name="connsiteX11-1519" fmla="*/ 789691 w 2082173"/>
                  <a:gd name="connsiteY11-1520" fmla="*/ 2277680 h 2561350"/>
                  <a:gd name="connsiteX12-1521" fmla="*/ 819624 w 2082173"/>
                  <a:gd name="connsiteY12-1522" fmla="*/ 2167002 h 2561350"/>
                  <a:gd name="connsiteX13-1523" fmla="*/ 126699 w 2082173"/>
                  <a:gd name="connsiteY13-1524" fmla="*/ 2200159 h 2561350"/>
                  <a:gd name="connsiteX14-1525" fmla="*/ 153225 w 2082173"/>
                  <a:gd name="connsiteY14-1526" fmla="*/ 1458174 h 2561350"/>
                  <a:gd name="connsiteX15-1527" fmla="*/ 248224 w 2082173"/>
                  <a:gd name="connsiteY15-1528" fmla="*/ 1495354 h 2561350"/>
                  <a:gd name="connsiteX16-1529" fmla="*/ 245844 w 2082173"/>
                  <a:gd name="connsiteY16-1530" fmla="*/ 1045298 h 2561350"/>
                  <a:gd name="connsiteX17-1531" fmla="*/ 153225 w 2082173"/>
                  <a:gd name="connsiteY17-1532" fmla="*/ 1071146 h 2561350"/>
                  <a:gd name="connsiteX18-1533" fmla="*/ 106805 w 2082173"/>
                  <a:gd name="connsiteY18-1534" fmla="*/ 382371 h 2561350"/>
                  <a:gd name="connsiteX19-1535" fmla="*/ 824595 w 2082173"/>
                  <a:gd name="connsiteY19-1536" fmla="*/ 389002 h 2561350"/>
                  <a:gd name="connsiteX20-1537" fmla="*/ 789691 w 2082173"/>
                  <a:gd name="connsiteY20-1538" fmla="*/ 283670 h 2561350"/>
                  <a:gd name="connsiteX21-1539" fmla="*/ 1025434 w 2082173"/>
                  <a:gd name="connsiteY21-1540" fmla="*/ 3 h 2561350"/>
                  <a:gd name="connsiteX0-1541" fmla="*/ 1025434 w 2082173"/>
                  <a:gd name="connsiteY0-1542" fmla="*/ 3 h 2561350"/>
                  <a:gd name="connsiteX1-1543" fmla="*/ 1239747 w 2082173"/>
                  <a:gd name="connsiteY1-1544" fmla="*/ 286050 h 2561350"/>
                  <a:gd name="connsiteX2-1545" fmla="*/ 1217611 w 2082173"/>
                  <a:gd name="connsiteY2-1546" fmla="*/ 389002 h 2561350"/>
                  <a:gd name="connsiteX3-1547" fmla="*/ 1968899 w 2082173"/>
                  <a:gd name="connsiteY3-1548" fmla="*/ 369108 h 2561350"/>
                  <a:gd name="connsiteX4-1549" fmla="*/ 1962267 w 2082173"/>
                  <a:gd name="connsiteY4-1550" fmla="*/ 1096546 h 2561350"/>
                  <a:gd name="connsiteX5-1551" fmla="*/ 1859687 w 2082173"/>
                  <a:gd name="connsiteY5-1552" fmla="*/ 1037347 h 2561350"/>
                  <a:gd name="connsiteX6-1553" fmla="*/ 1844045 w 2082173"/>
                  <a:gd name="connsiteY6-1554" fmla="*/ 1520560 h 2561350"/>
                  <a:gd name="connsiteX7-1555" fmla="*/ 1995425 w 2082173"/>
                  <a:gd name="connsiteY7-1556" fmla="*/ 1456260 h 2561350"/>
                  <a:gd name="connsiteX8-1557" fmla="*/ 1949005 w 2082173"/>
                  <a:gd name="connsiteY8-1558" fmla="*/ 2180265 h 2561350"/>
                  <a:gd name="connsiteX9-1559" fmla="*/ 1219874 w 2082173"/>
                  <a:gd name="connsiteY9-1560" fmla="*/ 2167002 h 2561350"/>
                  <a:gd name="connsiteX10-1561" fmla="*/ 1239747 w 2082173"/>
                  <a:gd name="connsiteY10-1562" fmla="*/ 2275300 h 2561350"/>
                  <a:gd name="connsiteX11-1563" fmla="*/ 789691 w 2082173"/>
                  <a:gd name="connsiteY11-1564" fmla="*/ 2277680 h 2561350"/>
                  <a:gd name="connsiteX12-1565" fmla="*/ 819624 w 2082173"/>
                  <a:gd name="connsiteY12-1566" fmla="*/ 2167002 h 2561350"/>
                  <a:gd name="connsiteX13-1567" fmla="*/ 126699 w 2082173"/>
                  <a:gd name="connsiteY13-1568" fmla="*/ 2200159 h 2561350"/>
                  <a:gd name="connsiteX14-1569" fmla="*/ 106805 w 2082173"/>
                  <a:gd name="connsiteY14-1570" fmla="*/ 1491331 h 2561350"/>
                  <a:gd name="connsiteX15-1571" fmla="*/ 248224 w 2082173"/>
                  <a:gd name="connsiteY15-1572" fmla="*/ 1495354 h 2561350"/>
                  <a:gd name="connsiteX16-1573" fmla="*/ 245844 w 2082173"/>
                  <a:gd name="connsiteY16-1574" fmla="*/ 1045298 h 2561350"/>
                  <a:gd name="connsiteX17-1575" fmla="*/ 153225 w 2082173"/>
                  <a:gd name="connsiteY17-1576" fmla="*/ 1071146 h 2561350"/>
                  <a:gd name="connsiteX18-1577" fmla="*/ 106805 w 2082173"/>
                  <a:gd name="connsiteY18-1578" fmla="*/ 382371 h 2561350"/>
                  <a:gd name="connsiteX19-1579" fmla="*/ 824595 w 2082173"/>
                  <a:gd name="connsiteY19-1580" fmla="*/ 389002 h 2561350"/>
                  <a:gd name="connsiteX20-1581" fmla="*/ 789691 w 2082173"/>
                  <a:gd name="connsiteY20-1582" fmla="*/ 283670 h 2561350"/>
                  <a:gd name="connsiteX21-1583" fmla="*/ 1025434 w 2082173"/>
                  <a:gd name="connsiteY21-1584" fmla="*/ 3 h 2561350"/>
                  <a:gd name="connsiteX0-1585" fmla="*/ 1025434 w 2082173"/>
                  <a:gd name="connsiteY0-1586" fmla="*/ 3 h 2561350"/>
                  <a:gd name="connsiteX1-1587" fmla="*/ 1239747 w 2082173"/>
                  <a:gd name="connsiteY1-1588" fmla="*/ 286050 h 2561350"/>
                  <a:gd name="connsiteX2-1589" fmla="*/ 1217611 w 2082173"/>
                  <a:gd name="connsiteY2-1590" fmla="*/ 389002 h 2561350"/>
                  <a:gd name="connsiteX3-1591" fmla="*/ 1968899 w 2082173"/>
                  <a:gd name="connsiteY3-1592" fmla="*/ 369108 h 2561350"/>
                  <a:gd name="connsiteX4-1593" fmla="*/ 1962267 w 2082173"/>
                  <a:gd name="connsiteY4-1594" fmla="*/ 1096546 h 2561350"/>
                  <a:gd name="connsiteX5-1595" fmla="*/ 1859687 w 2082173"/>
                  <a:gd name="connsiteY5-1596" fmla="*/ 1037347 h 2561350"/>
                  <a:gd name="connsiteX6-1597" fmla="*/ 1844045 w 2082173"/>
                  <a:gd name="connsiteY6-1598" fmla="*/ 1520560 h 2561350"/>
                  <a:gd name="connsiteX7-1599" fmla="*/ 1995425 w 2082173"/>
                  <a:gd name="connsiteY7-1600" fmla="*/ 1456260 h 2561350"/>
                  <a:gd name="connsiteX8-1601" fmla="*/ 1949005 w 2082173"/>
                  <a:gd name="connsiteY8-1602" fmla="*/ 2180265 h 2561350"/>
                  <a:gd name="connsiteX9-1603" fmla="*/ 1219874 w 2082173"/>
                  <a:gd name="connsiteY9-1604" fmla="*/ 2167002 h 2561350"/>
                  <a:gd name="connsiteX10-1605" fmla="*/ 1239747 w 2082173"/>
                  <a:gd name="connsiteY10-1606" fmla="*/ 2275300 h 2561350"/>
                  <a:gd name="connsiteX11-1607" fmla="*/ 789691 w 2082173"/>
                  <a:gd name="connsiteY11-1608" fmla="*/ 2277680 h 2561350"/>
                  <a:gd name="connsiteX12-1609" fmla="*/ 819624 w 2082173"/>
                  <a:gd name="connsiteY12-1610" fmla="*/ 2167002 h 2561350"/>
                  <a:gd name="connsiteX13-1611" fmla="*/ 126699 w 2082173"/>
                  <a:gd name="connsiteY13-1612" fmla="*/ 2200159 h 2561350"/>
                  <a:gd name="connsiteX14-1613" fmla="*/ 106805 w 2082173"/>
                  <a:gd name="connsiteY14-1614" fmla="*/ 1491331 h 2561350"/>
                  <a:gd name="connsiteX15-1615" fmla="*/ 248224 w 2082173"/>
                  <a:gd name="connsiteY15-1616" fmla="*/ 1495354 h 2561350"/>
                  <a:gd name="connsiteX16-1617" fmla="*/ 245844 w 2082173"/>
                  <a:gd name="connsiteY16-1618" fmla="*/ 1045298 h 2561350"/>
                  <a:gd name="connsiteX17-1619" fmla="*/ 153225 w 2082173"/>
                  <a:gd name="connsiteY17-1620" fmla="*/ 1071146 h 2561350"/>
                  <a:gd name="connsiteX18-1621" fmla="*/ 106805 w 2082173"/>
                  <a:gd name="connsiteY18-1622" fmla="*/ 382371 h 2561350"/>
                  <a:gd name="connsiteX19-1623" fmla="*/ 824595 w 2082173"/>
                  <a:gd name="connsiteY19-1624" fmla="*/ 389002 h 2561350"/>
                  <a:gd name="connsiteX20-1625" fmla="*/ 789691 w 2082173"/>
                  <a:gd name="connsiteY20-1626" fmla="*/ 283670 h 2561350"/>
                  <a:gd name="connsiteX21-1627" fmla="*/ 1025434 w 2082173"/>
                  <a:gd name="connsiteY21-1628" fmla="*/ 3 h 2561350"/>
                  <a:gd name="connsiteX0-1629" fmla="*/ 1025434 w 2082173"/>
                  <a:gd name="connsiteY0-1630" fmla="*/ 3 h 2561350"/>
                  <a:gd name="connsiteX1-1631" fmla="*/ 1239747 w 2082173"/>
                  <a:gd name="connsiteY1-1632" fmla="*/ 286050 h 2561350"/>
                  <a:gd name="connsiteX2-1633" fmla="*/ 1217611 w 2082173"/>
                  <a:gd name="connsiteY2-1634" fmla="*/ 389002 h 2561350"/>
                  <a:gd name="connsiteX3-1635" fmla="*/ 1968899 w 2082173"/>
                  <a:gd name="connsiteY3-1636" fmla="*/ 369108 h 2561350"/>
                  <a:gd name="connsiteX4-1637" fmla="*/ 1962267 w 2082173"/>
                  <a:gd name="connsiteY4-1638" fmla="*/ 1096546 h 2561350"/>
                  <a:gd name="connsiteX5-1639" fmla="*/ 1859687 w 2082173"/>
                  <a:gd name="connsiteY5-1640" fmla="*/ 1037347 h 2561350"/>
                  <a:gd name="connsiteX6-1641" fmla="*/ 1844045 w 2082173"/>
                  <a:gd name="connsiteY6-1642" fmla="*/ 1520560 h 2561350"/>
                  <a:gd name="connsiteX7-1643" fmla="*/ 1995425 w 2082173"/>
                  <a:gd name="connsiteY7-1644" fmla="*/ 1456260 h 2561350"/>
                  <a:gd name="connsiteX8-1645" fmla="*/ 1949005 w 2082173"/>
                  <a:gd name="connsiteY8-1646" fmla="*/ 2180265 h 2561350"/>
                  <a:gd name="connsiteX9-1647" fmla="*/ 1219874 w 2082173"/>
                  <a:gd name="connsiteY9-1648" fmla="*/ 2167002 h 2561350"/>
                  <a:gd name="connsiteX10-1649" fmla="*/ 1239747 w 2082173"/>
                  <a:gd name="connsiteY10-1650" fmla="*/ 2275300 h 2561350"/>
                  <a:gd name="connsiteX11-1651" fmla="*/ 789691 w 2082173"/>
                  <a:gd name="connsiteY11-1652" fmla="*/ 2277680 h 2561350"/>
                  <a:gd name="connsiteX12-1653" fmla="*/ 819624 w 2082173"/>
                  <a:gd name="connsiteY12-1654" fmla="*/ 2167002 h 2561350"/>
                  <a:gd name="connsiteX13-1655" fmla="*/ 126699 w 2082173"/>
                  <a:gd name="connsiteY13-1656" fmla="*/ 2200159 h 2561350"/>
                  <a:gd name="connsiteX14-1657" fmla="*/ 113436 w 2082173"/>
                  <a:gd name="connsiteY14-1658" fmla="*/ 1511225 h 2561350"/>
                  <a:gd name="connsiteX15-1659" fmla="*/ 248224 w 2082173"/>
                  <a:gd name="connsiteY15-1660" fmla="*/ 1495354 h 2561350"/>
                  <a:gd name="connsiteX16-1661" fmla="*/ 245844 w 2082173"/>
                  <a:gd name="connsiteY16-1662" fmla="*/ 1045298 h 2561350"/>
                  <a:gd name="connsiteX17-1663" fmla="*/ 153225 w 2082173"/>
                  <a:gd name="connsiteY17-1664" fmla="*/ 1071146 h 2561350"/>
                  <a:gd name="connsiteX18-1665" fmla="*/ 106805 w 2082173"/>
                  <a:gd name="connsiteY18-1666" fmla="*/ 382371 h 2561350"/>
                  <a:gd name="connsiteX19-1667" fmla="*/ 824595 w 2082173"/>
                  <a:gd name="connsiteY19-1668" fmla="*/ 389002 h 2561350"/>
                  <a:gd name="connsiteX20-1669" fmla="*/ 789691 w 2082173"/>
                  <a:gd name="connsiteY20-1670" fmla="*/ 283670 h 2561350"/>
                  <a:gd name="connsiteX21-1671" fmla="*/ 1025434 w 2082173"/>
                  <a:gd name="connsiteY21-1672" fmla="*/ 3 h 2561350"/>
                  <a:gd name="connsiteX0-1673" fmla="*/ 1025434 w 2082173"/>
                  <a:gd name="connsiteY0-1674" fmla="*/ 3 h 2561350"/>
                  <a:gd name="connsiteX1-1675" fmla="*/ 1239747 w 2082173"/>
                  <a:gd name="connsiteY1-1676" fmla="*/ 286050 h 2561350"/>
                  <a:gd name="connsiteX2-1677" fmla="*/ 1217611 w 2082173"/>
                  <a:gd name="connsiteY2-1678" fmla="*/ 389002 h 2561350"/>
                  <a:gd name="connsiteX3-1679" fmla="*/ 1968899 w 2082173"/>
                  <a:gd name="connsiteY3-1680" fmla="*/ 369108 h 2561350"/>
                  <a:gd name="connsiteX4-1681" fmla="*/ 1962267 w 2082173"/>
                  <a:gd name="connsiteY4-1682" fmla="*/ 1096546 h 2561350"/>
                  <a:gd name="connsiteX5-1683" fmla="*/ 1859687 w 2082173"/>
                  <a:gd name="connsiteY5-1684" fmla="*/ 1037347 h 2561350"/>
                  <a:gd name="connsiteX6-1685" fmla="*/ 1844045 w 2082173"/>
                  <a:gd name="connsiteY6-1686" fmla="*/ 1520560 h 2561350"/>
                  <a:gd name="connsiteX7-1687" fmla="*/ 1995425 w 2082173"/>
                  <a:gd name="connsiteY7-1688" fmla="*/ 1456260 h 2561350"/>
                  <a:gd name="connsiteX8-1689" fmla="*/ 1949005 w 2082173"/>
                  <a:gd name="connsiteY8-1690" fmla="*/ 2180265 h 2561350"/>
                  <a:gd name="connsiteX9-1691" fmla="*/ 1219874 w 2082173"/>
                  <a:gd name="connsiteY9-1692" fmla="*/ 2167002 h 2561350"/>
                  <a:gd name="connsiteX10-1693" fmla="*/ 1239747 w 2082173"/>
                  <a:gd name="connsiteY10-1694" fmla="*/ 2275300 h 2561350"/>
                  <a:gd name="connsiteX11-1695" fmla="*/ 789691 w 2082173"/>
                  <a:gd name="connsiteY11-1696" fmla="*/ 2277680 h 2561350"/>
                  <a:gd name="connsiteX12-1697" fmla="*/ 819624 w 2082173"/>
                  <a:gd name="connsiteY12-1698" fmla="*/ 2167002 h 2561350"/>
                  <a:gd name="connsiteX13-1699" fmla="*/ 126699 w 2082173"/>
                  <a:gd name="connsiteY13-1700" fmla="*/ 2200159 h 2561350"/>
                  <a:gd name="connsiteX14-1701" fmla="*/ 106805 w 2082173"/>
                  <a:gd name="connsiteY14-1702" fmla="*/ 1497962 h 2561350"/>
                  <a:gd name="connsiteX15-1703" fmla="*/ 248224 w 2082173"/>
                  <a:gd name="connsiteY15-1704" fmla="*/ 1495354 h 2561350"/>
                  <a:gd name="connsiteX16-1705" fmla="*/ 245844 w 2082173"/>
                  <a:gd name="connsiteY16-1706" fmla="*/ 1045298 h 2561350"/>
                  <a:gd name="connsiteX17-1707" fmla="*/ 153225 w 2082173"/>
                  <a:gd name="connsiteY17-1708" fmla="*/ 1071146 h 2561350"/>
                  <a:gd name="connsiteX18-1709" fmla="*/ 106805 w 2082173"/>
                  <a:gd name="connsiteY18-1710" fmla="*/ 382371 h 2561350"/>
                  <a:gd name="connsiteX19-1711" fmla="*/ 824595 w 2082173"/>
                  <a:gd name="connsiteY19-1712" fmla="*/ 389002 h 2561350"/>
                  <a:gd name="connsiteX20-1713" fmla="*/ 789691 w 2082173"/>
                  <a:gd name="connsiteY20-1714" fmla="*/ 283670 h 2561350"/>
                  <a:gd name="connsiteX21-1715" fmla="*/ 1025434 w 2082173"/>
                  <a:gd name="connsiteY21-1716" fmla="*/ 3 h 2561350"/>
                  <a:gd name="connsiteX0-1717" fmla="*/ 1025434 w 2082173"/>
                  <a:gd name="connsiteY0-1718" fmla="*/ 3 h 2561350"/>
                  <a:gd name="connsiteX1-1719" fmla="*/ 1239747 w 2082173"/>
                  <a:gd name="connsiteY1-1720" fmla="*/ 286050 h 2561350"/>
                  <a:gd name="connsiteX2-1721" fmla="*/ 1217611 w 2082173"/>
                  <a:gd name="connsiteY2-1722" fmla="*/ 389002 h 2561350"/>
                  <a:gd name="connsiteX3-1723" fmla="*/ 1968899 w 2082173"/>
                  <a:gd name="connsiteY3-1724" fmla="*/ 369108 h 2561350"/>
                  <a:gd name="connsiteX4-1725" fmla="*/ 1962267 w 2082173"/>
                  <a:gd name="connsiteY4-1726" fmla="*/ 1096546 h 2561350"/>
                  <a:gd name="connsiteX5-1727" fmla="*/ 1859687 w 2082173"/>
                  <a:gd name="connsiteY5-1728" fmla="*/ 1037347 h 2561350"/>
                  <a:gd name="connsiteX6-1729" fmla="*/ 1844045 w 2082173"/>
                  <a:gd name="connsiteY6-1730" fmla="*/ 1520560 h 2561350"/>
                  <a:gd name="connsiteX7-1731" fmla="*/ 1995425 w 2082173"/>
                  <a:gd name="connsiteY7-1732" fmla="*/ 1456260 h 2561350"/>
                  <a:gd name="connsiteX8-1733" fmla="*/ 1949005 w 2082173"/>
                  <a:gd name="connsiteY8-1734" fmla="*/ 2180265 h 2561350"/>
                  <a:gd name="connsiteX9-1735" fmla="*/ 1219874 w 2082173"/>
                  <a:gd name="connsiteY9-1736" fmla="*/ 2167002 h 2561350"/>
                  <a:gd name="connsiteX10-1737" fmla="*/ 1239747 w 2082173"/>
                  <a:gd name="connsiteY10-1738" fmla="*/ 2275300 h 2561350"/>
                  <a:gd name="connsiteX11-1739" fmla="*/ 789691 w 2082173"/>
                  <a:gd name="connsiteY11-1740" fmla="*/ 2277680 h 2561350"/>
                  <a:gd name="connsiteX12-1741" fmla="*/ 819624 w 2082173"/>
                  <a:gd name="connsiteY12-1742" fmla="*/ 2167002 h 2561350"/>
                  <a:gd name="connsiteX13-1743" fmla="*/ 126699 w 2082173"/>
                  <a:gd name="connsiteY13-1744" fmla="*/ 2200159 h 2561350"/>
                  <a:gd name="connsiteX14-1745" fmla="*/ 106805 w 2082173"/>
                  <a:gd name="connsiteY14-1746" fmla="*/ 1497962 h 2561350"/>
                  <a:gd name="connsiteX15-1747" fmla="*/ 248224 w 2082173"/>
                  <a:gd name="connsiteY15-1748" fmla="*/ 1495354 h 2561350"/>
                  <a:gd name="connsiteX16-1749" fmla="*/ 245844 w 2082173"/>
                  <a:gd name="connsiteY16-1750" fmla="*/ 1045298 h 2561350"/>
                  <a:gd name="connsiteX17-1751" fmla="*/ 153225 w 2082173"/>
                  <a:gd name="connsiteY17-1752" fmla="*/ 1071146 h 2561350"/>
                  <a:gd name="connsiteX18-1753" fmla="*/ 106805 w 2082173"/>
                  <a:gd name="connsiteY18-1754" fmla="*/ 382371 h 2561350"/>
                  <a:gd name="connsiteX19-1755" fmla="*/ 824595 w 2082173"/>
                  <a:gd name="connsiteY19-1756" fmla="*/ 389002 h 2561350"/>
                  <a:gd name="connsiteX20-1757" fmla="*/ 789691 w 2082173"/>
                  <a:gd name="connsiteY20-1758" fmla="*/ 283670 h 2561350"/>
                  <a:gd name="connsiteX21-1759" fmla="*/ 1025434 w 2082173"/>
                  <a:gd name="connsiteY21-1760" fmla="*/ 3 h 2561350"/>
                  <a:gd name="connsiteX0-1761" fmla="*/ 1025434 w 2082173"/>
                  <a:gd name="connsiteY0-1762" fmla="*/ 3 h 2561350"/>
                  <a:gd name="connsiteX1-1763" fmla="*/ 1239747 w 2082173"/>
                  <a:gd name="connsiteY1-1764" fmla="*/ 286050 h 2561350"/>
                  <a:gd name="connsiteX2-1765" fmla="*/ 1217611 w 2082173"/>
                  <a:gd name="connsiteY2-1766" fmla="*/ 389002 h 2561350"/>
                  <a:gd name="connsiteX3-1767" fmla="*/ 1968899 w 2082173"/>
                  <a:gd name="connsiteY3-1768" fmla="*/ 369108 h 2561350"/>
                  <a:gd name="connsiteX4-1769" fmla="*/ 1962267 w 2082173"/>
                  <a:gd name="connsiteY4-1770" fmla="*/ 1096546 h 2561350"/>
                  <a:gd name="connsiteX5-1771" fmla="*/ 1859687 w 2082173"/>
                  <a:gd name="connsiteY5-1772" fmla="*/ 1037347 h 2561350"/>
                  <a:gd name="connsiteX6-1773" fmla="*/ 1844045 w 2082173"/>
                  <a:gd name="connsiteY6-1774" fmla="*/ 1520560 h 2561350"/>
                  <a:gd name="connsiteX7-1775" fmla="*/ 1995425 w 2082173"/>
                  <a:gd name="connsiteY7-1776" fmla="*/ 1456260 h 2561350"/>
                  <a:gd name="connsiteX8-1777" fmla="*/ 1949005 w 2082173"/>
                  <a:gd name="connsiteY8-1778" fmla="*/ 2180265 h 2561350"/>
                  <a:gd name="connsiteX9-1779" fmla="*/ 1219874 w 2082173"/>
                  <a:gd name="connsiteY9-1780" fmla="*/ 2167002 h 2561350"/>
                  <a:gd name="connsiteX10-1781" fmla="*/ 1239747 w 2082173"/>
                  <a:gd name="connsiteY10-1782" fmla="*/ 2275300 h 2561350"/>
                  <a:gd name="connsiteX11-1783" fmla="*/ 789691 w 2082173"/>
                  <a:gd name="connsiteY11-1784" fmla="*/ 2277680 h 2561350"/>
                  <a:gd name="connsiteX12-1785" fmla="*/ 819624 w 2082173"/>
                  <a:gd name="connsiteY12-1786" fmla="*/ 2167002 h 2561350"/>
                  <a:gd name="connsiteX13-1787" fmla="*/ 126699 w 2082173"/>
                  <a:gd name="connsiteY13-1788" fmla="*/ 2200159 h 2561350"/>
                  <a:gd name="connsiteX14-1789" fmla="*/ 106805 w 2082173"/>
                  <a:gd name="connsiteY14-1790" fmla="*/ 1497962 h 2561350"/>
                  <a:gd name="connsiteX15-1791" fmla="*/ 248224 w 2082173"/>
                  <a:gd name="connsiteY15-1792" fmla="*/ 1495354 h 2561350"/>
                  <a:gd name="connsiteX16-1793" fmla="*/ 245844 w 2082173"/>
                  <a:gd name="connsiteY16-1794" fmla="*/ 1045298 h 2561350"/>
                  <a:gd name="connsiteX17-1795" fmla="*/ 153225 w 2082173"/>
                  <a:gd name="connsiteY17-1796" fmla="*/ 1071146 h 2561350"/>
                  <a:gd name="connsiteX18-1797" fmla="*/ 106805 w 2082173"/>
                  <a:gd name="connsiteY18-1798" fmla="*/ 382371 h 2561350"/>
                  <a:gd name="connsiteX19-1799" fmla="*/ 824595 w 2082173"/>
                  <a:gd name="connsiteY19-1800" fmla="*/ 389002 h 2561350"/>
                  <a:gd name="connsiteX20-1801" fmla="*/ 789691 w 2082173"/>
                  <a:gd name="connsiteY20-1802" fmla="*/ 283670 h 2561350"/>
                  <a:gd name="connsiteX21-1803" fmla="*/ 1025434 w 2082173"/>
                  <a:gd name="connsiteY21-1804" fmla="*/ 3 h 2561350"/>
                  <a:gd name="connsiteX0-1805" fmla="*/ 1025434 w 2082173"/>
                  <a:gd name="connsiteY0-1806" fmla="*/ 3 h 2561350"/>
                  <a:gd name="connsiteX1-1807" fmla="*/ 1239747 w 2082173"/>
                  <a:gd name="connsiteY1-1808" fmla="*/ 286050 h 2561350"/>
                  <a:gd name="connsiteX2-1809" fmla="*/ 1217611 w 2082173"/>
                  <a:gd name="connsiteY2-1810" fmla="*/ 389002 h 2561350"/>
                  <a:gd name="connsiteX3-1811" fmla="*/ 1968899 w 2082173"/>
                  <a:gd name="connsiteY3-1812" fmla="*/ 369108 h 2561350"/>
                  <a:gd name="connsiteX4-1813" fmla="*/ 1962267 w 2082173"/>
                  <a:gd name="connsiteY4-1814" fmla="*/ 1096546 h 2561350"/>
                  <a:gd name="connsiteX5-1815" fmla="*/ 1859687 w 2082173"/>
                  <a:gd name="connsiteY5-1816" fmla="*/ 1037347 h 2561350"/>
                  <a:gd name="connsiteX6-1817" fmla="*/ 1844045 w 2082173"/>
                  <a:gd name="connsiteY6-1818" fmla="*/ 1520560 h 2561350"/>
                  <a:gd name="connsiteX7-1819" fmla="*/ 1995425 w 2082173"/>
                  <a:gd name="connsiteY7-1820" fmla="*/ 1456260 h 2561350"/>
                  <a:gd name="connsiteX8-1821" fmla="*/ 1949005 w 2082173"/>
                  <a:gd name="connsiteY8-1822" fmla="*/ 2180265 h 2561350"/>
                  <a:gd name="connsiteX9-1823" fmla="*/ 1219874 w 2082173"/>
                  <a:gd name="connsiteY9-1824" fmla="*/ 2167002 h 2561350"/>
                  <a:gd name="connsiteX10-1825" fmla="*/ 1239747 w 2082173"/>
                  <a:gd name="connsiteY10-1826" fmla="*/ 2275300 h 2561350"/>
                  <a:gd name="connsiteX11-1827" fmla="*/ 789691 w 2082173"/>
                  <a:gd name="connsiteY11-1828" fmla="*/ 2277680 h 2561350"/>
                  <a:gd name="connsiteX12-1829" fmla="*/ 819624 w 2082173"/>
                  <a:gd name="connsiteY12-1830" fmla="*/ 2167002 h 2561350"/>
                  <a:gd name="connsiteX13-1831" fmla="*/ 126699 w 2082173"/>
                  <a:gd name="connsiteY13-1832" fmla="*/ 2200159 h 2561350"/>
                  <a:gd name="connsiteX14-1833" fmla="*/ 106805 w 2082173"/>
                  <a:gd name="connsiteY14-1834" fmla="*/ 1497962 h 2561350"/>
                  <a:gd name="connsiteX15-1835" fmla="*/ 248224 w 2082173"/>
                  <a:gd name="connsiteY15-1836" fmla="*/ 1495354 h 2561350"/>
                  <a:gd name="connsiteX16-1837" fmla="*/ 245844 w 2082173"/>
                  <a:gd name="connsiteY16-1838" fmla="*/ 1045298 h 2561350"/>
                  <a:gd name="connsiteX17-1839" fmla="*/ 153225 w 2082173"/>
                  <a:gd name="connsiteY17-1840" fmla="*/ 1071146 h 2561350"/>
                  <a:gd name="connsiteX18-1841" fmla="*/ 106805 w 2082173"/>
                  <a:gd name="connsiteY18-1842" fmla="*/ 382371 h 2561350"/>
                  <a:gd name="connsiteX19-1843" fmla="*/ 824595 w 2082173"/>
                  <a:gd name="connsiteY19-1844" fmla="*/ 389002 h 2561350"/>
                  <a:gd name="connsiteX20-1845" fmla="*/ 789691 w 2082173"/>
                  <a:gd name="connsiteY20-1846" fmla="*/ 283670 h 2561350"/>
                  <a:gd name="connsiteX21-1847" fmla="*/ 1025434 w 2082173"/>
                  <a:gd name="connsiteY21-1848" fmla="*/ 3 h 2561350"/>
                  <a:gd name="connsiteX0-1849" fmla="*/ 1025434 w 2082173"/>
                  <a:gd name="connsiteY0-1850" fmla="*/ 3 h 2561350"/>
                  <a:gd name="connsiteX1-1851" fmla="*/ 1239747 w 2082173"/>
                  <a:gd name="connsiteY1-1852" fmla="*/ 286050 h 2561350"/>
                  <a:gd name="connsiteX2-1853" fmla="*/ 1217611 w 2082173"/>
                  <a:gd name="connsiteY2-1854" fmla="*/ 389002 h 2561350"/>
                  <a:gd name="connsiteX3-1855" fmla="*/ 1968899 w 2082173"/>
                  <a:gd name="connsiteY3-1856" fmla="*/ 369108 h 2561350"/>
                  <a:gd name="connsiteX4-1857" fmla="*/ 1962267 w 2082173"/>
                  <a:gd name="connsiteY4-1858" fmla="*/ 1096546 h 2561350"/>
                  <a:gd name="connsiteX5-1859" fmla="*/ 1859687 w 2082173"/>
                  <a:gd name="connsiteY5-1860" fmla="*/ 1037347 h 2561350"/>
                  <a:gd name="connsiteX6-1861" fmla="*/ 1844045 w 2082173"/>
                  <a:gd name="connsiteY6-1862" fmla="*/ 1520560 h 2561350"/>
                  <a:gd name="connsiteX7-1863" fmla="*/ 1995425 w 2082173"/>
                  <a:gd name="connsiteY7-1864" fmla="*/ 1456260 h 2561350"/>
                  <a:gd name="connsiteX8-1865" fmla="*/ 1949005 w 2082173"/>
                  <a:gd name="connsiteY8-1866" fmla="*/ 2180265 h 2561350"/>
                  <a:gd name="connsiteX9-1867" fmla="*/ 1219874 w 2082173"/>
                  <a:gd name="connsiteY9-1868" fmla="*/ 2167002 h 2561350"/>
                  <a:gd name="connsiteX10-1869" fmla="*/ 1239747 w 2082173"/>
                  <a:gd name="connsiteY10-1870" fmla="*/ 2275300 h 2561350"/>
                  <a:gd name="connsiteX11-1871" fmla="*/ 789691 w 2082173"/>
                  <a:gd name="connsiteY11-1872" fmla="*/ 2277680 h 2561350"/>
                  <a:gd name="connsiteX12-1873" fmla="*/ 819624 w 2082173"/>
                  <a:gd name="connsiteY12-1874" fmla="*/ 2167002 h 2561350"/>
                  <a:gd name="connsiteX13-1875" fmla="*/ 126699 w 2082173"/>
                  <a:gd name="connsiteY13-1876" fmla="*/ 2200159 h 2561350"/>
                  <a:gd name="connsiteX14-1877" fmla="*/ 106805 w 2082173"/>
                  <a:gd name="connsiteY14-1878" fmla="*/ 1497962 h 2561350"/>
                  <a:gd name="connsiteX15-1879" fmla="*/ 294643 w 2082173"/>
                  <a:gd name="connsiteY15-1880" fmla="*/ 1574931 h 2561350"/>
                  <a:gd name="connsiteX16-1881" fmla="*/ 245844 w 2082173"/>
                  <a:gd name="connsiteY16-1882" fmla="*/ 1045298 h 2561350"/>
                  <a:gd name="connsiteX17-1883" fmla="*/ 153225 w 2082173"/>
                  <a:gd name="connsiteY17-1884" fmla="*/ 1071146 h 2561350"/>
                  <a:gd name="connsiteX18-1885" fmla="*/ 106805 w 2082173"/>
                  <a:gd name="connsiteY18-1886" fmla="*/ 382371 h 2561350"/>
                  <a:gd name="connsiteX19-1887" fmla="*/ 824595 w 2082173"/>
                  <a:gd name="connsiteY19-1888" fmla="*/ 389002 h 2561350"/>
                  <a:gd name="connsiteX20-1889" fmla="*/ 789691 w 2082173"/>
                  <a:gd name="connsiteY20-1890" fmla="*/ 283670 h 2561350"/>
                  <a:gd name="connsiteX21-1891" fmla="*/ 1025434 w 2082173"/>
                  <a:gd name="connsiteY21-1892" fmla="*/ 3 h 2561350"/>
                  <a:gd name="connsiteX0-1893" fmla="*/ 1025434 w 2082173"/>
                  <a:gd name="connsiteY0-1894" fmla="*/ 3 h 2561350"/>
                  <a:gd name="connsiteX1-1895" fmla="*/ 1239747 w 2082173"/>
                  <a:gd name="connsiteY1-1896" fmla="*/ 286050 h 2561350"/>
                  <a:gd name="connsiteX2-1897" fmla="*/ 1217611 w 2082173"/>
                  <a:gd name="connsiteY2-1898" fmla="*/ 389002 h 2561350"/>
                  <a:gd name="connsiteX3-1899" fmla="*/ 1968899 w 2082173"/>
                  <a:gd name="connsiteY3-1900" fmla="*/ 369108 h 2561350"/>
                  <a:gd name="connsiteX4-1901" fmla="*/ 1962267 w 2082173"/>
                  <a:gd name="connsiteY4-1902" fmla="*/ 1096546 h 2561350"/>
                  <a:gd name="connsiteX5-1903" fmla="*/ 1859687 w 2082173"/>
                  <a:gd name="connsiteY5-1904" fmla="*/ 1037347 h 2561350"/>
                  <a:gd name="connsiteX6-1905" fmla="*/ 1844045 w 2082173"/>
                  <a:gd name="connsiteY6-1906" fmla="*/ 1520560 h 2561350"/>
                  <a:gd name="connsiteX7-1907" fmla="*/ 1995425 w 2082173"/>
                  <a:gd name="connsiteY7-1908" fmla="*/ 1456260 h 2561350"/>
                  <a:gd name="connsiteX8-1909" fmla="*/ 1949005 w 2082173"/>
                  <a:gd name="connsiteY8-1910" fmla="*/ 2180265 h 2561350"/>
                  <a:gd name="connsiteX9-1911" fmla="*/ 1219874 w 2082173"/>
                  <a:gd name="connsiteY9-1912" fmla="*/ 2167002 h 2561350"/>
                  <a:gd name="connsiteX10-1913" fmla="*/ 1239747 w 2082173"/>
                  <a:gd name="connsiteY10-1914" fmla="*/ 2275300 h 2561350"/>
                  <a:gd name="connsiteX11-1915" fmla="*/ 789691 w 2082173"/>
                  <a:gd name="connsiteY11-1916" fmla="*/ 2277680 h 2561350"/>
                  <a:gd name="connsiteX12-1917" fmla="*/ 819624 w 2082173"/>
                  <a:gd name="connsiteY12-1918" fmla="*/ 2167002 h 2561350"/>
                  <a:gd name="connsiteX13-1919" fmla="*/ 126699 w 2082173"/>
                  <a:gd name="connsiteY13-1920" fmla="*/ 2200159 h 2561350"/>
                  <a:gd name="connsiteX14-1921" fmla="*/ 106805 w 2082173"/>
                  <a:gd name="connsiteY14-1922" fmla="*/ 1497962 h 2561350"/>
                  <a:gd name="connsiteX15-1923" fmla="*/ 294643 w 2082173"/>
                  <a:gd name="connsiteY15-1924" fmla="*/ 1574931 h 2561350"/>
                  <a:gd name="connsiteX16-1925" fmla="*/ 245844 w 2082173"/>
                  <a:gd name="connsiteY16-1926" fmla="*/ 1045298 h 2561350"/>
                  <a:gd name="connsiteX17-1927" fmla="*/ 153225 w 2082173"/>
                  <a:gd name="connsiteY17-1928" fmla="*/ 1071146 h 2561350"/>
                  <a:gd name="connsiteX18-1929" fmla="*/ 106805 w 2082173"/>
                  <a:gd name="connsiteY18-1930" fmla="*/ 382371 h 2561350"/>
                  <a:gd name="connsiteX19-1931" fmla="*/ 824595 w 2082173"/>
                  <a:gd name="connsiteY19-1932" fmla="*/ 389002 h 2561350"/>
                  <a:gd name="connsiteX20-1933" fmla="*/ 789691 w 2082173"/>
                  <a:gd name="connsiteY20-1934" fmla="*/ 283670 h 2561350"/>
                  <a:gd name="connsiteX21-1935" fmla="*/ 1025434 w 2082173"/>
                  <a:gd name="connsiteY21-1936" fmla="*/ 3 h 2561350"/>
                  <a:gd name="connsiteX0-1937" fmla="*/ 1025434 w 2082173"/>
                  <a:gd name="connsiteY0-1938" fmla="*/ 3 h 2561350"/>
                  <a:gd name="connsiteX1-1939" fmla="*/ 1239747 w 2082173"/>
                  <a:gd name="connsiteY1-1940" fmla="*/ 286050 h 2561350"/>
                  <a:gd name="connsiteX2-1941" fmla="*/ 1217611 w 2082173"/>
                  <a:gd name="connsiteY2-1942" fmla="*/ 389002 h 2561350"/>
                  <a:gd name="connsiteX3-1943" fmla="*/ 1968899 w 2082173"/>
                  <a:gd name="connsiteY3-1944" fmla="*/ 369108 h 2561350"/>
                  <a:gd name="connsiteX4-1945" fmla="*/ 1962267 w 2082173"/>
                  <a:gd name="connsiteY4-1946" fmla="*/ 1096546 h 2561350"/>
                  <a:gd name="connsiteX5-1947" fmla="*/ 1859687 w 2082173"/>
                  <a:gd name="connsiteY5-1948" fmla="*/ 1037347 h 2561350"/>
                  <a:gd name="connsiteX6-1949" fmla="*/ 1844045 w 2082173"/>
                  <a:gd name="connsiteY6-1950" fmla="*/ 1520560 h 2561350"/>
                  <a:gd name="connsiteX7-1951" fmla="*/ 1995425 w 2082173"/>
                  <a:gd name="connsiteY7-1952" fmla="*/ 1456260 h 2561350"/>
                  <a:gd name="connsiteX8-1953" fmla="*/ 1949005 w 2082173"/>
                  <a:gd name="connsiteY8-1954" fmla="*/ 2180265 h 2561350"/>
                  <a:gd name="connsiteX9-1955" fmla="*/ 1219874 w 2082173"/>
                  <a:gd name="connsiteY9-1956" fmla="*/ 2167002 h 2561350"/>
                  <a:gd name="connsiteX10-1957" fmla="*/ 1239747 w 2082173"/>
                  <a:gd name="connsiteY10-1958" fmla="*/ 2275300 h 2561350"/>
                  <a:gd name="connsiteX11-1959" fmla="*/ 789691 w 2082173"/>
                  <a:gd name="connsiteY11-1960" fmla="*/ 2277680 h 2561350"/>
                  <a:gd name="connsiteX12-1961" fmla="*/ 819624 w 2082173"/>
                  <a:gd name="connsiteY12-1962" fmla="*/ 2167002 h 2561350"/>
                  <a:gd name="connsiteX13-1963" fmla="*/ 126699 w 2082173"/>
                  <a:gd name="connsiteY13-1964" fmla="*/ 2200159 h 2561350"/>
                  <a:gd name="connsiteX14-1965" fmla="*/ 106805 w 2082173"/>
                  <a:gd name="connsiteY14-1966" fmla="*/ 1497962 h 2561350"/>
                  <a:gd name="connsiteX15-1967" fmla="*/ 294643 w 2082173"/>
                  <a:gd name="connsiteY15-1968" fmla="*/ 1574931 h 2561350"/>
                  <a:gd name="connsiteX16-1969" fmla="*/ 245844 w 2082173"/>
                  <a:gd name="connsiteY16-1970" fmla="*/ 1045298 h 2561350"/>
                  <a:gd name="connsiteX17-1971" fmla="*/ 153225 w 2082173"/>
                  <a:gd name="connsiteY17-1972" fmla="*/ 1071146 h 2561350"/>
                  <a:gd name="connsiteX18-1973" fmla="*/ 106805 w 2082173"/>
                  <a:gd name="connsiteY18-1974" fmla="*/ 382371 h 2561350"/>
                  <a:gd name="connsiteX19-1975" fmla="*/ 824595 w 2082173"/>
                  <a:gd name="connsiteY19-1976" fmla="*/ 389002 h 2561350"/>
                  <a:gd name="connsiteX20-1977" fmla="*/ 789691 w 2082173"/>
                  <a:gd name="connsiteY20-1978" fmla="*/ 283670 h 2561350"/>
                  <a:gd name="connsiteX21-1979" fmla="*/ 1025434 w 2082173"/>
                  <a:gd name="connsiteY21-1980" fmla="*/ 3 h 2561350"/>
                  <a:gd name="connsiteX0-1981" fmla="*/ 1025434 w 2082173"/>
                  <a:gd name="connsiteY0-1982" fmla="*/ 3 h 2561350"/>
                  <a:gd name="connsiteX1-1983" fmla="*/ 1239747 w 2082173"/>
                  <a:gd name="connsiteY1-1984" fmla="*/ 286050 h 2561350"/>
                  <a:gd name="connsiteX2-1985" fmla="*/ 1217611 w 2082173"/>
                  <a:gd name="connsiteY2-1986" fmla="*/ 389002 h 2561350"/>
                  <a:gd name="connsiteX3-1987" fmla="*/ 1968899 w 2082173"/>
                  <a:gd name="connsiteY3-1988" fmla="*/ 369108 h 2561350"/>
                  <a:gd name="connsiteX4-1989" fmla="*/ 1962267 w 2082173"/>
                  <a:gd name="connsiteY4-1990" fmla="*/ 1096546 h 2561350"/>
                  <a:gd name="connsiteX5-1991" fmla="*/ 1859687 w 2082173"/>
                  <a:gd name="connsiteY5-1992" fmla="*/ 1037347 h 2561350"/>
                  <a:gd name="connsiteX6-1993" fmla="*/ 1844045 w 2082173"/>
                  <a:gd name="connsiteY6-1994" fmla="*/ 1520560 h 2561350"/>
                  <a:gd name="connsiteX7-1995" fmla="*/ 1995425 w 2082173"/>
                  <a:gd name="connsiteY7-1996" fmla="*/ 1456260 h 2561350"/>
                  <a:gd name="connsiteX8-1997" fmla="*/ 1949005 w 2082173"/>
                  <a:gd name="connsiteY8-1998" fmla="*/ 2180265 h 2561350"/>
                  <a:gd name="connsiteX9-1999" fmla="*/ 1219874 w 2082173"/>
                  <a:gd name="connsiteY9-2000" fmla="*/ 2167002 h 2561350"/>
                  <a:gd name="connsiteX10-2001" fmla="*/ 1239747 w 2082173"/>
                  <a:gd name="connsiteY10-2002" fmla="*/ 2275300 h 2561350"/>
                  <a:gd name="connsiteX11-2003" fmla="*/ 789691 w 2082173"/>
                  <a:gd name="connsiteY11-2004" fmla="*/ 2277680 h 2561350"/>
                  <a:gd name="connsiteX12-2005" fmla="*/ 819624 w 2082173"/>
                  <a:gd name="connsiteY12-2006" fmla="*/ 2167002 h 2561350"/>
                  <a:gd name="connsiteX13-2007" fmla="*/ 126699 w 2082173"/>
                  <a:gd name="connsiteY13-2008" fmla="*/ 2200159 h 2561350"/>
                  <a:gd name="connsiteX14-2009" fmla="*/ 106805 w 2082173"/>
                  <a:gd name="connsiteY14-2010" fmla="*/ 1497962 h 2561350"/>
                  <a:gd name="connsiteX15-2011" fmla="*/ 268118 w 2082173"/>
                  <a:gd name="connsiteY15-2012" fmla="*/ 1561668 h 2561350"/>
                  <a:gd name="connsiteX16-2013" fmla="*/ 245844 w 2082173"/>
                  <a:gd name="connsiteY16-2014" fmla="*/ 1045298 h 2561350"/>
                  <a:gd name="connsiteX17-2015" fmla="*/ 153225 w 2082173"/>
                  <a:gd name="connsiteY17-2016" fmla="*/ 1071146 h 2561350"/>
                  <a:gd name="connsiteX18-2017" fmla="*/ 106805 w 2082173"/>
                  <a:gd name="connsiteY18-2018" fmla="*/ 382371 h 2561350"/>
                  <a:gd name="connsiteX19-2019" fmla="*/ 824595 w 2082173"/>
                  <a:gd name="connsiteY19-2020" fmla="*/ 389002 h 2561350"/>
                  <a:gd name="connsiteX20-2021" fmla="*/ 789691 w 2082173"/>
                  <a:gd name="connsiteY20-2022" fmla="*/ 283670 h 2561350"/>
                  <a:gd name="connsiteX21-2023" fmla="*/ 1025434 w 2082173"/>
                  <a:gd name="connsiteY21-2024" fmla="*/ 3 h 2561350"/>
                  <a:gd name="connsiteX0-2025" fmla="*/ 1025434 w 2082173"/>
                  <a:gd name="connsiteY0-2026" fmla="*/ 3 h 2561350"/>
                  <a:gd name="connsiteX1-2027" fmla="*/ 1239747 w 2082173"/>
                  <a:gd name="connsiteY1-2028" fmla="*/ 286050 h 2561350"/>
                  <a:gd name="connsiteX2-2029" fmla="*/ 1217611 w 2082173"/>
                  <a:gd name="connsiteY2-2030" fmla="*/ 389002 h 2561350"/>
                  <a:gd name="connsiteX3-2031" fmla="*/ 1968899 w 2082173"/>
                  <a:gd name="connsiteY3-2032" fmla="*/ 369108 h 2561350"/>
                  <a:gd name="connsiteX4-2033" fmla="*/ 1962267 w 2082173"/>
                  <a:gd name="connsiteY4-2034" fmla="*/ 1096546 h 2561350"/>
                  <a:gd name="connsiteX5-2035" fmla="*/ 1859687 w 2082173"/>
                  <a:gd name="connsiteY5-2036" fmla="*/ 1037347 h 2561350"/>
                  <a:gd name="connsiteX6-2037" fmla="*/ 1844045 w 2082173"/>
                  <a:gd name="connsiteY6-2038" fmla="*/ 1520560 h 2561350"/>
                  <a:gd name="connsiteX7-2039" fmla="*/ 1995425 w 2082173"/>
                  <a:gd name="connsiteY7-2040" fmla="*/ 1456260 h 2561350"/>
                  <a:gd name="connsiteX8-2041" fmla="*/ 1949005 w 2082173"/>
                  <a:gd name="connsiteY8-2042" fmla="*/ 2180265 h 2561350"/>
                  <a:gd name="connsiteX9-2043" fmla="*/ 1219874 w 2082173"/>
                  <a:gd name="connsiteY9-2044" fmla="*/ 2167002 h 2561350"/>
                  <a:gd name="connsiteX10-2045" fmla="*/ 1239747 w 2082173"/>
                  <a:gd name="connsiteY10-2046" fmla="*/ 2275300 h 2561350"/>
                  <a:gd name="connsiteX11-2047" fmla="*/ 789691 w 2082173"/>
                  <a:gd name="connsiteY11-2048" fmla="*/ 2277680 h 2561350"/>
                  <a:gd name="connsiteX12-2049" fmla="*/ 819624 w 2082173"/>
                  <a:gd name="connsiteY12-2050" fmla="*/ 2167002 h 2561350"/>
                  <a:gd name="connsiteX13-2051" fmla="*/ 126699 w 2082173"/>
                  <a:gd name="connsiteY13-2052" fmla="*/ 2200159 h 2561350"/>
                  <a:gd name="connsiteX14-2053" fmla="*/ 106805 w 2082173"/>
                  <a:gd name="connsiteY14-2054" fmla="*/ 1497962 h 2561350"/>
                  <a:gd name="connsiteX15-2055" fmla="*/ 268118 w 2082173"/>
                  <a:gd name="connsiteY15-2056" fmla="*/ 1561668 h 2561350"/>
                  <a:gd name="connsiteX16-2057" fmla="*/ 245844 w 2082173"/>
                  <a:gd name="connsiteY16-2058" fmla="*/ 1045298 h 2561350"/>
                  <a:gd name="connsiteX17-2059" fmla="*/ 153225 w 2082173"/>
                  <a:gd name="connsiteY17-2060" fmla="*/ 1071146 h 2561350"/>
                  <a:gd name="connsiteX18-2061" fmla="*/ 106805 w 2082173"/>
                  <a:gd name="connsiteY18-2062" fmla="*/ 382371 h 2561350"/>
                  <a:gd name="connsiteX19-2063" fmla="*/ 824595 w 2082173"/>
                  <a:gd name="connsiteY19-2064" fmla="*/ 389002 h 2561350"/>
                  <a:gd name="connsiteX20-2065" fmla="*/ 789691 w 2082173"/>
                  <a:gd name="connsiteY20-2066" fmla="*/ 283670 h 2561350"/>
                  <a:gd name="connsiteX21-2067" fmla="*/ 1025434 w 2082173"/>
                  <a:gd name="connsiteY21-2068" fmla="*/ 3 h 2561350"/>
                  <a:gd name="connsiteX0-2069" fmla="*/ 1025434 w 2082173"/>
                  <a:gd name="connsiteY0-2070" fmla="*/ 3 h 2561350"/>
                  <a:gd name="connsiteX1-2071" fmla="*/ 1239747 w 2082173"/>
                  <a:gd name="connsiteY1-2072" fmla="*/ 286050 h 2561350"/>
                  <a:gd name="connsiteX2-2073" fmla="*/ 1217611 w 2082173"/>
                  <a:gd name="connsiteY2-2074" fmla="*/ 389002 h 2561350"/>
                  <a:gd name="connsiteX3-2075" fmla="*/ 1968899 w 2082173"/>
                  <a:gd name="connsiteY3-2076" fmla="*/ 369108 h 2561350"/>
                  <a:gd name="connsiteX4-2077" fmla="*/ 1962267 w 2082173"/>
                  <a:gd name="connsiteY4-2078" fmla="*/ 1096546 h 2561350"/>
                  <a:gd name="connsiteX5-2079" fmla="*/ 1859687 w 2082173"/>
                  <a:gd name="connsiteY5-2080" fmla="*/ 1037347 h 2561350"/>
                  <a:gd name="connsiteX6-2081" fmla="*/ 1844045 w 2082173"/>
                  <a:gd name="connsiteY6-2082" fmla="*/ 1520560 h 2561350"/>
                  <a:gd name="connsiteX7-2083" fmla="*/ 1995425 w 2082173"/>
                  <a:gd name="connsiteY7-2084" fmla="*/ 1456260 h 2561350"/>
                  <a:gd name="connsiteX8-2085" fmla="*/ 1949005 w 2082173"/>
                  <a:gd name="connsiteY8-2086" fmla="*/ 2180265 h 2561350"/>
                  <a:gd name="connsiteX9-2087" fmla="*/ 1219874 w 2082173"/>
                  <a:gd name="connsiteY9-2088" fmla="*/ 2167002 h 2561350"/>
                  <a:gd name="connsiteX10-2089" fmla="*/ 1239747 w 2082173"/>
                  <a:gd name="connsiteY10-2090" fmla="*/ 2275300 h 2561350"/>
                  <a:gd name="connsiteX11-2091" fmla="*/ 789691 w 2082173"/>
                  <a:gd name="connsiteY11-2092" fmla="*/ 2277680 h 2561350"/>
                  <a:gd name="connsiteX12-2093" fmla="*/ 819624 w 2082173"/>
                  <a:gd name="connsiteY12-2094" fmla="*/ 2167002 h 2561350"/>
                  <a:gd name="connsiteX13-2095" fmla="*/ 126699 w 2082173"/>
                  <a:gd name="connsiteY13-2096" fmla="*/ 2200159 h 2561350"/>
                  <a:gd name="connsiteX14-2097" fmla="*/ 106805 w 2082173"/>
                  <a:gd name="connsiteY14-2098" fmla="*/ 1497962 h 2561350"/>
                  <a:gd name="connsiteX15-2099" fmla="*/ 268118 w 2082173"/>
                  <a:gd name="connsiteY15-2100" fmla="*/ 1561668 h 2561350"/>
                  <a:gd name="connsiteX16-2101" fmla="*/ 245844 w 2082173"/>
                  <a:gd name="connsiteY16-2102" fmla="*/ 1045298 h 2561350"/>
                  <a:gd name="connsiteX17-2103" fmla="*/ 153225 w 2082173"/>
                  <a:gd name="connsiteY17-2104" fmla="*/ 1071146 h 2561350"/>
                  <a:gd name="connsiteX18-2105" fmla="*/ 106805 w 2082173"/>
                  <a:gd name="connsiteY18-2106" fmla="*/ 382371 h 2561350"/>
                  <a:gd name="connsiteX19-2107" fmla="*/ 824595 w 2082173"/>
                  <a:gd name="connsiteY19-2108" fmla="*/ 389002 h 2561350"/>
                  <a:gd name="connsiteX20-2109" fmla="*/ 789691 w 2082173"/>
                  <a:gd name="connsiteY20-2110" fmla="*/ 283670 h 2561350"/>
                  <a:gd name="connsiteX21-2111" fmla="*/ 1025434 w 2082173"/>
                  <a:gd name="connsiteY21-2112" fmla="*/ 3 h 2561350"/>
                  <a:gd name="connsiteX0-2113" fmla="*/ 1038495 w 2095234"/>
                  <a:gd name="connsiteY0-2114" fmla="*/ 3 h 2561350"/>
                  <a:gd name="connsiteX1-2115" fmla="*/ 1252808 w 2095234"/>
                  <a:gd name="connsiteY1-2116" fmla="*/ 286050 h 2561350"/>
                  <a:gd name="connsiteX2-2117" fmla="*/ 1230672 w 2095234"/>
                  <a:gd name="connsiteY2-2118" fmla="*/ 389002 h 2561350"/>
                  <a:gd name="connsiteX3-2119" fmla="*/ 1981960 w 2095234"/>
                  <a:gd name="connsiteY3-2120" fmla="*/ 369108 h 2561350"/>
                  <a:gd name="connsiteX4-2121" fmla="*/ 1975328 w 2095234"/>
                  <a:gd name="connsiteY4-2122" fmla="*/ 1096546 h 2561350"/>
                  <a:gd name="connsiteX5-2123" fmla="*/ 1872748 w 2095234"/>
                  <a:gd name="connsiteY5-2124" fmla="*/ 1037347 h 2561350"/>
                  <a:gd name="connsiteX6-2125" fmla="*/ 1857106 w 2095234"/>
                  <a:gd name="connsiteY6-2126" fmla="*/ 1520560 h 2561350"/>
                  <a:gd name="connsiteX7-2127" fmla="*/ 2008486 w 2095234"/>
                  <a:gd name="connsiteY7-2128" fmla="*/ 1456260 h 2561350"/>
                  <a:gd name="connsiteX8-2129" fmla="*/ 1962066 w 2095234"/>
                  <a:gd name="connsiteY8-2130" fmla="*/ 2180265 h 2561350"/>
                  <a:gd name="connsiteX9-2131" fmla="*/ 1232935 w 2095234"/>
                  <a:gd name="connsiteY9-2132" fmla="*/ 2167002 h 2561350"/>
                  <a:gd name="connsiteX10-2133" fmla="*/ 1252808 w 2095234"/>
                  <a:gd name="connsiteY10-2134" fmla="*/ 2275300 h 2561350"/>
                  <a:gd name="connsiteX11-2135" fmla="*/ 802752 w 2095234"/>
                  <a:gd name="connsiteY11-2136" fmla="*/ 2277680 h 2561350"/>
                  <a:gd name="connsiteX12-2137" fmla="*/ 832685 w 2095234"/>
                  <a:gd name="connsiteY12-2138" fmla="*/ 2167002 h 2561350"/>
                  <a:gd name="connsiteX13-2139" fmla="*/ 139760 w 2095234"/>
                  <a:gd name="connsiteY13-2140" fmla="*/ 2200159 h 2561350"/>
                  <a:gd name="connsiteX14-2141" fmla="*/ 119866 w 2095234"/>
                  <a:gd name="connsiteY14-2142" fmla="*/ 1497962 h 2561350"/>
                  <a:gd name="connsiteX15-2143" fmla="*/ 281179 w 2095234"/>
                  <a:gd name="connsiteY15-2144" fmla="*/ 1561668 h 2561350"/>
                  <a:gd name="connsiteX16-2145" fmla="*/ 258905 w 2095234"/>
                  <a:gd name="connsiteY16-2146" fmla="*/ 1045298 h 2561350"/>
                  <a:gd name="connsiteX17-2147" fmla="*/ 146392 w 2095234"/>
                  <a:gd name="connsiteY17-2148" fmla="*/ 1091040 h 2561350"/>
                  <a:gd name="connsiteX18-2149" fmla="*/ 119866 w 2095234"/>
                  <a:gd name="connsiteY18-2150" fmla="*/ 382371 h 2561350"/>
                  <a:gd name="connsiteX19-2151" fmla="*/ 837656 w 2095234"/>
                  <a:gd name="connsiteY19-2152" fmla="*/ 389002 h 2561350"/>
                  <a:gd name="connsiteX20-2153" fmla="*/ 802752 w 2095234"/>
                  <a:gd name="connsiteY20-2154" fmla="*/ 283670 h 2561350"/>
                  <a:gd name="connsiteX21-2155" fmla="*/ 1038495 w 2095234"/>
                  <a:gd name="connsiteY21-2156" fmla="*/ 3 h 2561350"/>
                  <a:gd name="connsiteX0-2157" fmla="*/ 1029810 w 2086549"/>
                  <a:gd name="connsiteY0-2158" fmla="*/ 3 h 2561350"/>
                  <a:gd name="connsiteX1-2159" fmla="*/ 1244123 w 2086549"/>
                  <a:gd name="connsiteY1-2160" fmla="*/ 286050 h 2561350"/>
                  <a:gd name="connsiteX2-2161" fmla="*/ 1221987 w 2086549"/>
                  <a:gd name="connsiteY2-2162" fmla="*/ 389002 h 2561350"/>
                  <a:gd name="connsiteX3-2163" fmla="*/ 1973275 w 2086549"/>
                  <a:gd name="connsiteY3-2164" fmla="*/ 369108 h 2561350"/>
                  <a:gd name="connsiteX4-2165" fmla="*/ 1966643 w 2086549"/>
                  <a:gd name="connsiteY4-2166" fmla="*/ 1096546 h 2561350"/>
                  <a:gd name="connsiteX5-2167" fmla="*/ 1864063 w 2086549"/>
                  <a:gd name="connsiteY5-2168" fmla="*/ 1037347 h 2561350"/>
                  <a:gd name="connsiteX6-2169" fmla="*/ 1848421 w 2086549"/>
                  <a:gd name="connsiteY6-2170" fmla="*/ 1520560 h 2561350"/>
                  <a:gd name="connsiteX7-2171" fmla="*/ 1999801 w 2086549"/>
                  <a:gd name="connsiteY7-2172" fmla="*/ 1456260 h 2561350"/>
                  <a:gd name="connsiteX8-2173" fmla="*/ 1953381 w 2086549"/>
                  <a:gd name="connsiteY8-2174" fmla="*/ 2180265 h 2561350"/>
                  <a:gd name="connsiteX9-2175" fmla="*/ 1224250 w 2086549"/>
                  <a:gd name="connsiteY9-2176" fmla="*/ 2167002 h 2561350"/>
                  <a:gd name="connsiteX10-2177" fmla="*/ 1244123 w 2086549"/>
                  <a:gd name="connsiteY10-2178" fmla="*/ 2275300 h 2561350"/>
                  <a:gd name="connsiteX11-2179" fmla="*/ 794067 w 2086549"/>
                  <a:gd name="connsiteY11-2180" fmla="*/ 2277680 h 2561350"/>
                  <a:gd name="connsiteX12-2181" fmla="*/ 824000 w 2086549"/>
                  <a:gd name="connsiteY12-2182" fmla="*/ 2167002 h 2561350"/>
                  <a:gd name="connsiteX13-2183" fmla="*/ 131075 w 2086549"/>
                  <a:gd name="connsiteY13-2184" fmla="*/ 2200159 h 2561350"/>
                  <a:gd name="connsiteX14-2185" fmla="*/ 111181 w 2086549"/>
                  <a:gd name="connsiteY14-2186" fmla="*/ 1497962 h 2561350"/>
                  <a:gd name="connsiteX15-2187" fmla="*/ 272494 w 2086549"/>
                  <a:gd name="connsiteY15-2188" fmla="*/ 1561668 h 2561350"/>
                  <a:gd name="connsiteX16-2189" fmla="*/ 250220 w 2086549"/>
                  <a:gd name="connsiteY16-2190" fmla="*/ 1045298 h 2561350"/>
                  <a:gd name="connsiteX17-2191" fmla="*/ 137707 w 2086549"/>
                  <a:gd name="connsiteY17-2192" fmla="*/ 1091040 h 2561350"/>
                  <a:gd name="connsiteX18-2193" fmla="*/ 111181 w 2086549"/>
                  <a:gd name="connsiteY18-2194" fmla="*/ 382371 h 2561350"/>
                  <a:gd name="connsiteX19-2195" fmla="*/ 828971 w 2086549"/>
                  <a:gd name="connsiteY19-2196" fmla="*/ 389002 h 2561350"/>
                  <a:gd name="connsiteX20-2197" fmla="*/ 794067 w 2086549"/>
                  <a:gd name="connsiteY20-2198" fmla="*/ 283670 h 2561350"/>
                  <a:gd name="connsiteX21-2199" fmla="*/ 1029810 w 2086549"/>
                  <a:gd name="connsiteY21-2200" fmla="*/ 3 h 2561350"/>
                  <a:gd name="connsiteX0-2201" fmla="*/ 1029810 w 2086549"/>
                  <a:gd name="connsiteY0-2202" fmla="*/ 3 h 2561350"/>
                  <a:gd name="connsiteX1-2203" fmla="*/ 1244123 w 2086549"/>
                  <a:gd name="connsiteY1-2204" fmla="*/ 286050 h 2561350"/>
                  <a:gd name="connsiteX2-2205" fmla="*/ 1221987 w 2086549"/>
                  <a:gd name="connsiteY2-2206" fmla="*/ 389002 h 2561350"/>
                  <a:gd name="connsiteX3-2207" fmla="*/ 1973275 w 2086549"/>
                  <a:gd name="connsiteY3-2208" fmla="*/ 369108 h 2561350"/>
                  <a:gd name="connsiteX4-2209" fmla="*/ 1966643 w 2086549"/>
                  <a:gd name="connsiteY4-2210" fmla="*/ 1096546 h 2561350"/>
                  <a:gd name="connsiteX5-2211" fmla="*/ 1864063 w 2086549"/>
                  <a:gd name="connsiteY5-2212" fmla="*/ 1037347 h 2561350"/>
                  <a:gd name="connsiteX6-2213" fmla="*/ 1848421 w 2086549"/>
                  <a:gd name="connsiteY6-2214" fmla="*/ 1520560 h 2561350"/>
                  <a:gd name="connsiteX7-2215" fmla="*/ 1999801 w 2086549"/>
                  <a:gd name="connsiteY7-2216" fmla="*/ 1456260 h 2561350"/>
                  <a:gd name="connsiteX8-2217" fmla="*/ 1953381 w 2086549"/>
                  <a:gd name="connsiteY8-2218" fmla="*/ 2180265 h 2561350"/>
                  <a:gd name="connsiteX9-2219" fmla="*/ 1224250 w 2086549"/>
                  <a:gd name="connsiteY9-2220" fmla="*/ 2167002 h 2561350"/>
                  <a:gd name="connsiteX10-2221" fmla="*/ 1244123 w 2086549"/>
                  <a:gd name="connsiteY10-2222" fmla="*/ 2275300 h 2561350"/>
                  <a:gd name="connsiteX11-2223" fmla="*/ 794067 w 2086549"/>
                  <a:gd name="connsiteY11-2224" fmla="*/ 2277680 h 2561350"/>
                  <a:gd name="connsiteX12-2225" fmla="*/ 824000 w 2086549"/>
                  <a:gd name="connsiteY12-2226" fmla="*/ 2167002 h 2561350"/>
                  <a:gd name="connsiteX13-2227" fmla="*/ 131075 w 2086549"/>
                  <a:gd name="connsiteY13-2228" fmla="*/ 2200159 h 2561350"/>
                  <a:gd name="connsiteX14-2229" fmla="*/ 111181 w 2086549"/>
                  <a:gd name="connsiteY14-2230" fmla="*/ 1497962 h 2561350"/>
                  <a:gd name="connsiteX15-2231" fmla="*/ 272494 w 2086549"/>
                  <a:gd name="connsiteY15-2232" fmla="*/ 1561668 h 2561350"/>
                  <a:gd name="connsiteX16-2233" fmla="*/ 250220 w 2086549"/>
                  <a:gd name="connsiteY16-2234" fmla="*/ 1045298 h 2561350"/>
                  <a:gd name="connsiteX17-2235" fmla="*/ 137707 w 2086549"/>
                  <a:gd name="connsiteY17-2236" fmla="*/ 1091040 h 2561350"/>
                  <a:gd name="connsiteX18-2237" fmla="*/ 111181 w 2086549"/>
                  <a:gd name="connsiteY18-2238" fmla="*/ 382371 h 2561350"/>
                  <a:gd name="connsiteX19-2239" fmla="*/ 828971 w 2086549"/>
                  <a:gd name="connsiteY19-2240" fmla="*/ 389002 h 2561350"/>
                  <a:gd name="connsiteX20-2241" fmla="*/ 794067 w 2086549"/>
                  <a:gd name="connsiteY20-2242" fmla="*/ 283670 h 2561350"/>
                  <a:gd name="connsiteX21-2243" fmla="*/ 1029810 w 2086549"/>
                  <a:gd name="connsiteY21-2244" fmla="*/ 3 h 2561350"/>
                  <a:gd name="connsiteX0-2245" fmla="*/ 1029810 w 2086549"/>
                  <a:gd name="connsiteY0-2246" fmla="*/ 3 h 2561350"/>
                  <a:gd name="connsiteX1-2247" fmla="*/ 1244123 w 2086549"/>
                  <a:gd name="connsiteY1-2248" fmla="*/ 286050 h 2561350"/>
                  <a:gd name="connsiteX2-2249" fmla="*/ 1221987 w 2086549"/>
                  <a:gd name="connsiteY2-2250" fmla="*/ 389002 h 2561350"/>
                  <a:gd name="connsiteX3-2251" fmla="*/ 1973275 w 2086549"/>
                  <a:gd name="connsiteY3-2252" fmla="*/ 369108 h 2561350"/>
                  <a:gd name="connsiteX4-2253" fmla="*/ 1966643 w 2086549"/>
                  <a:gd name="connsiteY4-2254" fmla="*/ 1096546 h 2561350"/>
                  <a:gd name="connsiteX5-2255" fmla="*/ 1864063 w 2086549"/>
                  <a:gd name="connsiteY5-2256" fmla="*/ 1037347 h 2561350"/>
                  <a:gd name="connsiteX6-2257" fmla="*/ 1848421 w 2086549"/>
                  <a:gd name="connsiteY6-2258" fmla="*/ 1520560 h 2561350"/>
                  <a:gd name="connsiteX7-2259" fmla="*/ 1999801 w 2086549"/>
                  <a:gd name="connsiteY7-2260" fmla="*/ 1456260 h 2561350"/>
                  <a:gd name="connsiteX8-2261" fmla="*/ 1953381 w 2086549"/>
                  <a:gd name="connsiteY8-2262" fmla="*/ 2180265 h 2561350"/>
                  <a:gd name="connsiteX9-2263" fmla="*/ 1224250 w 2086549"/>
                  <a:gd name="connsiteY9-2264" fmla="*/ 2167002 h 2561350"/>
                  <a:gd name="connsiteX10-2265" fmla="*/ 1244123 w 2086549"/>
                  <a:gd name="connsiteY10-2266" fmla="*/ 2275300 h 2561350"/>
                  <a:gd name="connsiteX11-2267" fmla="*/ 794067 w 2086549"/>
                  <a:gd name="connsiteY11-2268" fmla="*/ 2277680 h 2561350"/>
                  <a:gd name="connsiteX12-2269" fmla="*/ 824000 w 2086549"/>
                  <a:gd name="connsiteY12-2270" fmla="*/ 2167002 h 2561350"/>
                  <a:gd name="connsiteX13-2271" fmla="*/ 131075 w 2086549"/>
                  <a:gd name="connsiteY13-2272" fmla="*/ 2200159 h 2561350"/>
                  <a:gd name="connsiteX14-2273" fmla="*/ 111181 w 2086549"/>
                  <a:gd name="connsiteY14-2274" fmla="*/ 1497962 h 2561350"/>
                  <a:gd name="connsiteX15-2275" fmla="*/ 272494 w 2086549"/>
                  <a:gd name="connsiteY15-2276" fmla="*/ 1561668 h 2561350"/>
                  <a:gd name="connsiteX16-2277" fmla="*/ 250220 w 2086549"/>
                  <a:gd name="connsiteY16-2278" fmla="*/ 1045298 h 2561350"/>
                  <a:gd name="connsiteX17-2279" fmla="*/ 137707 w 2086549"/>
                  <a:gd name="connsiteY17-2280" fmla="*/ 1091040 h 2561350"/>
                  <a:gd name="connsiteX18-2281" fmla="*/ 111181 w 2086549"/>
                  <a:gd name="connsiteY18-2282" fmla="*/ 382371 h 2561350"/>
                  <a:gd name="connsiteX19-2283" fmla="*/ 828971 w 2086549"/>
                  <a:gd name="connsiteY19-2284" fmla="*/ 389002 h 2561350"/>
                  <a:gd name="connsiteX20-2285" fmla="*/ 794067 w 2086549"/>
                  <a:gd name="connsiteY20-2286" fmla="*/ 283670 h 2561350"/>
                  <a:gd name="connsiteX21-2287" fmla="*/ 1029810 w 2086549"/>
                  <a:gd name="connsiteY21-2288" fmla="*/ 3 h 2561350"/>
                  <a:gd name="connsiteX0-2289" fmla="*/ 1019868 w 2076607"/>
                  <a:gd name="connsiteY0-2290" fmla="*/ 3 h 2561350"/>
                  <a:gd name="connsiteX1-2291" fmla="*/ 1234181 w 2076607"/>
                  <a:gd name="connsiteY1-2292" fmla="*/ 286050 h 2561350"/>
                  <a:gd name="connsiteX2-2293" fmla="*/ 1212045 w 2076607"/>
                  <a:gd name="connsiteY2-2294" fmla="*/ 389002 h 2561350"/>
                  <a:gd name="connsiteX3-2295" fmla="*/ 1963333 w 2076607"/>
                  <a:gd name="connsiteY3-2296" fmla="*/ 369108 h 2561350"/>
                  <a:gd name="connsiteX4-2297" fmla="*/ 1956701 w 2076607"/>
                  <a:gd name="connsiteY4-2298" fmla="*/ 1096546 h 2561350"/>
                  <a:gd name="connsiteX5-2299" fmla="*/ 1854121 w 2076607"/>
                  <a:gd name="connsiteY5-2300" fmla="*/ 1037347 h 2561350"/>
                  <a:gd name="connsiteX6-2301" fmla="*/ 1838479 w 2076607"/>
                  <a:gd name="connsiteY6-2302" fmla="*/ 1520560 h 2561350"/>
                  <a:gd name="connsiteX7-2303" fmla="*/ 1989859 w 2076607"/>
                  <a:gd name="connsiteY7-2304" fmla="*/ 1456260 h 2561350"/>
                  <a:gd name="connsiteX8-2305" fmla="*/ 1943439 w 2076607"/>
                  <a:gd name="connsiteY8-2306" fmla="*/ 2180265 h 2561350"/>
                  <a:gd name="connsiteX9-2307" fmla="*/ 1214308 w 2076607"/>
                  <a:gd name="connsiteY9-2308" fmla="*/ 2167002 h 2561350"/>
                  <a:gd name="connsiteX10-2309" fmla="*/ 1234181 w 2076607"/>
                  <a:gd name="connsiteY10-2310" fmla="*/ 2275300 h 2561350"/>
                  <a:gd name="connsiteX11-2311" fmla="*/ 784125 w 2076607"/>
                  <a:gd name="connsiteY11-2312" fmla="*/ 2277680 h 2561350"/>
                  <a:gd name="connsiteX12-2313" fmla="*/ 814058 w 2076607"/>
                  <a:gd name="connsiteY12-2314" fmla="*/ 2167002 h 2561350"/>
                  <a:gd name="connsiteX13-2315" fmla="*/ 121133 w 2076607"/>
                  <a:gd name="connsiteY13-2316" fmla="*/ 2200159 h 2561350"/>
                  <a:gd name="connsiteX14-2317" fmla="*/ 101239 w 2076607"/>
                  <a:gd name="connsiteY14-2318" fmla="*/ 1497962 h 2561350"/>
                  <a:gd name="connsiteX15-2319" fmla="*/ 262552 w 2076607"/>
                  <a:gd name="connsiteY15-2320" fmla="*/ 1561668 h 2561350"/>
                  <a:gd name="connsiteX16-2321" fmla="*/ 240278 w 2076607"/>
                  <a:gd name="connsiteY16-2322" fmla="*/ 1045298 h 2561350"/>
                  <a:gd name="connsiteX17-2323" fmla="*/ 101239 w 2076607"/>
                  <a:gd name="connsiteY17-2324" fmla="*/ 382371 h 2561350"/>
                  <a:gd name="connsiteX18-2325" fmla="*/ 819029 w 2076607"/>
                  <a:gd name="connsiteY18-2326" fmla="*/ 389002 h 2561350"/>
                  <a:gd name="connsiteX19-2327" fmla="*/ 784125 w 2076607"/>
                  <a:gd name="connsiteY19-2328" fmla="*/ 283670 h 2561350"/>
                  <a:gd name="connsiteX20-2329" fmla="*/ 1019868 w 2076607"/>
                  <a:gd name="connsiteY20-2330" fmla="*/ 3 h 2561350"/>
                  <a:gd name="connsiteX0-2331" fmla="*/ 1019868 w 2076607"/>
                  <a:gd name="connsiteY0-2332" fmla="*/ 3 h 2561350"/>
                  <a:gd name="connsiteX1-2333" fmla="*/ 1234181 w 2076607"/>
                  <a:gd name="connsiteY1-2334" fmla="*/ 286050 h 2561350"/>
                  <a:gd name="connsiteX2-2335" fmla="*/ 1212045 w 2076607"/>
                  <a:gd name="connsiteY2-2336" fmla="*/ 389002 h 2561350"/>
                  <a:gd name="connsiteX3-2337" fmla="*/ 1963333 w 2076607"/>
                  <a:gd name="connsiteY3-2338" fmla="*/ 369108 h 2561350"/>
                  <a:gd name="connsiteX4-2339" fmla="*/ 1956701 w 2076607"/>
                  <a:gd name="connsiteY4-2340" fmla="*/ 1096546 h 2561350"/>
                  <a:gd name="connsiteX5-2341" fmla="*/ 1854121 w 2076607"/>
                  <a:gd name="connsiteY5-2342" fmla="*/ 1037347 h 2561350"/>
                  <a:gd name="connsiteX6-2343" fmla="*/ 1838479 w 2076607"/>
                  <a:gd name="connsiteY6-2344" fmla="*/ 1520560 h 2561350"/>
                  <a:gd name="connsiteX7-2345" fmla="*/ 1989859 w 2076607"/>
                  <a:gd name="connsiteY7-2346" fmla="*/ 1456260 h 2561350"/>
                  <a:gd name="connsiteX8-2347" fmla="*/ 1943439 w 2076607"/>
                  <a:gd name="connsiteY8-2348" fmla="*/ 2180265 h 2561350"/>
                  <a:gd name="connsiteX9-2349" fmla="*/ 1214308 w 2076607"/>
                  <a:gd name="connsiteY9-2350" fmla="*/ 2167002 h 2561350"/>
                  <a:gd name="connsiteX10-2351" fmla="*/ 1234181 w 2076607"/>
                  <a:gd name="connsiteY10-2352" fmla="*/ 2275300 h 2561350"/>
                  <a:gd name="connsiteX11-2353" fmla="*/ 784125 w 2076607"/>
                  <a:gd name="connsiteY11-2354" fmla="*/ 2277680 h 2561350"/>
                  <a:gd name="connsiteX12-2355" fmla="*/ 814058 w 2076607"/>
                  <a:gd name="connsiteY12-2356" fmla="*/ 2167002 h 2561350"/>
                  <a:gd name="connsiteX13-2357" fmla="*/ 121133 w 2076607"/>
                  <a:gd name="connsiteY13-2358" fmla="*/ 2200159 h 2561350"/>
                  <a:gd name="connsiteX14-2359" fmla="*/ 101239 w 2076607"/>
                  <a:gd name="connsiteY14-2360" fmla="*/ 1497962 h 2561350"/>
                  <a:gd name="connsiteX15-2361" fmla="*/ 262552 w 2076607"/>
                  <a:gd name="connsiteY15-2362" fmla="*/ 1561668 h 2561350"/>
                  <a:gd name="connsiteX16-2363" fmla="*/ 240278 w 2076607"/>
                  <a:gd name="connsiteY16-2364" fmla="*/ 1045298 h 2561350"/>
                  <a:gd name="connsiteX17-2365" fmla="*/ 136388 w 2076607"/>
                  <a:gd name="connsiteY17-2366" fmla="*/ 727479 h 2561350"/>
                  <a:gd name="connsiteX18-2367" fmla="*/ 101239 w 2076607"/>
                  <a:gd name="connsiteY18-2368" fmla="*/ 382371 h 2561350"/>
                  <a:gd name="connsiteX19-2369" fmla="*/ 819029 w 2076607"/>
                  <a:gd name="connsiteY19-2370" fmla="*/ 389002 h 2561350"/>
                  <a:gd name="connsiteX20-2371" fmla="*/ 784125 w 2076607"/>
                  <a:gd name="connsiteY20-2372" fmla="*/ 283670 h 2561350"/>
                  <a:gd name="connsiteX21-2373" fmla="*/ 1019868 w 2076607"/>
                  <a:gd name="connsiteY21-2374" fmla="*/ 3 h 2561350"/>
                  <a:gd name="connsiteX0-2375" fmla="*/ 1030195 w 2086934"/>
                  <a:gd name="connsiteY0-2376" fmla="*/ 3 h 2561350"/>
                  <a:gd name="connsiteX1-2377" fmla="*/ 1244508 w 2086934"/>
                  <a:gd name="connsiteY1-2378" fmla="*/ 286050 h 2561350"/>
                  <a:gd name="connsiteX2-2379" fmla="*/ 1222372 w 2086934"/>
                  <a:gd name="connsiteY2-2380" fmla="*/ 389002 h 2561350"/>
                  <a:gd name="connsiteX3-2381" fmla="*/ 1973660 w 2086934"/>
                  <a:gd name="connsiteY3-2382" fmla="*/ 369108 h 2561350"/>
                  <a:gd name="connsiteX4-2383" fmla="*/ 1967028 w 2086934"/>
                  <a:gd name="connsiteY4-2384" fmla="*/ 1096546 h 2561350"/>
                  <a:gd name="connsiteX5-2385" fmla="*/ 1864448 w 2086934"/>
                  <a:gd name="connsiteY5-2386" fmla="*/ 1037347 h 2561350"/>
                  <a:gd name="connsiteX6-2387" fmla="*/ 1848806 w 2086934"/>
                  <a:gd name="connsiteY6-2388" fmla="*/ 1520560 h 2561350"/>
                  <a:gd name="connsiteX7-2389" fmla="*/ 2000186 w 2086934"/>
                  <a:gd name="connsiteY7-2390" fmla="*/ 1456260 h 2561350"/>
                  <a:gd name="connsiteX8-2391" fmla="*/ 1953766 w 2086934"/>
                  <a:gd name="connsiteY8-2392" fmla="*/ 2180265 h 2561350"/>
                  <a:gd name="connsiteX9-2393" fmla="*/ 1224635 w 2086934"/>
                  <a:gd name="connsiteY9-2394" fmla="*/ 2167002 h 2561350"/>
                  <a:gd name="connsiteX10-2395" fmla="*/ 1244508 w 2086934"/>
                  <a:gd name="connsiteY10-2396" fmla="*/ 2275300 h 2561350"/>
                  <a:gd name="connsiteX11-2397" fmla="*/ 794452 w 2086934"/>
                  <a:gd name="connsiteY11-2398" fmla="*/ 2277680 h 2561350"/>
                  <a:gd name="connsiteX12-2399" fmla="*/ 824385 w 2086934"/>
                  <a:gd name="connsiteY12-2400" fmla="*/ 2167002 h 2561350"/>
                  <a:gd name="connsiteX13-2401" fmla="*/ 131460 w 2086934"/>
                  <a:gd name="connsiteY13-2402" fmla="*/ 2200159 h 2561350"/>
                  <a:gd name="connsiteX14-2403" fmla="*/ 111566 w 2086934"/>
                  <a:gd name="connsiteY14-2404" fmla="*/ 1497962 h 2561350"/>
                  <a:gd name="connsiteX15-2405" fmla="*/ 272879 w 2086934"/>
                  <a:gd name="connsiteY15-2406" fmla="*/ 1561668 h 2561350"/>
                  <a:gd name="connsiteX16-2407" fmla="*/ 250605 w 2086934"/>
                  <a:gd name="connsiteY16-2408" fmla="*/ 1045298 h 2561350"/>
                  <a:gd name="connsiteX17-2409" fmla="*/ 9943 w 2086934"/>
                  <a:gd name="connsiteY17-2410" fmla="*/ 1018431 h 2561350"/>
                  <a:gd name="connsiteX18-2411" fmla="*/ 111566 w 2086934"/>
                  <a:gd name="connsiteY18-2412" fmla="*/ 382371 h 2561350"/>
                  <a:gd name="connsiteX19-2413" fmla="*/ 829356 w 2086934"/>
                  <a:gd name="connsiteY19-2414" fmla="*/ 389002 h 2561350"/>
                  <a:gd name="connsiteX20-2415" fmla="*/ 794452 w 2086934"/>
                  <a:gd name="connsiteY20-2416" fmla="*/ 283670 h 2561350"/>
                  <a:gd name="connsiteX21-2417" fmla="*/ 1030195 w 2086934"/>
                  <a:gd name="connsiteY21-2418" fmla="*/ 3 h 2561350"/>
                  <a:gd name="connsiteX0-2419" fmla="*/ 1027882 w 2084621"/>
                  <a:gd name="connsiteY0-2420" fmla="*/ 3 h 2561350"/>
                  <a:gd name="connsiteX1-2421" fmla="*/ 1242195 w 2084621"/>
                  <a:gd name="connsiteY1-2422" fmla="*/ 286050 h 2561350"/>
                  <a:gd name="connsiteX2-2423" fmla="*/ 1220059 w 2084621"/>
                  <a:gd name="connsiteY2-2424" fmla="*/ 389002 h 2561350"/>
                  <a:gd name="connsiteX3-2425" fmla="*/ 1971347 w 2084621"/>
                  <a:gd name="connsiteY3-2426" fmla="*/ 369108 h 2561350"/>
                  <a:gd name="connsiteX4-2427" fmla="*/ 1964715 w 2084621"/>
                  <a:gd name="connsiteY4-2428" fmla="*/ 1096546 h 2561350"/>
                  <a:gd name="connsiteX5-2429" fmla="*/ 1862135 w 2084621"/>
                  <a:gd name="connsiteY5-2430" fmla="*/ 1037347 h 2561350"/>
                  <a:gd name="connsiteX6-2431" fmla="*/ 1846493 w 2084621"/>
                  <a:gd name="connsiteY6-2432" fmla="*/ 1520560 h 2561350"/>
                  <a:gd name="connsiteX7-2433" fmla="*/ 1997873 w 2084621"/>
                  <a:gd name="connsiteY7-2434" fmla="*/ 1456260 h 2561350"/>
                  <a:gd name="connsiteX8-2435" fmla="*/ 1951453 w 2084621"/>
                  <a:gd name="connsiteY8-2436" fmla="*/ 2180265 h 2561350"/>
                  <a:gd name="connsiteX9-2437" fmla="*/ 1222322 w 2084621"/>
                  <a:gd name="connsiteY9-2438" fmla="*/ 2167002 h 2561350"/>
                  <a:gd name="connsiteX10-2439" fmla="*/ 1242195 w 2084621"/>
                  <a:gd name="connsiteY10-2440" fmla="*/ 2275300 h 2561350"/>
                  <a:gd name="connsiteX11-2441" fmla="*/ 792139 w 2084621"/>
                  <a:gd name="connsiteY11-2442" fmla="*/ 2277680 h 2561350"/>
                  <a:gd name="connsiteX12-2443" fmla="*/ 822072 w 2084621"/>
                  <a:gd name="connsiteY12-2444" fmla="*/ 2167002 h 2561350"/>
                  <a:gd name="connsiteX13-2445" fmla="*/ 129147 w 2084621"/>
                  <a:gd name="connsiteY13-2446" fmla="*/ 2200159 h 2561350"/>
                  <a:gd name="connsiteX14-2447" fmla="*/ 109253 w 2084621"/>
                  <a:gd name="connsiteY14-2448" fmla="*/ 1497962 h 2561350"/>
                  <a:gd name="connsiteX15-2449" fmla="*/ 270566 w 2084621"/>
                  <a:gd name="connsiteY15-2450" fmla="*/ 1561668 h 2561350"/>
                  <a:gd name="connsiteX16-2451" fmla="*/ 248292 w 2084621"/>
                  <a:gd name="connsiteY16-2452" fmla="*/ 1045298 h 2561350"/>
                  <a:gd name="connsiteX17-2453" fmla="*/ 7630 w 2084621"/>
                  <a:gd name="connsiteY17-2454" fmla="*/ 1018431 h 2561350"/>
                  <a:gd name="connsiteX18-2455" fmla="*/ 109253 w 2084621"/>
                  <a:gd name="connsiteY18-2456" fmla="*/ 382371 h 2561350"/>
                  <a:gd name="connsiteX19-2457" fmla="*/ 827043 w 2084621"/>
                  <a:gd name="connsiteY19-2458" fmla="*/ 389002 h 2561350"/>
                  <a:gd name="connsiteX20-2459" fmla="*/ 792139 w 2084621"/>
                  <a:gd name="connsiteY20-2460" fmla="*/ 283670 h 2561350"/>
                  <a:gd name="connsiteX21-2461" fmla="*/ 1027882 w 2084621"/>
                  <a:gd name="connsiteY21-2462" fmla="*/ 3 h 2561350"/>
                  <a:gd name="connsiteX0-2463" fmla="*/ 1027882 w 2084621"/>
                  <a:gd name="connsiteY0-2464" fmla="*/ 3 h 2561350"/>
                  <a:gd name="connsiteX1-2465" fmla="*/ 1242195 w 2084621"/>
                  <a:gd name="connsiteY1-2466" fmla="*/ 286050 h 2561350"/>
                  <a:gd name="connsiteX2-2467" fmla="*/ 1220059 w 2084621"/>
                  <a:gd name="connsiteY2-2468" fmla="*/ 389002 h 2561350"/>
                  <a:gd name="connsiteX3-2469" fmla="*/ 1971347 w 2084621"/>
                  <a:gd name="connsiteY3-2470" fmla="*/ 369108 h 2561350"/>
                  <a:gd name="connsiteX4-2471" fmla="*/ 1964715 w 2084621"/>
                  <a:gd name="connsiteY4-2472" fmla="*/ 1096546 h 2561350"/>
                  <a:gd name="connsiteX5-2473" fmla="*/ 1862135 w 2084621"/>
                  <a:gd name="connsiteY5-2474" fmla="*/ 1037347 h 2561350"/>
                  <a:gd name="connsiteX6-2475" fmla="*/ 1846493 w 2084621"/>
                  <a:gd name="connsiteY6-2476" fmla="*/ 1520560 h 2561350"/>
                  <a:gd name="connsiteX7-2477" fmla="*/ 1997873 w 2084621"/>
                  <a:gd name="connsiteY7-2478" fmla="*/ 1456260 h 2561350"/>
                  <a:gd name="connsiteX8-2479" fmla="*/ 1951453 w 2084621"/>
                  <a:gd name="connsiteY8-2480" fmla="*/ 2180265 h 2561350"/>
                  <a:gd name="connsiteX9-2481" fmla="*/ 1222322 w 2084621"/>
                  <a:gd name="connsiteY9-2482" fmla="*/ 2167002 h 2561350"/>
                  <a:gd name="connsiteX10-2483" fmla="*/ 1242195 w 2084621"/>
                  <a:gd name="connsiteY10-2484" fmla="*/ 2275300 h 2561350"/>
                  <a:gd name="connsiteX11-2485" fmla="*/ 792139 w 2084621"/>
                  <a:gd name="connsiteY11-2486" fmla="*/ 2277680 h 2561350"/>
                  <a:gd name="connsiteX12-2487" fmla="*/ 822072 w 2084621"/>
                  <a:gd name="connsiteY12-2488" fmla="*/ 2167002 h 2561350"/>
                  <a:gd name="connsiteX13-2489" fmla="*/ 129147 w 2084621"/>
                  <a:gd name="connsiteY13-2490" fmla="*/ 2200159 h 2561350"/>
                  <a:gd name="connsiteX14-2491" fmla="*/ 109253 w 2084621"/>
                  <a:gd name="connsiteY14-2492" fmla="*/ 1497962 h 2561350"/>
                  <a:gd name="connsiteX15-2493" fmla="*/ 270566 w 2084621"/>
                  <a:gd name="connsiteY15-2494" fmla="*/ 1561668 h 2561350"/>
                  <a:gd name="connsiteX16-2495" fmla="*/ 248292 w 2084621"/>
                  <a:gd name="connsiteY16-2496" fmla="*/ 1045298 h 2561350"/>
                  <a:gd name="connsiteX17-2497" fmla="*/ 7630 w 2084621"/>
                  <a:gd name="connsiteY17-2498" fmla="*/ 1018431 h 2561350"/>
                  <a:gd name="connsiteX18-2499" fmla="*/ 109253 w 2084621"/>
                  <a:gd name="connsiteY18-2500" fmla="*/ 382371 h 2561350"/>
                  <a:gd name="connsiteX19-2501" fmla="*/ 827043 w 2084621"/>
                  <a:gd name="connsiteY19-2502" fmla="*/ 389002 h 2561350"/>
                  <a:gd name="connsiteX20-2503" fmla="*/ 792139 w 2084621"/>
                  <a:gd name="connsiteY20-2504" fmla="*/ 283670 h 2561350"/>
                  <a:gd name="connsiteX21-2505" fmla="*/ 1027882 w 2084621"/>
                  <a:gd name="connsiteY21-2506" fmla="*/ 3 h 2561350"/>
                  <a:gd name="connsiteX0-2507" fmla="*/ 1027882 w 2084621"/>
                  <a:gd name="connsiteY0-2508" fmla="*/ 3 h 2561350"/>
                  <a:gd name="connsiteX1-2509" fmla="*/ 1242195 w 2084621"/>
                  <a:gd name="connsiteY1-2510" fmla="*/ 286050 h 2561350"/>
                  <a:gd name="connsiteX2-2511" fmla="*/ 1220059 w 2084621"/>
                  <a:gd name="connsiteY2-2512" fmla="*/ 389002 h 2561350"/>
                  <a:gd name="connsiteX3-2513" fmla="*/ 1971347 w 2084621"/>
                  <a:gd name="connsiteY3-2514" fmla="*/ 369108 h 2561350"/>
                  <a:gd name="connsiteX4-2515" fmla="*/ 1964715 w 2084621"/>
                  <a:gd name="connsiteY4-2516" fmla="*/ 1096546 h 2561350"/>
                  <a:gd name="connsiteX5-2517" fmla="*/ 1862135 w 2084621"/>
                  <a:gd name="connsiteY5-2518" fmla="*/ 1037347 h 2561350"/>
                  <a:gd name="connsiteX6-2519" fmla="*/ 1846493 w 2084621"/>
                  <a:gd name="connsiteY6-2520" fmla="*/ 1520560 h 2561350"/>
                  <a:gd name="connsiteX7-2521" fmla="*/ 1997873 w 2084621"/>
                  <a:gd name="connsiteY7-2522" fmla="*/ 1456260 h 2561350"/>
                  <a:gd name="connsiteX8-2523" fmla="*/ 1951453 w 2084621"/>
                  <a:gd name="connsiteY8-2524" fmla="*/ 2180265 h 2561350"/>
                  <a:gd name="connsiteX9-2525" fmla="*/ 1222322 w 2084621"/>
                  <a:gd name="connsiteY9-2526" fmla="*/ 2167002 h 2561350"/>
                  <a:gd name="connsiteX10-2527" fmla="*/ 1242195 w 2084621"/>
                  <a:gd name="connsiteY10-2528" fmla="*/ 2275300 h 2561350"/>
                  <a:gd name="connsiteX11-2529" fmla="*/ 792139 w 2084621"/>
                  <a:gd name="connsiteY11-2530" fmla="*/ 2277680 h 2561350"/>
                  <a:gd name="connsiteX12-2531" fmla="*/ 822072 w 2084621"/>
                  <a:gd name="connsiteY12-2532" fmla="*/ 2167002 h 2561350"/>
                  <a:gd name="connsiteX13-2533" fmla="*/ 129147 w 2084621"/>
                  <a:gd name="connsiteY13-2534" fmla="*/ 2200159 h 2561350"/>
                  <a:gd name="connsiteX14-2535" fmla="*/ 109253 w 2084621"/>
                  <a:gd name="connsiteY14-2536" fmla="*/ 1497962 h 2561350"/>
                  <a:gd name="connsiteX15-2537" fmla="*/ 270566 w 2084621"/>
                  <a:gd name="connsiteY15-2538" fmla="*/ 1561668 h 2561350"/>
                  <a:gd name="connsiteX16-2539" fmla="*/ 248292 w 2084621"/>
                  <a:gd name="connsiteY16-2540" fmla="*/ 1045298 h 2561350"/>
                  <a:gd name="connsiteX17-2541" fmla="*/ 7630 w 2084621"/>
                  <a:gd name="connsiteY17-2542" fmla="*/ 1018431 h 2561350"/>
                  <a:gd name="connsiteX18-2543" fmla="*/ 109253 w 2084621"/>
                  <a:gd name="connsiteY18-2544" fmla="*/ 382371 h 2561350"/>
                  <a:gd name="connsiteX19-2545" fmla="*/ 827043 w 2084621"/>
                  <a:gd name="connsiteY19-2546" fmla="*/ 389002 h 2561350"/>
                  <a:gd name="connsiteX20-2547" fmla="*/ 792139 w 2084621"/>
                  <a:gd name="connsiteY20-2548" fmla="*/ 283670 h 2561350"/>
                  <a:gd name="connsiteX21-2549" fmla="*/ 1027882 w 2084621"/>
                  <a:gd name="connsiteY21-2550" fmla="*/ 3 h 2561350"/>
                  <a:gd name="connsiteX0-2551" fmla="*/ 1027882 w 2084621"/>
                  <a:gd name="connsiteY0-2552" fmla="*/ 3 h 2561350"/>
                  <a:gd name="connsiteX1-2553" fmla="*/ 1242195 w 2084621"/>
                  <a:gd name="connsiteY1-2554" fmla="*/ 286050 h 2561350"/>
                  <a:gd name="connsiteX2-2555" fmla="*/ 1220059 w 2084621"/>
                  <a:gd name="connsiteY2-2556" fmla="*/ 389002 h 2561350"/>
                  <a:gd name="connsiteX3-2557" fmla="*/ 1971347 w 2084621"/>
                  <a:gd name="connsiteY3-2558" fmla="*/ 369108 h 2561350"/>
                  <a:gd name="connsiteX4-2559" fmla="*/ 1964715 w 2084621"/>
                  <a:gd name="connsiteY4-2560" fmla="*/ 1096546 h 2561350"/>
                  <a:gd name="connsiteX5-2561" fmla="*/ 1862135 w 2084621"/>
                  <a:gd name="connsiteY5-2562" fmla="*/ 1037347 h 2561350"/>
                  <a:gd name="connsiteX6-2563" fmla="*/ 1846493 w 2084621"/>
                  <a:gd name="connsiteY6-2564" fmla="*/ 1520560 h 2561350"/>
                  <a:gd name="connsiteX7-2565" fmla="*/ 1997873 w 2084621"/>
                  <a:gd name="connsiteY7-2566" fmla="*/ 1456260 h 2561350"/>
                  <a:gd name="connsiteX8-2567" fmla="*/ 1951453 w 2084621"/>
                  <a:gd name="connsiteY8-2568" fmla="*/ 2180265 h 2561350"/>
                  <a:gd name="connsiteX9-2569" fmla="*/ 1222322 w 2084621"/>
                  <a:gd name="connsiteY9-2570" fmla="*/ 2167002 h 2561350"/>
                  <a:gd name="connsiteX10-2571" fmla="*/ 1242195 w 2084621"/>
                  <a:gd name="connsiteY10-2572" fmla="*/ 2275300 h 2561350"/>
                  <a:gd name="connsiteX11-2573" fmla="*/ 792139 w 2084621"/>
                  <a:gd name="connsiteY11-2574" fmla="*/ 2277680 h 2561350"/>
                  <a:gd name="connsiteX12-2575" fmla="*/ 822072 w 2084621"/>
                  <a:gd name="connsiteY12-2576" fmla="*/ 2167002 h 2561350"/>
                  <a:gd name="connsiteX13-2577" fmla="*/ 129147 w 2084621"/>
                  <a:gd name="connsiteY13-2578" fmla="*/ 2200159 h 2561350"/>
                  <a:gd name="connsiteX14-2579" fmla="*/ 109253 w 2084621"/>
                  <a:gd name="connsiteY14-2580" fmla="*/ 1497962 h 2561350"/>
                  <a:gd name="connsiteX15-2581" fmla="*/ 270566 w 2084621"/>
                  <a:gd name="connsiteY15-2582" fmla="*/ 1561668 h 2561350"/>
                  <a:gd name="connsiteX16-2583" fmla="*/ 248292 w 2084621"/>
                  <a:gd name="connsiteY16-2584" fmla="*/ 1045298 h 2561350"/>
                  <a:gd name="connsiteX17-2585" fmla="*/ 7630 w 2084621"/>
                  <a:gd name="connsiteY17-2586" fmla="*/ 1018431 h 2561350"/>
                  <a:gd name="connsiteX18-2587" fmla="*/ 109253 w 2084621"/>
                  <a:gd name="connsiteY18-2588" fmla="*/ 382371 h 2561350"/>
                  <a:gd name="connsiteX19-2589" fmla="*/ 827043 w 2084621"/>
                  <a:gd name="connsiteY19-2590" fmla="*/ 389002 h 2561350"/>
                  <a:gd name="connsiteX20-2591" fmla="*/ 792139 w 2084621"/>
                  <a:gd name="connsiteY20-2592" fmla="*/ 283670 h 2561350"/>
                  <a:gd name="connsiteX21-2593" fmla="*/ 1027882 w 2084621"/>
                  <a:gd name="connsiteY21-2594" fmla="*/ 3 h 2561350"/>
                  <a:gd name="connsiteX0-2595" fmla="*/ 1027882 w 2084621"/>
                  <a:gd name="connsiteY0-2596" fmla="*/ 3 h 2561350"/>
                  <a:gd name="connsiteX1-2597" fmla="*/ 1242195 w 2084621"/>
                  <a:gd name="connsiteY1-2598" fmla="*/ 286050 h 2561350"/>
                  <a:gd name="connsiteX2-2599" fmla="*/ 1220059 w 2084621"/>
                  <a:gd name="connsiteY2-2600" fmla="*/ 389002 h 2561350"/>
                  <a:gd name="connsiteX3-2601" fmla="*/ 1971347 w 2084621"/>
                  <a:gd name="connsiteY3-2602" fmla="*/ 369108 h 2561350"/>
                  <a:gd name="connsiteX4-2603" fmla="*/ 1964715 w 2084621"/>
                  <a:gd name="connsiteY4-2604" fmla="*/ 1096546 h 2561350"/>
                  <a:gd name="connsiteX5-2605" fmla="*/ 1862135 w 2084621"/>
                  <a:gd name="connsiteY5-2606" fmla="*/ 1037347 h 2561350"/>
                  <a:gd name="connsiteX6-2607" fmla="*/ 1846493 w 2084621"/>
                  <a:gd name="connsiteY6-2608" fmla="*/ 1520560 h 2561350"/>
                  <a:gd name="connsiteX7-2609" fmla="*/ 1997873 w 2084621"/>
                  <a:gd name="connsiteY7-2610" fmla="*/ 1456260 h 2561350"/>
                  <a:gd name="connsiteX8-2611" fmla="*/ 1951453 w 2084621"/>
                  <a:gd name="connsiteY8-2612" fmla="*/ 2180265 h 2561350"/>
                  <a:gd name="connsiteX9-2613" fmla="*/ 1222322 w 2084621"/>
                  <a:gd name="connsiteY9-2614" fmla="*/ 2167002 h 2561350"/>
                  <a:gd name="connsiteX10-2615" fmla="*/ 1242195 w 2084621"/>
                  <a:gd name="connsiteY10-2616" fmla="*/ 2275300 h 2561350"/>
                  <a:gd name="connsiteX11-2617" fmla="*/ 792139 w 2084621"/>
                  <a:gd name="connsiteY11-2618" fmla="*/ 2277680 h 2561350"/>
                  <a:gd name="connsiteX12-2619" fmla="*/ 822072 w 2084621"/>
                  <a:gd name="connsiteY12-2620" fmla="*/ 2167002 h 2561350"/>
                  <a:gd name="connsiteX13-2621" fmla="*/ 129147 w 2084621"/>
                  <a:gd name="connsiteY13-2622" fmla="*/ 2200159 h 2561350"/>
                  <a:gd name="connsiteX14-2623" fmla="*/ 109253 w 2084621"/>
                  <a:gd name="connsiteY14-2624" fmla="*/ 1497962 h 2561350"/>
                  <a:gd name="connsiteX15-2625" fmla="*/ 270566 w 2084621"/>
                  <a:gd name="connsiteY15-2626" fmla="*/ 1561668 h 2561350"/>
                  <a:gd name="connsiteX16-2627" fmla="*/ 248292 w 2084621"/>
                  <a:gd name="connsiteY16-2628" fmla="*/ 1045298 h 2561350"/>
                  <a:gd name="connsiteX17-2629" fmla="*/ 7630 w 2084621"/>
                  <a:gd name="connsiteY17-2630" fmla="*/ 1018431 h 2561350"/>
                  <a:gd name="connsiteX18-2631" fmla="*/ 109253 w 2084621"/>
                  <a:gd name="connsiteY18-2632" fmla="*/ 382371 h 2561350"/>
                  <a:gd name="connsiteX19-2633" fmla="*/ 827043 w 2084621"/>
                  <a:gd name="connsiteY19-2634" fmla="*/ 389002 h 2561350"/>
                  <a:gd name="connsiteX20-2635" fmla="*/ 792139 w 2084621"/>
                  <a:gd name="connsiteY20-2636" fmla="*/ 283670 h 2561350"/>
                  <a:gd name="connsiteX21-2637" fmla="*/ 1027882 w 2084621"/>
                  <a:gd name="connsiteY21-2638" fmla="*/ 3 h 2561350"/>
                  <a:gd name="connsiteX0-2639" fmla="*/ 1027882 w 2084621"/>
                  <a:gd name="connsiteY0-2640" fmla="*/ 3 h 2561350"/>
                  <a:gd name="connsiteX1-2641" fmla="*/ 1242195 w 2084621"/>
                  <a:gd name="connsiteY1-2642" fmla="*/ 286050 h 2561350"/>
                  <a:gd name="connsiteX2-2643" fmla="*/ 1220059 w 2084621"/>
                  <a:gd name="connsiteY2-2644" fmla="*/ 389002 h 2561350"/>
                  <a:gd name="connsiteX3-2645" fmla="*/ 1971347 w 2084621"/>
                  <a:gd name="connsiteY3-2646" fmla="*/ 369108 h 2561350"/>
                  <a:gd name="connsiteX4-2647" fmla="*/ 1964715 w 2084621"/>
                  <a:gd name="connsiteY4-2648" fmla="*/ 1096546 h 2561350"/>
                  <a:gd name="connsiteX5-2649" fmla="*/ 1862135 w 2084621"/>
                  <a:gd name="connsiteY5-2650" fmla="*/ 1037347 h 2561350"/>
                  <a:gd name="connsiteX6-2651" fmla="*/ 1846493 w 2084621"/>
                  <a:gd name="connsiteY6-2652" fmla="*/ 1520560 h 2561350"/>
                  <a:gd name="connsiteX7-2653" fmla="*/ 1997873 w 2084621"/>
                  <a:gd name="connsiteY7-2654" fmla="*/ 1456260 h 2561350"/>
                  <a:gd name="connsiteX8-2655" fmla="*/ 1951453 w 2084621"/>
                  <a:gd name="connsiteY8-2656" fmla="*/ 2180265 h 2561350"/>
                  <a:gd name="connsiteX9-2657" fmla="*/ 1222322 w 2084621"/>
                  <a:gd name="connsiteY9-2658" fmla="*/ 2167002 h 2561350"/>
                  <a:gd name="connsiteX10-2659" fmla="*/ 1242195 w 2084621"/>
                  <a:gd name="connsiteY10-2660" fmla="*/ 2275300 h 2561350"/>
                  <a:gd name="connsiteX11-2661" fmla="*/ 792139 w 2084621"/>
                  <a:gd name="connsiteY11-2662" fmla="*/ 2277680 h 2561350"/>
                  <a:gd name="connsiteX12-2663" fmla="*/ 822072 w 2084621"/>
                  <a:gd name="connsiteY12-2664" fmla="*/ 2167002 h 2561350"/>
                  <a:gd name="connsiteX13-2665" fmla="*/ 129147 w 2084621"/>
                  <a:gd name="connsiteY13-2666" fmla="*/ 2200159 h 2561350"/>
                  <a:gd name="connsiteX14-2667" fmla="*/ 109253 w 2084621"/>
                  <a:gd name="connsiteY14-2668" fmla="*/ 1497962 h 2561350"/>
                  <a:gd name="connsiteX15-2669" fmla="*/ 270566 w 2084621"/>
                  <a:gd name="connsiteY15-2670" fmla="*/ 1561668 h 2561350"/>
                  <a:gd name="connsiteX16-2671" fmla="*/ 248292 w 2084621"/>
                  <a:gd name="connsiteY16-2672" fmla="*/ 1045298 h 2561350"/>
                  <a:gd name="connsiteX17-2673" fmla="*/ 7630 w 2084621"/>
                  <a:gd name="connsiteY17-2674" fmla="*/ 1018431 h 2561350"/>
                  <a:gd name="connsiteX18-2675" fmla="*/ 109253 w 2084621"/>
                  <a:gd name="connsiteY18-2676" fmla="*/ 382371 h 2561350"/>
                  <a:gd name="connsiteX19-2677" fmla="*/ 827043 w 2084621"/>
                  <a:gd name="connsiteY19-2678" fmla="*/ 389002 h 2561350"/>
                  <a:gd name="connsiteX20-2679" fmla="*/ 792139 w 2084621"/>
                  <a:gd name="connsiteY20-2680" fmla="*/ 283670 h 2561350"/>
                  <a:gd name="connsiteX21-2681" fmla="*/ 1027882 w 2084621"/>
                  <a:gd name="connsiteY21-2682" fmla="*/ 3 h 2561350"/>
                  <a:gd name="connsiteX0-2683" fmla="*/ 1027882 w 2084621"/>
                  <a:gd name="connsiteY0-2684" fmla="*/ 3 h 2561350"/>
                  <a:gd name="connsiteX1-2685" fmla="*/ 1242195 w 2084621"/>
                  <a:gd name="connsiteY1-2686" fmla="*/ 286050 h 2561350"/>
                  <a:gd name="connsiteX2-2687" fmla="*/ 1220059 w 2084621"/>
                  <a:gd name="connsiteY2-2688" fmla="*/ 389002 h 2561350"/>
                  <a:gd name="connsiteX3-2689" fmla="*/ 1971347 w 2084621"/>
                  <a:gd name="connsiteY3-2690" fmla="*/ 369108 h 2561350"/>
                  <a:gd name="connsiteX4-2691" fmla="*/ 1964715 w 2084621"/>
                  <a:gd name="connsiteY4-2692" fmla="*/ 1096546 h 2561350"/>
                  <a:gd name="connsiteX5-2693" fmla="*/ 1862135 w 2084621"/>
                  <a:gd name="connsiteY5-2694" fmla="*/ 1037347 h 2561350"/>
                  <a:gd name="connsiteX6-2695" fmla="*/ 1846493 w 2084621"/>
                  <a:gd name="connsiteY6-2696" fmla="*/ 1520560 h 2561350"/>
                  <a:gd name="connsiteX7-2697" fmla="*/ 1997873 w 2084621"/>
                  <a:gd name="connsiteY7-2698" fmla="*/ 1456260 h 2561350"/>
                  <a:gd name="connsiteX8-2699" fmla="*/ 1951453 w 2084621"/>
                  <a:gd name="connsiteY8-2700" fmla="*/ 2180265 h 2561350"/>
                  <a:gd name="connsiteX9-2701" fmla="*/ 1222322 w 2084621"/>
                  <a:gd name="connsiteY9-2702" fmla="*/ 2167002 h 2561350"/>
                  <a:gd name="connsiteX10-2703" fmla="*/ 1242195 w 2084621"/>
                  <a:gd name="connsiteY10-2704" fmla="*/ 2275300 h 2561350"/>
                  <a:gd name="connsiteX11-2705" fmla="*/ 792139 w 2084621"/>
                  <a:gd name="connsiteY11-2706" fmla="*/ 2277680 h 2561350"/>
                  <a:gd name="connsiteX12-2707" fmla="*/ 822072 w 2084621"/>
                  <a:gd name="connsiteY12-2708" fmla="*/ 2167002 h 2561350"/>
                  <a:gd name="connsiteX13-2709" fmla="*/ 129147 w 2084621"/>
                  <a:gd name="connsiteY13-2710" fmla="*/ 2200159 h 2561350"/>
                  <a:gd name="connsiteX14-2711" fmla="*/ 270566 w 2084621"/>
                  <a:gd name="connsiteY14-2712" fmla="*/ 1561668 h 2561350"/>
                  <a:gd name="connsiteX15-2713" fmla="*/ 248292 w 2084621"/>
                  <a:gd name="connsiteY15-2714" fmla="*/ 1045298 h 2561350"/>
                  <a:gd name="connsiteX16-2715" fmla="*/ 7630 w 2084621"/>
                  <a:gd name="connsiteY16-2716" fmla="*/ 1018431 h 2561350"/>
                  <a:gd name="connsiteX17-2717" fmla="*/ 109253 w 2084621"/>
                  <a:gd name="connsiteY17-2718" fmla="*/ 382371 h 2561350"/>
                  <a:gd name="connsiteX18-2719" fmla="*/ 827043 w 2084621"/>
                  <a:gd name="connsiteY18-2720" fmla="*/ 389002 h 2561350"/>
                  <a:gd name="connsiteX19-2721" fmla="*/ 792139 w 2084621"/>
                  <a:gd name="connsiteY19-2722" fmla="*/ 283670 h 2561350"/>
                  <a:gd name="connsiteX20-2723" fmla="*/ 1027882 w 2084621"/>
                  <a:gd name="connsiteY20-2724" fmla="*/ 3 h 2561350"/>
                  <a:gd name="connsiteX0-2725" fmla="*/ 1027882 w 2084621"/>
                  <a:gd name="connsiteY0-2726" fmla="*/ 3 h 2561350"/>
                  <a:gd name="connsiteX1-2727" fmla="*/ 1242195 w 2084621"/>
                  <a:gd name="connsiteY1-2728" fmla="*/ 286050 h 2561350"/>
                  <a:gd name="connsiteX2-2729" fmla="*/ 1220059 w 2084621"/>
                  <a:gd name="connsiteY2-2730" fmla="*/ 389002 h 2561350"/>
                  <a:gd name="connsiteX3-2731" fmla="*/ 1971347 w 2084621"/>
                  <a:gd name="connsiteY3-2732" fmla="*/ 369108 h 2561350"/>
                  <a:gd name="connsiteX4-2733" fmla="*/ 1964715 w 2084621"/>
                  <a:gd name="connsiteY4-2734" fmla="*/ 1096546 h 2561350"/>
                  <a:gd name="connsiteX5-2735" fmla="*/ 1862135 w 2084621"/>
                  <a:gd name="connsiteY5-2736" fmla="*/ 1037347 h 2561350"/>
                  <a:gd name="connsiteX6-2737" fmla="*/ 1846493 w 2084621"/>
                  <a:gd name="connsiteY6-2738" fmla="*/ 1520560 h 2561350"/>
                  <a:gd name="connsiteX7-2739" fmla="*/ 1997873 w 2084621"/>
                  <a:gd name="connsiteY7-2740" fmla="*/ 1456260 h 2561350"/>
                  <a:gd name="connsiteX8-2741" fmla="*/ 1951453 w 2084621"/>
                  <a:gd name="connsiteY8-2742" fmla="*/ 2180265 h 2561350"/>
                  <a:gd name="connsiteX9-2743" fmla="*/ 1222322 w 2084621"/>
                  <a:gd name="connsiteY9-2744" fmla="*/ 2167002 h 2561350"/>
                  <a:gd name="connsiteX10-2745" fmla="*/ 1242195 w 2084621"/>
                  <a:gd name="connsiteY10-2746" fmla="*/ 2275300 h 2561350"/>
                  <a:gd name="connsiteX11-2747" fmla="*/ 792139 w 2084621"/>
                  <a:gd name="connsiteY11-2748" fmla="*/ 2277680 h 2561350"/>
                  <a:gd name="connsiteX12-2749" fmla="*/ 822072 w 2084621"/>
                  <a:gd name="connsiteY12-2750" fmla="*/ 2167002 h 2561350"/>
                  <a:gd name="connsiteX13-2751" fmla="*/ 129147 w 2084621"/>
                  <a:gd name="connsiteY13-2752" fmla="*/ 2200159 h 2561350"/>
                  <a:gd name="connsiteX14-2753" fmla="*/ 176730 w 2084621"/>
                  <a:gd name="connsiteY14-2754" fmla="*/ 1866419 h 2561350"/>
                  <a:gd name="connsiteX15-2755" fmla="*/ 270566 w 2084621"/>
                  <a:gd name="connsiteY15-2756" fmla="*/ 1561668 h 2561350"/>
                  <a:gd name="connsiteX16-2757" fmla="*/ 248292 w 2084621"/>
                  <a:gd name="connsiteY16-2758" fmla="*/ 1045298 h 2561350"/>
                  <a:gd name="connsiteX17-2759" fmla="*/ 7630 w 2084621"/>
                  <a:gd name="connsiteY17-2760" fmla="*/ 1018431 h 2561350"/>
                  <a:gd name="connsiteX18-2761" fmla="*/ 109253 w 2084621"/>
                  <a:gd name="connsiteY18-2762" fmla="*/ 382371 h 2561350"/>
                  <a:gd name="connsiteX19-2763" fmla="*/ 827043 w 2084621"/>
                  <a:gd name="connsiteY19-2764" fmla="*/ 389002 h 2561350"/>
                  <a:gd name="connsiteX20-2765" fmla="*/ 792139 w 2084621"/>
                  <a:gd name="connsiteY20-2766" fmla="*/ 283670 h 2561350"/>
                  <a:gd name="connsiteX21-2767" fmla="*/ 1027882 w 2084621"/>
                  <a:gd name="connsiteY21-2768" fmla="*/ 3 h 2561350"/>
                  <a:gd name="connsiteX0-2769" fmla="*/ 1033820 w 2090559"/>
                  <a:gd name="connsiteY0-2770" fmla="*/ 3 h 2561350"/>
                  <a:gd name="connsiteX1-2771" fmla="*/ 1248133 w 2090559"/>
                  <a:gd name="connsiteY1-2772" fmla="*/ 286050 h 2561350"/>
                  <a:gd name="connsiteX2-2773" fmla="*/ 1225997 w 2090559"/>
                  <a:gd name="connsiteY2-2774" fmla="*/ 389002 h 2561350"/>
                  <a:gd name="connsiteX3-2775" fmla="*/ 1977285 w 2090559"/>
                  <a:gd name="connsiteY3-2776" fmla="*/ 369108 h 2561350"/>
                  <a:gd name="connsiteX4-2777" fmla="*/ 1970653 w 2090559"/>
                  <a:gd name="connsiteY4-2778" fmla="*/ 1096546 h 2561350"/>
                  <a:gd name="connsiteX5-2779" fmla="*/ 1868073 w 2090559"/>
                  <a:gd name="connsiteY5-2780" fmla="*/ 1037347 h 2561350"/>
                  <a:gd name="connsiteX6-2781" fmla="*/ 1852431 w 2090559"/>
                  <a:gd name="connsiteY6-2782" fmla="*/ 1520560 h 2561350"/>
                  <a:gd name="connsiteX7-2783" fmla="*/ 2003811 w 2090559"/>
                  <a:gd name="connsiteY7-2784" fmla="*/ 1456260 h 2561350"/>
                  <a:gd name="connsiteX8-2785" fmla="*/ 1957391 w 2090559"/>
                  <a:gd name="connsiteY8-2786" fmla="*/ 2180265 h 2561350"/>
                  <a:gd name="connsiteX9-2787" fmla="*/ 1228260 w 2090559"/>
                  <a:gd name="connsiteY9-2788" fmla="*/ 2167002 h 2561350"/>
                  <a:gd name="connsiteX10-2789" fmla="*/ 1248133 w 2090559"/>
                  <a:gd name="connsiteY10-2790" fmla="*/ 2275300 h 2561350"/>
                  <a:gd name="connsiteX11-2791" fmla="*/ 798077 w 2090559"/>
                  <a:gd name="connsiteY11-2792" fmla="*/ 2277680 h 2561350"/>
                  <a:gd name="connsiteX12-2793" fmla="*/ 828010 w 2090559"/>
                  <a:gd name="connsiteY12-2794" fmla="*/ 2167002 h 2561350"/>
                  <a:gd name="connsiteX13-2795" fmla="*/ 135085 w 2090559"/>
                  <a:gd name="connsiteY13-2796" fmla="*/ 2200159 h 2561350"/>
                  <a:gd name="connsiteX14-2797" fmla="*/ 6108 w 2090559"/>
                  <a:gd name="connsiteY14-2798" fmla="*/ 1657531 h 2561350"/>
                  <a:gd name="connsiteX15-2799" fmla="*/ 276504 w 2090559"/>
                  <a:gd name="connsiteY15-2800" fmla="*/ 1561668 h 2561350"/>
                  <a:gd name="connsiteX16-2801" fmla="*/ 254230 w 2090559"/>
                  <a:gd name="connsiteY16-2802" fmla="*/ 1045298 h 2561350"/>
                  <a:gd name="connsiteX17-2803" fmla="*/ 13568 w 2090559"/>
                  <a:gd name="connsiteY17-2804" fmla="*/ 1018431 h 2561350"/>
                  <a:gd name="connsiteX18-2805" fmla="*/ 115191 w 2090559"/>
                  <a:gd name="connsiteY18-2806" fmla="*/ 382371 h 2561350"/>
                  <a:gd name="connsiteX19-2807" fmla="*/ 832981 w 2090559"/>
                  <a:gd name="connsiteY19-2808" fmla="*/ 389002 h 2561350"/>
                  <a:gd name="connsiteX20-2809" fmla="*/ 798077 w 2090559"/>
                  <a:gd name="connsiteY20-2810" fmla="*/ 283670 h 2561350"/>
                  <a:gd name="connsiteX21-2811" fmla="*/ 1033820 w 2090559"/>
                  <a:gd name="connsiteY21-2812" fmla="*/ 3 h 2561350"/>
                  <a:gd name="connsiteX0-2813" fmla="*/ 1032856 w 2089595"/>
                  <a:gd name="connsiteY0-2814" fmla="*/ 3 h 2561350"/>
                  <a:gd name="connsiteX1-2815" fmla="*/ 1247169 w 2089595"/>
                  <a:gd name="connsiteY1-2816" fmla="*/ 286050 h 2561350"/>
                  <a:gd name="connsiteX2-2817" fmla="*/ 1225033 w 2089595"/>
                  <a:gd name="connsiteY2-2818" fmla="*/ 389002 h 2561350"/>
                  <a:gd name="connsiteX3-2819" fmla="*/ 1976321 w 2089595"/>
                  <a:gd name="connsiteY3-2820" fmla="*/ 369108 h 2561350"/>
                  <a:gd name="connsiteX4-2821" fmla="*/ 1969689 w 2089595"/>
                  <a:gd name="connsiteY4-2822" fmla="*/ 1096546 h 2561350"/>
                  <a:gd name="connsiteX5-2823" fmla="*/ 1867109 w 2089595"/>
                  <a:gd name="connsiteY5-2824" fmla="*/ 1037347 h 2561350"/>
                  <a:gd name="connsiteX6-2825" fmla="*/ 1851467 w 2089595"/>
                  <a:gd name="connsiteY6-2826" fmla="*/ 1520560 h 2561350"/>
                  <a:gd name="connsiteX7-2827" fmla="*/ 2002847 w 2089595"/>
                  <a:gd name="connsiteY7-2828" fmla="*/ 1456260 h 2561350"/>
                  <a:gd name="connsiteX8-2829" fmla="*/ 1956427 w 2089595"/>
                  <a:gd name="connsiteY8-2830" fmla="*/ 2180265 h 2561350"/>
                  <a:gd name="connsiteX9-2831" fmla="*/ 1227296 w 2089595"/>
                  <a:gd name="connsiteY9-2832" fmla="*/ 2167002 h 2561350"/>
                  <a:gd name="connsiteX10-2833" fmla="*/ 1247169 w 2089595"/>
                  <a:gd name="connsiteY10-2834" fmla="*/ 2275300 h 2561350"/>
                  <a:gd name="connsiteX11-2835" fmla="*/ 797113 w 2089595"/>
                  <a:gd name="connsiteY11-2836" fmla="*/ 2277680 h 2561350"/>
                  <a:gd name="connsiteX12-2837" fmla="*/ 827046 w 2089595"/>
                  <a:gd name="connsiteY12-2838" fmla="*/ 2167002 h 2561350"/>
                  <a:gd name="connsiteX13-2839" fmla="*/ 134121 w 2089595"/>
                  <a:gd name="connsiteY13-2840" fmla="*/ 2200159 h 2561350"/>
                  <a:gd name="connsiteX14-2841" fmla="*/ 5144 w 2089595"/>
                  <a:gd name="connsiteY14-2842" fmla="*/ 1657531 h 2561350"/>
                  <a:gd name="connsiteX15-2843" fmla="*/ 275540 w 2089595"/>
                  <a:gd name="connsiteY15-2844" fmla="*/ 1561668 h 2561350"/>
                  <a:gd name="connsiteX16-2845" fmla="*/ 253266 w 2089595"/>
                  <a:gd name="connsiteY16-2846" fmla="*/ 1045298 h 2561350"/>
                  <a:gd name="connsiteX17-2847" fmla="*/ 12604 w 2089595"/>
                  <a:gd name="connsiteY17-2848" fmla="*/ 1018431 h 2561350"/>
                  <a:gd name="connsiteX18-2849" fmla="*/ 114227 w 2089595"/>
                  <a:gd name="connsiteY18-2850" fmla="*/ 382371 h 2561350"/>
                  <a:gd name="connsiteX19-2851" fmla="*/ 832017 w 2089595"/>
                  <a:gd name="connsiteY19-2852" fmla="*/ 389002 h 2561350"/>
                  <a:gd name="connsiteX20-2853" fmla="*/ 797113 w 2089595"/>
                  <a:gd name="connsiteY20-2854" fmla="*/ 283670 h 2561350"/>
                  <a:gd name="connsiteX21-2855" fmla="*/ 1032856 w 2089595"/>
                  <a:gd name="connsiteY21-2856" fmla="*/ 3 h 2561350"/>
                  <a:gd name="connsiteX0-2857" fmla="*/ 1028762 w 2085501"/>
                  <a:gd name="connsiteY0-2858" fmla="*/ 3 h 2561350"/>
                  <a:gd name="connsiteX1-2859" fmla="*/ 1243075 w 2085501"/>
                  <a:gd name="connsiteY1-2860" fmla="*/ 286050 h 2561350"/>
                  <a:gd name="connsiteX2-2861" fmla="*/ 1220939 w 2085501"/>
                  <a:gd name="connsiteY2-2862" fmla="*/ 389002 h 2561350"/>
                  <a:gd name="connsiteX3-2863" fmla="*/ 1972227 w 2085501"/>
                  <a:gd name="connsiteY3-2864" fmla="*/ 369108 h 2561350"/>
                  <a:gd name="connsiteX4-2865" fmla="*/ 1965595 w 2085501"/>
                  <a:gd name="connsiteY4-2866" fmla="*/ 1096546 h 2561350"/>
                  <a:gd name="connsiteX5-2867" fmla="*/ 1863015 w 2085501"/>
                  <a:gd name="connsiteY5-2868" fmla="*/ 1037347 h 2561350"/>
                  <a:gd name="connsiteX6-2869" fmla="*/ 1847373 w 2085501"/>
                  <a:gd name="connsiteY6-2870" fmla="*/ 1520560 h 2561350"/>
                  <a:gd name="connsiteX7-2871" fmla="*/ 1998753 w 2085501"/>
                  <a:gd name="connsiteY7-2872" fmla="*/ 1456260 h 2561350"/>
                  <a:gd name="connsiteX8-2873" fmla="*/ 1952333 w 2085501"/>
                  <a:gd name="connsiteY8-2874" fmla="*/ 2180265 h 2561350"/>
                  <a:gd name="connsiteX9-2875" fmla="*/ 1223202 w 2085501"/>
                  <a:gd name="connsiteY9-2876" fmla="*/ 2167002 h 2561350"/>
                  <a:gd name="connsiteX10-2877" fmla="*/ 1243075 w 2085501"/>
                  <a:gd name="connsiteY10-2878" fmla="*/ 2275300 h 2561350"/>
                  <a:gd name="connsiteX11-2879" fmla="*/ 793019 w 2085501"/>
                  <a:gd name="connsiteY11-2880" fmla="*/ 2277680 h 2561350"/>
                  <a:gd name="connsiteX12-2881" fmla="*/ 822952 w 2085501"/>
                  <a:gd name="connsiteY12-2882" fmla="*/ 2167002 h 2561350"/>
                  <a:gd name="connsiteX13-2883" fmla="*/ 130027 w 2085501"/>
                  <a:gd name="connsiteY13-2884" fmla="*/ 2200159 h 2561350"/>
                  <a:gd name="connsiteX14-2885" fmla="*/ 1050 w 2085501"/>
                  <a:gd name="connsiteY14-2886" fmla="*/ 1657531 h 2561350"/>
                  <a:gd name="connsiteX15-2887" fmla="*/ 271446 w 2085501"/>
                  <a:gd name="connsiteY15-2888" fmla="*/ 1561668 h 2561350"/>
                  <a:gd name="connsiteX16-2889" fmla="*/ 249172 w 2085501"/>
                  <a:gd name="connsiteY16-2890" fmla="*/ 1045298 h 2561350"/>
                  <a:gd name="connsiteX17-2891" fmla="*/ 8510 w 2085501"/>
                  <a:gd name="connsiteY17-2892" fmla="*/ 1018431 h 2561350"/>
                  <a:gd name="connsiteX18-2893" fmla="*/ 110133 w 2085501"/>
                  <a:gd name="connsiteY18-2894" fmla="*/ 382371 h 2561350"/>
                  <a:gd name="connsiteX19-2895" fmla="*/ 827923 w 2085501"/>
                  <a:gd name="connsiteY19-2896" fmla="*/ 389002 h 2561350"/>
                  <a:gd name="connsiteX20-2897" fmla="*/ 793019 w 2085501"/>
                  <a:gd name="connsiteY20-2898" fmla="*/ 283670 h 2561350"/>
                  <a:gd name="connsiteX21-2899" fmla="*/ 1028762 w 2085501"/>
                  <a:gd name="connsiteY21-2900" fmla="*/ 3 h 2561350"/>
                  <a:gd name="connsiteX0-2901" fmla="*/ 1028762 w 2085501"/>
                  <a:gd name="connsiteY0-2902" fmla="*/ 3 h 2561350"/>
                  <a:gd name="connsiteX1-2903" fmla="*/ 1243075 w 2085501"/>
                  <a:gd name="connsiteY1-2904" fmla="*/ 286050 h 2561350"/>
                  <a:gd name="connsiteX2-2905" fmla="*/ 1220939 w 2085501"/>
                  <a:gd name="connsiteY2-2906" fmla="*/ 389002 h 2561350"/>
                  <a:gd name="connsiteX3-2907" fmla="*/ 1972227 w 2085501"/>
                  <a:gd name="connsiteY3-2908" fmla="*/ 369108 h 2561350"/>
                  <a:gd name="connsiteX4-2909" fmla="*/ 1965595 w 2085501"/>
                  <a:gd name="connsiteY4-2910" fmla="*/ 1096546 h 2561350"/>
                  <a:gd name="connsiteX5-2911" fmla="*/ 1863015 w 2085501"/>
                  <a:gd name="connsiteY5-2912" fmla="*/ 1037347 h 2561350"/>
                  <a:gd name="connsiteX6-2913" fmla="*/ 1847373 w 2085501"/>
                  <a:gd name="connsiteY6-2914" fmla="*/ 1520560 h 2561350"/>
                  <a:gd name="connsiteX7-2915" fmla="*/ 1998753 w 2085501"/>
                  <a:gd name="connsiteY7-2916" fmla="*/ 1456260 h 2561350"/>
                  <a:gd name="connsiteX8-2917" fmla="*/ 1952333 w 2085501"/>
                  <a:gd name="connsiteY8-2918" fmla="*/ 2180265 h 2561350"/>
                  <a:gd name="connsiteX9-2919" fmla="*/ 1223202 w 2085501"/>
                  <a:gd name="connsiteY9-2920" fmla="*/ 2167002 h 2561350"/>
                  <a:gd name="connsiteX10-2921" fmla="*/ 1243075 w 2085501"/>
                  <a:gd name="connsiteY10-2922" fmla="*/ 2275300 h 2561350"/>
                  <a:gd name="connsiteX11-2923" fmla="*/ 793019 w 2085501"/>
                  <a:gd name="connsiteY11-2924" fmla="*/ 2277680 h 2561350"/>
                  <a:gd name="connsiteX12-2925" fmla="*/ 822952 w 2085501"/>
                  <a:gd name="connsiteY12-2926" fmla="*/ 2167002 h 2561350"/>
                  <a:gd name="connsiteX13-2927" fmla="*/ 130027 w 2085501"/>
                  <a:gd name="connsiteY13-2928" fmla="*/ 2200159 h 2561350"/>
                  <a:gd name="connsiteX14-2929" fmla="*/ 1050 w 2085501"/>
                  <a:gd name="connsiteY14-2930" fmla="*/ 1657531 h 2561350"/>
                  <a:gd name="connsiteX15-2931" fmla="*/ 271446 w 2085501"/>
                  <a:gd name="connsiteY15-2932" fmla="*/ 1561668 h 2561350"/>
                  <a:gd name="connsiteX16-2933" fmla="*/ 249172 w 2085501"/>
                  <a:gd name="connsiteY16-2934" fmla="*/ 1045298 h 2561350"/>
                  <a:gd name="connsiteX17-2935" fmla="*/ 8510 w 2085501"/>
                  <a:gd name="connsiteY17-2936" fmla="*/ 1018431 h 2561350"/>
                  <a:gd name="connsiteX18-2937" fmla="*/ 110133 w 2085501"/>
                  <a:gd name="connsiteY18-2938" fmla="*/ 382371 h 2561350"/>
                  <a:gd name="connsiteX19-2939" fmla="*/ 827923 w 2085501"/>
                  <a:gd name="connsiteY19-2940" fmla="*/ 389002 h 2561350"/>
                  <a:gd name="connsiteX20-2941" fmla="*/ 793019 w 2085501"/>
                  <a:gd name="connsiteY20-2942" fmla="*/ 283670 h 2561350"/>
                  <a:gd name="connsiteX21-2943" fmla="*/ 1028762 w 2085501"/>
                  <a:gd name="connsiteY21-2944" fmla="*/ 3 h 2561350"/>
                  <a:gd name="connsiteX0-2945" fmla="*/ 1028762 w 2085501"/>
                  <a:gd name="connsiteY0-2946" fmla="*/ 3 h 2561350"/>
                  <a:gd name="connsiteX1-2947" fmla="*/ 1243075 w 2085501"/>
                  <a:gd name="connsiteY1-2948" fmla="*/ 286050 h 2561350"/>
                  <a:gd name="connsiteX2-2949" fmla="*/ 1220939 w 2085501"/>
                  <a:gd name="connsiteY2-2950" fmla="*/ 389002 h 2561350"/>
                  <a:gd name="connsiteX3-2951" fmla="*/ 1972227 w 2085501"/>
                  <a:gd name="connsiteY3-2952" fmla="*/ 369108 h 2561350"/>
                  <a:gd name="connsiteX4-2953" fmla="*/ 1965595 w 2085501"/>
                  <a:gd name="connsiteY4-2954" fmla="*/ 1096546 h 2561350"/>
                  <a:gd name="connsiteX5-2955" fmla="*/ 1863015 w 2085501"/>
                  <a:gd name="connsiteY5-2956" fmla="*/ 1037347 h 2561350"/>
                  <a:gd name="connsiteX6-2957" fmla="*/ 1847373 w 2085501"/>
                  <a:gd name="connsiteY6-2958" fmla="*/ 1520560 h 2561350"/>
                  <a:gd name="connsiteX7-2959" fmla="*/ 1998753 w 2085501"/>
                  <a:gd name="connsiteY7-2960" fmla="*/ 1456260 h 2561350"/>
                  <a:gd name="connsiteX8-2961" fmla="*/ 1952333 w 2085501"/>
                  <a:gd name="connsiteY8-2962" fmla="*/ 2180265 h 2561350"/>
                  <a:gd name="connsiteX9-2963" fmla="*/ 1223202 w 2085501"/>
                  <a:gd name="connsiteY9-2964" fmla="*/ 2167002 h 2561350"/>
                  <a:gd name="connsiteX10-2965" fmla="*/ 1243075 w 2085501"/>
                  <a:gd name="connsiteY10-2966" fmla="*/ 2275300 h 2561350"/>
                  <a:gd name="connsiteX11-2967" fmla="*/ 793019 w 2085501"/>
                  <a:gd name="connsiteY11-2968" fmla="*/ 2277680 h 2561350"/>
                  <a:gd name="connsiteX12-2969" fmla="*/ 822952 w 2085501"/>
                  <a:gd name="connsiteY12-2970" fmla="*/ 2167002 h 2561350"/>
                  <a:gd name="connsiteX13-2971" fmla="*/ 130027 w 2085501"/>
                  <a:gd name="connsiteY13-2972" fmla="*/ 2200159 h 2561350"/>
                  <a:gd name="connsiteX14-2973" fmla="*/ 1050 w 2085501"/>
                  <a:gd name="connsiteY14-2974" fmla="*/ 1657531 h 2561350"/>
                  <a:gd name="connsiteX15-2975" fmla="*/ 271446 w 2085501"/>
                  <a:gd name="connsiteY15-2976" fmla="*/ 1561668 h 2561350"/>
                  <a:gd name="connsiteX16-2977" fmla="*/ 249172 w 2085501"/>
                  <a:gd name="connsiteY16-2978" fmla="*/ 1045298 h 2561350"/>
                  <a:gd name="connsiteX17-2979" fmla="*/ 8510 w 2085501"/>
                  <a:gd name="connsiteY17-2980" fmla="*/ 1018431 h 2561350"/>
                  <a:gd name="connsiteX18-2981" fmla="*/ 110133 w 2085501"/>
                  <a:gd name="connsiteY18-2982" fmla="*/ 382371 h 2561350"/>
                  <a:gd name="connsiteX19-2983" fmla="*/ 827923 w 2085501"/>
                  <a:gd name="connsiteY19-2984" fmla="*/ 389002 h 2561350"/>
                  <a:gd name="connsiteX20-2985" fmla="*/ 793019 w 2085501"/>
                  <a:gd name="connsiteY20-2986" fmla="*/ 283670 h 2561350"/>
                  <a:gd name="connsiteX21-2987" fmla="*/ 1028762 w 2085501"/>
                  <a:gd name="connsiteY21-2988" fmla="*/ 3 h 2561350"/>
                  <a:gd name="connsiteX0-2989" fmla="*/ 1028762 w 2085501"/>
                  <a:gd name="connsiteY0-2990" fmla="*/ 3 h 2561350"/>
                  <a:gd name="connsiteX1-2991" fmla="*/ 1243075 w 2085501"/>
                  <a:gd name="connsiteY1-2992" fmla="*/ 286050 h 2561350"/>
                  <a:gd name="connsiteX2-2993" fmla="*/ 1220939 w 2085501"/>
                  <a:gd name="connsiteY2-2994" fmla="*/ 389002 h 2561350"/>
                  <a:gd name="connsiteX3-2995" fmla="*/ 1972227 w 2085501"/>
                  <a:gd name="connsiteY3-2996" fmla="*/ 369108 h 2561350"/>
                  <a:gd name="connsiteX4-2997" fmla="*/ 1965595 w 2085501"/>
                  <a:gd name="connsiteY4-2998" fmla="*/ 1096546 h 2561350"/>
                  <a:gd name="connsiteX5-2999" fmla="*/ 1863015 w 2085501"/>
                  <a:gd name="connsiteY5-3000" fmla="*/ 1037347 h 2561350"/>
                  <a:gd name="connsiteX6-3001" fmla="*/ 1847373 w 2085501"/>
                  <a:gd name="connsiteY6-3002" fmla="*/ 1520560 h 2561350"/>
                  <a:gd name="connsiteX7-3003" fmla="*/ 1998753 w 2085501"/>
                  <a:gd name="connsiteY7-3004" fmla="*/ 1456260 h 2561350"/>
                  <a:gd name="connsiteX8-3005" fmla="*/ 1952333 w 2085501"/>
                  <a:gd name="connsiteY8-3006" fmla="*/ 2180265 h 2561350"/>
                  <a:gd name="connsiteX9-3007" fmla="*/ 1223202 w 2085501"/>
                  <a:gd name="connsiteY9-3008" fmla="*/ 2167002 h 2561350"/>
                  <a:gd name="connsiteX10-3009" fmla="*/ 1243075 w 2085501"/>
                  <a:gd name="connsiteY10-3010" fmla="*/ 2275300 h 2561350"/>
                  <a:gd name="connsiteX11-3011" fmla="*/ 793019 w 2085501"/>
                  <a:gd name="connsiteY11-3012" fmla="*/ 2277680 h 2561350"/>
                  <a:gd name="connsiteX12-3013" fmla="*/ 822952 w 2085501"/>
                  <a:gd name="connsiteY12-3014" fmla="*/ 2167002 h 2561350"/>
                  <a:gd name="connsiteX13-3015" fmla="*/ 130027 w 2085501"/>
                  <a:gd name="connsiteY13-3016" fmla="*/ 2200159 h 2561350"/>
                  <a:gd name="connsiteX14-3017" fmla="*/ 1050 w 2085501"/>
                  <a:gd name="connsiteY14-3018" fmla="*/ 1657531 h 2561350"/>
                  <a:gd name="connsiteX15-3019" fmla="*/ 271446 w 2085501"/>
                  <a:gd name="connsiteY15-3020" fmla="*/ 1561668 h 2561350"/>
                  <a:gd name="connsiteX16-3021" fmla="*/ 249172 w 2085501"/>
                  <a:gd name="connsiteY16-3022" fmla="*/ 1045298 h 2561350"/>
                  <a:gd name="connsiteX17-3023" fmla="*/ 8510 w 2085501"/>
                  <a:gd name="connsiteY17-3024" fmla="*/ 1018431 h 2561350"/>
                  <a:gd name="connsiteX18-3025" fmla="*/ 110133 w 2085501"/>
                  <a:gd name="connsiteY18-3026" fmla="*/ 382371 h 2561350"/>
                  <a:gd name="connsiteX19-3027" fmla="*/ 827923 w 2085501"/>
                  <a:gd name="connsiteY19-3028" fmla="*/ 389002 h 2561350"/>
                  <a:gd name="connsiteX20-3029" fmla="*/ 793019 w 2085501"/>
                  <a:gd name="connsiteY20-3030" fmla="*/ 283670 h 2561350"/>
                  <a:gd name="connsiteX21-3031" fmla="*/ 1028762 w 2085501"/>
                  <a:gd name="connsiteY21-3032" fmla="*/ 3 h 2561350"/>
                  <a:gd name="connsiteX0-3033" fmla="*/ 1028762 w 2085501"/>
                  <a:gd name="connsiteY0-3034" fmla="*/ 3 h 2561350"/>
                  <a:gd name="connsiteX1-3035" fmla="*/ 1243075 w 2085501"/>
                  <a:gd name="connsiteY1-3036" fmla="*/ 286050 h 2561350"/>
                  <a:gd name="connsiteX2-3037" fmla="*/ 1220939 w 2085501"/>
                  <a:gd name="connsiteY2-3038" fmla="*/ 389002 h 2561350"/>
                  <a:gd name="connsiteX3-3039" fmla="*/ 1972227 w 2085501"/>
                  <a:gd name="connsiteY3-3040" fmla="*/ 369108 h 2561350"/>
                  <a:gd name="connsiteX4-3041" fmla="*/ 1965595 w 2085501"/>
                  <a:gd name="connsiteY4-3042" fmla="*/ 1096546 h 2561350"/>
                  <a:gd name="connsiteX5-3043" fmla="*/ 1863015 w 2085501"/>
                  <a:gd name="connsiteY5-3044" fmla="*/ 1037347 h 2561350"/>
                  <a:gd name="connsiteX6-3045" fmla="*/ 1847373 w 2085501"/>
                  <a:gd name="connsiteY6-3046" fmla="*/ 1520560 h 2561350"/>
                  <a:gd name="connsiteX7-3047" fmla="*/ 1998753 w 2085501"/>
                  <a:gd name="connsiteY7-3048" fmla="*/ 1456260 h 2561350"/>
                  <a:gd name="connsiteX8-3049" fmla="*/ 1952333 w 2085501"/>
                  <a:gd name="connsiteY8-3050" fmla="*/ 2180265 h 2561350"/>
                  <a:gd name="connsiteX9-3051" fmla="*/ 1223202 w 2085501"/>
                  <a:gd name="connsiteY9-3052" fmla="*/ 2167002 h 2561350"/>
                  <a:gd name="connsiteX10-3053" fmla="*/ 1243075 w 2085501"/>
                  <a:gd name="connsiteY10-3054" fmla="*/ 2275300 h 2561350"/>
                  <a:gd name="connsiteX11-3055" fmla="*/ 793019 w 2085501"/>
                  <a:gd name="connsiteY11-3056" fmla="*/ 2277680 h 2561350"/>
                  <a:gd name="connsiteX12-3057" fmla="*/ 822952 w 2085501"/>
                  <a:gd name="connsiteY12-3058" fmla="*/ 2167002 h 2561350"/>
                  <a:gd name="connsiteX13-3059" fmla="*/ 130027 w 2085501"/>
                  <a:gd name="connsiteY13-3060" fmla="*/ 2200159 h 2561350"/>
                  <a:gd name="connsiteX14-3061" fmla="*/ 1050 w 2085501"/>
                  <a:gd name="connsiteY14-3062" fmla="*/ 1657531 h 2561350"/>
                  <a:gd name="connsiteX15-3063" fmla="*/ 271446 w 2085501"/>
                  <a:gd name="connsiteY15-3064" fmla="*/ 1561668 h 2561350"/>
                  <a:gd name="connsiteX16-3065" fmla="*/ 249172 w 2085501"/>
                  <a:gd name="connsiteY16-3066" fmla="*/ 1045298 h 2561350"/>
                  <a:gd name="connsiteX17-3067" fmla="*/ 8510 w 2085501"/>
                  <a:gd name="connsiteY17-3068" fmla="*/ 1018431 h 2561350"/>
                  <a:gd name="connsiteX18-3069" fmla="*/ 110133 w 2085501"/>
                  <a:gd name="connsiteY18-3070" fmla="*/ 382371 h 2561350"/>
                  <a:gd name="connsiteX19-3071" fmla="*/ 827923 w 2085501"/>
                  <a:gd name="connsiteY19-3072" fmla="*/ 389002 h 2561350"/>
                  <a:gd name="connsiteX20-3073" fmla="*/ 793019 w 2085501"/>
                  <a:gd name="connsiteY20-3074" fmla="*/ 283670 h 2561350"/>
                  <a:gd name="connsiteX21-3075" fmla="*/ 1028762 w 2085501"/>
                  <a:gd name="connsiteY21-3076" fmla="*/ 3 h 2561350"/>
                  <a:gd name="connsiteX0-3077" fmla="*/ 1028762 w 2085501"/>
                  <a:gd name="connsiteY0-3078" fmla="*/ 3 h 2561350"/>
                  <a:gd name="connsiteX1-3079" fmla="*/ 1243075 w 2085501"/>
                  <a:gd name="connsiteY1-3080" fmla="*/ 286050 h 2561350"/>
                  <a:gd name="connsiteX2-3081" fmla="*/ 1220939 w 2085501"/>
                  <a:gd name="connsiteY2-3082" fmla="*/ 389002 h 2561350"/>
                  <a:gd name="connsiteX3-3083" fmla="*/ 1972227 w 2085501"/>
                  <a:gd name="connsiteY3-3084" fmla="*/ 369108 h 2561350"/>
                  <a:gd name="connsiteX4-3085" fmla="*/ 1965595 w 2085501"/>
                  <a:gd name="connsiteY4-3086" fmla="*/ 1096546 h 2561350"/>
                  <a:gd name="connsiteX5-3087" fmla="*/ 1863015 w 2085501"/>
                  <a:gd name="connsiteY5-3088" fmla="*/ 1037347 h 2561350"/>
                  <a:gd name="connsiteX6-3089" fmla="*/ 1847373 w 2085501"/>
                  <a:gd name="connsiteY6-3090" fmla="*/ 1520560 h 2561350"/>
                  <a:gd name="connsiteX7-3091" fmla="*/ 1998753 w 2085501"/>
                  <a:gd name="connsiteY7-3092" fmla="*/ 1456260 h 2561350"/>
                  <a:gd name="connsiteX8-3093" fmla="*/ 1952333 w 2085501"/>
                  <a:gd name="connsiteY8-3094" fmla="*/ 2180265 h 2561350"/>
                  <a:gd name="connsiteX9-3095" fmla="*/ 1223202 w 2085501"/>
                  <a:gd name="connsiteY9-3096" fmla="*/ 2167002 h 2561350"/>
                  <a:gd name="connsiteX10-3097" fmla="*/ 1243075 w 2085501"/>
                  <a:gd name="connsiteY10-3098" fmla="*/ 2275300 h 2561350"/>
                  <a:gd name="connsiteX11-3099" fmla="*/ 793019 w 2085501"/>
                  <a:gd name="connsiteY11-3100" fmla="*/ 2277680 h 2561350"/>
                  <a:gd name="connsiteX12-3101" fmla="*/ 822952 w 2085501"/>
                  <a:gd name="connsiteY12-3102" fmla="*/ 2167002 h 2561350"/>
                  <a:gd name="connsiteX13-3103" fmla="*/ 130027 w 2085501"/>
                  <a:gd name="connsiteY13-3104" fmla="*/ 2200159 h 2561350"/>
                  <a:gd name="connsiteX14-3105" fmla="*/ 1050 w 2085501"/>
                  <a:gd name="connsiteY14-3106" fmla="*/ 1657531 h 2561350"/>
                  <a:gd name="connsiteX15-3107" fmla="*/ 271446 w 2085501"/>
                  <a:gd name="connsiteY15-3108" fmla="*/ 1561668 h 2561350"/>
                  <a:gd name="connsiteX16-3109" fmla="*/ 249172 w 2085501"/>
                  <a:gd name="connsiteY16-3110" fmla="*/ 1045298 h 2561350"/>
                  <a:gd name="connsiteX17-3111" fmla="*/ 8510 w 2085501"/>
                  <a:gd name="connsiteY17-3112" fmla="*/ 1018431 h 2561350"/>
                  <a:gd name="connsiteX18-3113" fmla="*/ 110133 w 2085501"/>
                  <a:gd name="connsiteY18-3114" fmla="*/ 382371 h 2561350"/>
                  <a:gd name="connsiteX19-3115" fmla="*/ 827923 w 2085501"/>
                  <a:gd name="connsiteY19-3116" fmla="*/ 389002 h 2561350"/>
                  <a:gd name="connsiteX20-3117" fmla="*/ 793019 w 2085501"/>
                  <a:gd name="connsiteY20-3118" fmla="*/ 283670 h 2561350"/>
                  <a:gd name="connsiteX21-3119" fmla="*/ 1028762 w 2085501"/>
                  <a:gd name="connsiteY21-3120" fmla="*/ 3 h 2561350"/>
                  <a:gd name="connsiteX0-3121" fmla="*/ 1028762 w 2085501"/>
                  <a:gd name="connsiteY0-3122" fmla="*/ 3 h 2561350"/>
                  <a:gd name="connsiteX1-3123" fmla="*/ 1243075 w 2085501"/>
                  <a:gd name="connsiteY1-3124" fmla="*/ 286050 h 2561350"/>
                  <a:gd name="connsiteX2-3125" fmla="*/ 1220939 w 2085501"/>
                  <a:gd name="connsiteY2-3126" fmla="*/ 389002 h 2561350"/>
                  <a:gd name="connsiteX3-3127" fmla="*/ 1972227 w 2085501"/>
                  <a:gd name="connsiteY3-3128" fmla="*/ 369108 h 2561350"/>
                  <a:gd name="connsiteX4-3129" fmla="*/ 1965595 w 2085501"/>
                  <a:gd name="connsiteY4-3130" fmla="*/ 1096546 h 2561350"/>
                  <a:gd name="connsiteX5-3131" fmla="*/ 1863015 w 2085501"/>
                  <a:gd name="connsiteY5-3132" fmla="*/ 1037347 h 2561350"/>
                  <a:gd name="connsiteX6-3133" fmla="*/ 1847373 w 2085501"/>
                  <a:gd name="connsiteY6-3134" fmla="*/ 1520560 h 2561350"/>
                  <a:gd name="connsiteX7-3135" fmla="*/ 1998753 w 2085501"/>
                  <a:gd name="connsiteY7-3136" fmla="*/ 1456260 h 2561350"/>
                  <a:gd name="connsiteX8-3137" fmla="*/ 1952333 w 2085501"/>
                  <a:gd name="connsiteY8-3138" fmla="*/ 2180265 h 2561350"/>
                  <a:gd name="connsiteX9-3139" fmla="*/ 1223202 w 2085501"/>
                  <a:gd name="connsiteY9-3140" fmla="*/ 2167002 h 2561350"/>
                  <a:gd name="connsiteX10-3141" fmla="*/ 1243075 w 2085501"/>
                  <a:gd name="connsiteY10-3142" fmla="*/ 2275300 h 2561350"/>
                  <a:gd name="connsiteX11-3143" fmla="*/ 793019 w 2085501"/>
                  <a:gd name="connsiteY11-3144" fmla="*/ 2277680 h 2561350"/>
                  <a:gd name="connsiteX12-3145" fmla="*/ 822952 w 2085501"/>
                  <a:gd name="connsiteY12-3146" fmla="*/ 2167002 h 2561350"/>
                  <a:gd name="connsiteX13-3147" fmla="*/ 130027 w 2085501"/>
                  <a:gd name="connsiteY13-3148" fmla="*/ 2200159 h 2561350"/>
                  <a:gd name="connsiteX14-3149" fmla="*/ 1050 w 2085501"/>
                  <a:gd name="connsiteY14-3150" fmla="*/ 1657531 h 2561350"/>
                  <a:gd name="connsiteX15-3151" fmla="*/ 271446 w 2085501"/>
                  <a:gd name="connsiteY15-3152" fmla="*/ 1561668 h 2561350"/>
                  <a:gd name="connsiteX16-3153" fmla="*/ 249172 w 2085501"/>
                  <a:gd name="connsiteY16-3154" fmla="*/ 1045298 h 2561350"/>
                  <a:gd name="connsiteX17-3155" fmla="*/ 8510 w 2085501"/>
                  <a:gd name="connsiteY17-3156" fmla="*/ 1018431 h 2561350"/>
                  <a:gd name="connsiteX18-3157" fmla="*/ 110133 w 2085501"/>
                  <a:gd name="connsiteY18-3158" fmla="*/ 382371 h 2561350"/>
                  <a:gd name="connsiteX19-3159" fmla="*/ 827923 w 2085501"/>
                  <a:gd name="connsiteY19-3160" fmla="*/ 389002 h 2561350"/>
                  <a:gd name="connsiteX20-3161" fmla="*/ 793019 w 2085501"/>
                  <a:gd name="connsiteY20-3162" fmla="*/ 283670 h 2561350"/>
                  <a:gd name="connsiteX21-3163" fmla="*/ 1028762 w 2085501"/>
                  <a:gd name="connsiteY21-3164" fmla="*/ 3 h 2561350"/>
                  <a:gd name="connsiteX0-3165" fmla="*/ 1028762 w 2085501"/>
                  <a:gd name="connsiteY0-3166" fmla="*/ 3 h 2561350"/>
                  <a:gd name="connsiteX1-3167" fmla="*/ 1243075 w 2085501"/>
                  <a:gd name="connsiteY1-3168" fmla="*/ 286050 h 2561350"/>
                  <a:gd name="connsiteX2-3169" fmla="*/ 1220939 w 2085501"/>
                  <a:gd name="connsiteY2-3170" fmla="*/ 389002 h 2561350"/>
                  <a:gd name="connsiteX3-3171" fmla="*/ 1972227 w 2085501"/>
                  <a:gd name="connsiteY3-3172" fmla="*/ 369108 h 2561350"/>
                  <a:gd name="connsiteX4-3173" fmla="*/ 1965595 w 2085501"/>
                  <a:gd name="connsiteY4-3174" fmla="*/ 1096546 h 2561350"/>
                  <a:gd name="connsiteX5-3175" fmla="*/ 1863015 w 2085501"/>
                  <a:gd name="connsiteY5-3176" fmla="*/ 1037347 h 2561350"/>
                  <a:gd name="connsiteX6-3177" fmla="*/ 1847373 w 2085501"/>
                  <a:gd name="connsiteY6-3178" fmla="*/ 1520560 h 2561350"/>
                  <a:gd name="connsiteX7-3179" fmla="*/ 1998753 w 2085501"/>
                  <a:gd name="connsiteY7-3180" fmla="*/ 1456260 h 2561350"/>
                  <a:gd name="connsiteX8-3181" fmla="*/ 1952333 w 2085501"/>
                  <a:gd name="connsiteY8-3182" fmla="*/ 2180265 h 2561350"/>
                  <a:gd name="connsiteX9-3183" fmla="*/ 1223202 w 2085501"/>
                  <a:gd name="connsiteY9-3184" fmla="*/ 2167002 h 2561350"/>
                  <a:gd name="connsiteX10-3185" fmla="*/ 1243075 w 2085501"/>
                  <a:gd name="connsiteY10-3186" fmla="*/ 2275300 h 2561350"/>
                  <a:gd name="connsiteX11-3187" fmla="*/ 793019 w 2085501"/>
                  <a:gd name="connsiteY11-3188" fmla="*/ 2277680 h 2561350"/>
                  <a:gd name="connsiteX12-3189" fmla="*/ 822952 w 2085501"/>
                  <a:gd name="connsiteY12-3190" fmla="*/ 2167002 h 2561350"/>
                  <a:gd name="connsiteX13-3191" fmla="*/ 130027 w 2085501"/>
                  <a:gd name="connsiteY13-3192" fmla="*/ 2200159 h 2561350"/>
                  <a:gd name="connsiteX14-3193" fmla="*/ 1050 w 2085501"/>
                  <a:gd name="connsiteY14-3194" fmla="*/ 1657531 h 2561350"/>
                  <a:gd name="connsiteX15-3195" fmla="*/ 271446 w 2085501"/>
                  <a:gd name="connsiteY15-3196" fmla="*/ 1561668 h 2561350"/>
                  <a:gd name="connsiteX16-3197" fmla="*/ 249172 w 2085501"/>
                  <a:gd name="connsiteY16-3198" fmla="*/ 1045298 h 2561350"/>
                  <a:gd name="connsiteX17-3199" fmla="*/ 8510 w 2085501"/>
                  <a:gd name="connsiteY17-3200" fmla="*/ 1018431 h 2561350"/>
                  <a:gd name="connsiteX18-3201" fmla="*/ 110133 w 2085501"/>
                  <a:gd name="connsiteY18-3202" fmla="*/ 382371 h 2561350"/>
                  <a:gd name="connsiteX19-3203" fmla="*/ 827923 w 2085501"/>
                  <a:gd name="connsiteY19-3204" fmla="*/ 389002 h 2561350"/>
                  <a:gd name="connsiteX20-3205" fmla="*/ 793019 w 2085501"/>
                  <a:gd name="connsiteY20-3206" fmla="*/ 283670 h 2561350"/>
                  <a:gd name="connsiteX21-3207" fmla="*/ 1028762 w 2085501"/>
                  <a:gd name="connsiteY21-3208" fmla="*/ 3 h 2561350"/>
                  <a:gd name="connsiteX0-3209" fmla="*/ 1028762 w 2085501"/>
                  <a:gd name="connsiteY0-3210" fmla="*/ 3 h 2561350"/>
                  <a:gd name="connsiteX1-3211" fmla="*/ 1243075 w 2085501"/>
                  <a:gd name="connsiteY1-3212" fmla="*/ 286050 h 2561350"/>
                  <a:gd name="connsiteX2-3213" fmla="*/ 1220939 w 2085501"/>
                  <a:gd name="connsiteY2-3214" fmla="*/ 389002 h 2561350"/>
                  <a:gd name="connsiteX3-3215" fmla="*/ 1972227 w 2085501"/>
                  <a:gd name="connsiteY3-3216" fmla="*/ 369108 h 2561350"/>
                  <a:gd name="connsiteX4-3217" fmla="*/ 1965595 w 2085501"/>
                  <a:gd name="connsiteY4-3218" fmla="*/ 1096546 h 2561350"/>
                  <a:gd name="connsiteX5-3219" fmla="*/ 1863015 w 2085501"/>
                  <a:gd name="connsiteY5-3220" fmla="*/ 1037347 h 2561350"/>
                  <a:gd name="connsiteX6-3221" fmla="*/ 1847373 w 2085501"/>
                  <a:gd name="connsiteY6-3222" fmla="*/ 1520560 h 2561350"/>
                  <a:gd name="connsiteX7-3223" fmla="*/ 1998753 w 2085501"/>
                  <a:gd name="connsiteY7-3224" fmla="*/ 1456260 h 2561350"/>
                  <a:gd name="connsiteX8-3225" fmla="*/ 1952333 w 2085501"/>
                  <a:gd name="connsiteY8-3226" fmla="*/ 2180265 h 2561350"/>
                  <a:gd name="connsiteX9-3227" fmla="*/ 1223202 w 2085501"/>
                  <a:gd name="connsiteY9-3228" fmla="*/ 2167002 h 2561350"/>
                  <a:gd name="connsiteX10-3229" fmla="*/ 1243075 w 2085501"/>
                  <a:gd name="connsiteY10-3230" fmla="*/ 2275300 h 2561350"/>
                  <a:gd name="connsiteX11-3231" fmla="*/ 793019 w 2085501"/>
                  <a:gd name="connsiteY11-3232" fmla="*/ 2277680 h 2561350"/>
                  <a:gd name="connsiteX12-3233" fmla="*/ 822952 w 2085501"/>
                  <a:gd name="connsiteY12-3234" fmla="*/ 2167002 h 2561350"/>
                  <a:gd name="connsiteX13-3235" fmla="*/ 130027 w 2085501"/>
                  <a:gd name="connsiteY13-3236" fmla="*/ 2200159 h 2561350"/>
                  <a:gd name="connsiteX14-3237" fmla="*/ 1050 w 2085501"/>
                  <a:gd name="connsiteY14-3238" fmla="*/ 1657531 h 2561350"/>
                  <a:gd name="connsiteX15-3239" fmla="*/ 271446 w 2085501"/>
                  <a:gd name="connsiteY15-3240" fmla="*/ 1561668 h 2561350"/>
                  <a:gd name="connsiteX16-3241" fmla="*/ 249172 w 2085501"/>
                  <a:gd name="connsiteY16-3242" fmla="*/ 1045298 h 2561350"/>
                  <a:gd name="connsiteX17-3243" fmla="*/ 8510 w 2085501"/>
                  <a:gd name="connsiteY17-3244" fmla="*/ 1018431 h 2561350"/>
                  <a:gd name="connsiteX18-3245" fmla="*/ 110133 w 2085501"/>
                  <a:gd name="connsiteY18-3246" fmla="*/ 382371 h 2561350"/>
                  <a:gd name="connsiteX19-3247" fmla="*/ 827923 w 2085501"/>
                  <a:gd name="connsiteY19-3248" fmla="*/ 389002 h 2561350"/>
                  <a:gd name="connsiteX20-3249" fmla="*/ 793019 w 2085501"/>
                  <a:gd name="connsiteY20-3250" fmla="*/ 283670 h 2561350"/>
                  <a:gd name="connsiteX21-3251" fmla="*/ 1028762 w 2085501"/>
                  <a:gd name="connsiteY21-3252" fmla="*/ 3 h 2561350"/>
                  <a:gd name="connsiteX0-3253" fmla="*/ 1028762 w 2085501"/>
                  <a:gd name="connsiteY0-3254" fmla="*/ 3 h 2561350"/>
                  <a:gd name="connsiteX1-3255" fmla="*/ 1243075 w 2085501"/>
                  <a:gd name="connsiteY1-3256" fmla="*/ 286050 h 2561350"/>
                  <a:gd name="connsiteX2-3257" fmla="*/ 1220939 w 2085501"/>
                  <a:gd name="connsiteY2-3258" fmla="*/ 389002 h 2561350"/>
                  <a:gd name="connsiteX3-3259" fmla="*/ 1972227 w 2085501"/>
                  <a:gd name="connsiteY3-3260" fmla="*/ 369108 h 2561350"/>
                  <a:gd name="connsiteX4-3261" fmla="*/ 1965595 w 2085501"/>
                  <a:gd name="connsiteY4-3262" fmla="*/ 1096546 h 2561350"/>
                  <a:gd name="connsiteX5-3263" fmla="*/ 1863015 w 2085501"/>
                  <a:gd name="connsiteY5-3264" fmla="*/ 1037347 h 2561350"/>
                  <a:gd name="connsiteX6-3265" fmla="*/ 1847373 w 2085501"/>
                  <a:gd name="connsiteY6-3266" fmla="*/ 1520560 h 2561350"/>
                  <a:gd name="connsiteX7-3267" fmla="*/ 1998753 w 2085501"/>
                  <a:gd name="connsiteY7-3268" fmla="*/ 1456260 h 2561350"/>
                  <a:gd name="connsiteX8-3269" fmla="*/ 1952333 w 2085501"/>
                  <a:gd name="connsiteY8-3270" fmla="*/ 2180265 h 2561350"/>
                  <a:gd name="connsiteX9-3271" fmla="*/ 1223202 w 2085501"/>
                  <a:gd name="connsiteY9-3272" fmla="*/ 2167002 h 2561350"/>
                  <a:gd name="connsiteX10-3273" fmla="*/ 1243075 w 2085501"/>
                  <a:gd name="connsiteY10-3274" fmla="*/ 2275300 h 2561350"/>
                  <a:gd name="connsiteX11-3275" fmla="*/ 793019 w 2085501"/>
                  <a:gd name="connsiteY11-3276" fmla="*/ 2277680 h 2561350"/>
                  <a:gd name="connsiteX12-3277" fmla="*/ 822952 w 2085501"/>
                  <a:gd name="connsiteY12-3278" fmla="*/ 2167002 h 2561350"/>
                  <a:gd name="connsiteX13-3279" fmla="*/ 130027 w 2085501"/>
                  <a:gd name="connsiteY13-3280" fmla="*/ 2200159 h 2561350"/>
                  <a:gd name="connsiteX14-3281" fmla="*/ 1050 w 2085501"/>
                  <a:gd name="connsiteY14-3282" fmla="*/ 1657531 h 2561350"/>
                  <a:gd name="connsiteX15-3283" fmla="*/ 271446 w 2085501"/>
                  <a:gd name="connsiteY15-3284" fmla="*/ 1561668 h 2561350"/>
                  <a:gd name="connsiteX16-3285" fmla="*/ 249172 w 2085501"/>
                  <a:gd name="connsiteY16-3286" fmla="*/ 1045298 h 2561350"/>
                  <a:gd name="connsiteX17-3287" fmla="*/ 8510 w 2085501"/>
                  <a:gd name="connsiteY17-3288" fmla="*/ 1018431 h 2561350"/>
                  <a:gd name="connsiteX18-3289" fmla="*/ 110133 w 2085501"/>
                  <a:gd name="connsiteY18-3290" fmla="*/ 382371 h 2561350"/>
                  <a:gd name="connsiteX19-3291" fmla="*/ 827923 w 2085501"/>
                  <a:gd name="connsiteY19-3292" fmla="*/ 389002 h 2561350"/>
                  <a:gd name="connsiteX20-3293" fmla="*/ 793019 w 2085501"/>
                  <a:gd name="connsiteY20-3294" fmla="*/ 283670 h 2561350"/>
                  <a:gd name="connsiteX21-3295" fmla="*/ 1028762 w 2085501"/>
                  <a:gd name="connsiteY21-3296" fmla="*/ 3 h 2561350"/>
                  <a:gd name="connsiteX0-3297" fmla="*/ 1028762 w 2081039"/>
                  <a:gd name="connsiteY0-3298" fmla="*/ 3 h 2561350"/>
                  <a:gd name="connsiteX1-3299" fmla="*/ 1243075 w 2081039"/>
                  <a:gd name="connsiteY1-3300" fmla="*/ 286050 h 2561350"/>
                  <a:gd name="connsiteX2-3301" fmla="*/ 1220939 w 2081039"/>
                  <a:gd name="connsiteY2-3302" fmla="*/ 389002 h 2561350"/>
                  <a:gd name="connsiteX3-3303" fmla="*/ 1972227 w 2081039"/>
                  <a:gd name="connsiteY3-3304" fmla="*/ 369108 h 2561350"/>
                  <a:gd name="connsiteX4-3305" fmla="*/ 1863015 w 2081039"/>
                  <a:gd name="connsiteY4-3306" fmla="*/ 1037347 h 2561350"/>
                  <a:gd name="connsiteX5-3307" fmla="*/ 1847373 w 2081039"/>
                  <a:gd name="connsiteY5-3308" fmla="*/ 1520560 h 2561350"/>
                  <a:gd name="connsiteX6-3309" fmla="*/ 1998753 w 2081039"/>
                  <a:gd name="connsiteY6-3310" fmla="*/ 1456260 h 2561350"/>
                  <a:gd name="connsiteX7-3311" fmla="*/ 1952333 w 2081039"/>
                  <a:gd name="connsiteY7-3312" fmla="*/ 2180265 h 2561350"/>
                  <a:gd name="connsiteX8-3313" fmla="*/ 1223202 w 2081039"/>
                  <a:gd name="connsiteY8-3314" fmla="*/ 2167002 h 2561350"/>
                  <a:gd name="connsiteX9-3315" fmla="*/ 1243075 w 2081039"/>
                  <a:gd name="connsiteY9-3316" fmla="*/ 2275300 h 2561350"/>
                  <a:gd name="connsiteX10-3317" fmla="*/ 793019 w 2081039"/>
                  <a:gd name="connsiteY10-3318" fmla="*/ 2277680 h 2561350"/>
                  <a:gd name="connsiteX11-3319" fmla="*/ 822952 w 2081039"/>
                  <a:gd name="connsiteY11-3320" fmla="*/ 2167002 h 2561350"/>
                  <a:gd name="connsiteX12-3321" fmla="*/ 130027 w 2081039"/>
                  <a:gd name="connsiteY12-3322" fmla="*/ 2200159 h 2561350"/>
                  <a:gd name="connsiteX13-3323" fmla="*/ 1050 w 2081039"/>
                  <a:gd name="connsiteY13-3324" fmla="*/ 1657531 h 2561350"/>
                  <a:gd name="connsiteX14-3325" fmla="*/ 271446 w 2081039"/>
                  <a:gd name="connsiteY14-3326" fmla="*/ 1561668 h 2561350"/>
                  <a:gd name="connsiteX15-3327" fmla="*/ 249172 w 2081039"/>
                  <a:gd name="connsiteY15-3328" fmla="*/ 1045298 h 2561350"/>
                  <a:gd name="connsiteX16-3329" fmla="*/ 8510 w 2081039"/>
                  <a:gd name="connsiteY16-3330" fmla="*/ 1018431 h 2561350"/>
                  <a:gd name="connsiteX17-3331" fmla="*/ 110133 w 2081039"/>
                  <a:gd name="connsiteY17-3332" fmla="*/ 382371 h 2561350"/>
                  <a:gd name="connsiteX18-3333" fmla="*/ 827923 w 2081039"/>
                  <a:gd name="connsiteY18-3334" fmla="*/ 389002 h 2561350"/>
                  <a:gd name="connsiteX19-3335" fmla="*/ 793019 w 2081039"/>
                  <a:gd name="connsiteY19-3336" fmla="*/ 283670 h 2561350"/>
                  <a:gd name="connsiteX20-3337" fmla="*/ 1028762 w 2081039"/>
                  <a:gd name="connsiteY20-3338" fmla="*/ 3 h 2561350"/>
                  <a:gd name="connsiteX0-3339" fmla="*/ 1028762 w 2081039"/>
                  <a:gd name="connsiteY0-3340" fmla="*/ 3 h 2561350"/>
                  <a:gd name="connsiteX1-3341" fmla="*/ 1243075 w 2081039"/>
                  <a:gd name="connsiteY1-3342" fmla="*/ 286050 h 2561350"/>
                  <a:gd name="connsiteX2-3343" fmla="*/ 1220939 w 2081039"/>
                  <a:gd name="connsiteY2-3344" fmla="*/ 389002 h 2561350"/>
                  <a:gd name="connsiteX3-3345" fmla="*/ 1972227 w 2081039"/>
                  <a:gd name="connsiteY3-3346" fmla="*/ 369108 h 2561350"/>
                  <a:gd name="connsiteX4-3347" fmla="*/ 1933270 w 2081039"/>
                  <a:gd name="connsiteY4-3348" fmla="*/ 764780 h 2561350"/>
                  <a:gd name="connsiteX5-3349" fmla="*/ 1863015 w 2081039"/>
                  <a:gd name="connsiteY5-3350" fmla="*/ 1037347 h 2561350"/>
                  <a:gd name="connsiteX6-3351" fmla="*/ 1847373 w 2081039"/>
                  <a:gd name="connsiteY6-3352" fmla="*/ 1520560 h 2561350"/>
                  <a:gd name="connsiteX7-3353" fmla="*/ 1998753 w 2081039"/>
                  <a:gd name="connsiteY7-3354" fmla="*/ 1456260 h 2561350"/>
                  <a:gd name="connsiteX8-3355" fmla="*/ 1952333 w 2081039"/>
                  <a:gd name="connsiteY8-3356" fmla="*/ 2180265 h 2561350"/>
                  <a:gd name="connsiteX9-3357" fmla="*/ 1223202 w 2081039"/>
                  <a:gd name="connsiteY9-3358" fmla="*/ 2167002 h 2561350"/>
                  <a:gd name="connsiteX10-3359" fmla="*/ 1243075 w 2081039"/>
                  <a:gd name="connsiteY10-3360" fmla="*/ 2275300 h 2561350"/>
                  <a:gd name="connsiteX11-3361" fmla="*/ 793019 w 2081039"/>
                  <a:gd name="connsiteY11-3362" fmla="*/ 2277680 h 2561350"/>
                  <a:gd name="connsiteX12-3363" fmla="*/ 822952 w 2081039"/>
                  <a:gd name="connsiteY12-3364" fmla="*/ 2167002 h 2561350"/>
                  <a:gd name="connsiteX13-3365" fmla="*/ 130027 w 2081039"/>
                  <a:gd name="connsiteY13-3366" fmla="*/ 2200159 h 2561350"/>
                  <a:gd name="connsiteX14-3367" fmla="*/ 1050 w 2081039"/>
                  <a:gd name="connsiteY14-3368" fmla="*/ 1657531 h 2561350"/>
                  <a:gd name="connsiteX15-3369" fmla="*/ 271446 w 2081039"/>
                  <a:gd name="connsiteY15-3370" fmla="*/ 1561668 h 2561350"/>
                  <a:gd name="connsiteX16-3371" fmla="*/ 249172 w 2081039"/>
                  <a:gd name="connsiteY16-3372" fmla="*/ 1045298 h 2561350"/>
                  <a:gd name="connsiteX17-3373" fmla="*/ 8510 w 2081039"/>
                  <a:gd name="connsiteY17-3374" fmla="*/ 1018431 h 2561350"/>
                  <a:gd name="connsiteX18-3375" fmla="*/ 110133 w 2081039"/>
                  <a:gd name="connsiteY18-3376" fmla="*/ 382371 h 2561350"/>
                  <a:gd name="connsiteX19-3377" fmla="*/ 827923 w 2081039"/>
                  <a:gd name="connsiteY19-3378" fmla="*/ 389002 h 2561350"/>
                  <a:gd name="connsiteX20-3379" fmla="*/ 793019 w 2081039"/>
                  <a:gd name="connsiteY20-3380" fmla="*/ 283670 h 2561350"/>
                  <a:gd name="connsiteX21-3381" fmla="*/ 1028762 w 2081039"/>
                  <a:gd name="connsiteY21-3382" fmla="*/ 3 h 2561350"/>
                  <a:gd name="connsiteX0-3383" fmla="*/ 1028762 w 2081039"/>
                  <a:gd name="connsiteY0-3384" fmla="*/ 3 h 2561350"/>
                  <a:gd name="connsiteX1-3385" fmla="*/ 1243075 w 2081039"/>
                  <a:gd name="connsiteY1-3386" fmla="*/ 286050 h 2561350"/>
                  <a:gd name="connsiteX2-3387" fmla="*/ 1220939 w 2081039"/>
                  <a:gd name="connsiteY2-3388" fmla="*/ 389002 h 2561350"/>
                  <a:gd name="connsiteX3-3389" fmla="*/ 1972227 w 2081039"/>
                  <a:gd name="connsiteY3-3390" fmla="*/ 369108 h 2561350"/>
                  <a:gd name="connsiteX4-3391" fmla="*/ 2067556 w 2081039"/>
                  <a:gd name="connsiteY4-3392" fmla="*/ 961234 h 2561350"/>
                  <a:gd name="connsiteX5-3393" fmla="*/ 1863015 w 2081039"/>
                  <a:gd name="connsiteY5-3394" fmla="*/ 1037347 h 2561350"/>
                  <a:gd name="connsiteX6-3395" fmla="*/ 1847373 w 2081039"/>
                  <a:gd name="connsiteY6-3396" fmla="*/ 1520560 h 2561350"/>
                  <a:gd name="connsiteX7-3397" fmla="*/ 1998753 w 2081039"/>
                  <a:gd name="connsiteY7-3398" fmla="*/ 1456260 h 2561350"/>
                  <a:gd name="connsiteX8-3399" fmla="*/ 1952333 w 2081039"/>
                  <a:gd name="connsiteY8-3400" fmla="*/ 2180265 h 2561350"/>
                  <a:gd name="connsiteX9-3401" fmla="*/ 1223202 w 2081039"/>
                  <a:gd name="connsiteY9-3402" fmla="*/ 2167002 h 2561350"/>
                  <a:gd name="connsiteX10-3403" fmla="*/ 1243075 w 2081039"/>
                  <a:gd name="connsiteY10-3404" fmla="*/ 2275300 h 2561350"/>
                  <a:gd name="connsiteX11-3405" fmla="*/ 793019 w 2081039"/>
                  <a:gd name="connsiteY11-3406" fmla="*/ 2277680 h 2561350"/>
                  <a:gd name="connsiteX12-3407" fmla="*/ 822952 w 2081039"/>
                  <a:gd name="connsiteY12-3408" fmla="*/ 2167002 h 2561350"/>
                  <a:gd name="connsiteX13-3409" fmla="*/ 130027 w 2081039"/>
                  <a:gd name="connsiteY13-3410" fmla="*/ 2200159 h 2561350"/>
                  <a:gd name="connsiteX14-3411" fmla="*/ 1050 w 2081039"/>
                  <a:gd name="connsiteY14-3412" fmla="*/ 1657531 h 2561350"/>
                  <a:gd name="connsiteX15-3413" fmla="*/ 271446 w 2081039"/>
                  <a:gd name="connsiteY15-3414" fmla="*/ 1561668 h 2561350"/>
                  <a:gd name="connsiteX16-3415" fmla="*/ 249172 w 2081039"/>
                  <a:gd name="connsiteY16-3416" fmla="*/ 1045298 h 2561350"/>
                  <a:gd name="connsiteX17-3417" fmla="*/ 8510 w 2081039"/>
                  <a:gd name="connsiteY17-3418" fmla="*/ 1018431 h 2561350"/>
                  <a:gd name="connsiteX18-3419" fmla="*/ 110133 w 2081039"/>
                  <a:gd name="connsiteY18-3420" fmla="*/ 382371 h 2561350"/>
                  <a:gd name="connsiteX19-3421" fmla="*/ 827923 w 2081039"/>
                  <a:gd name="connsiteY19-3422" fmla="*/ 389002 h 2561350"/>
                  <a:gd name="connsiteX20-3423" fmla="*/ 793019 w 2081039"/>
                  <a:gd name="connsiteY20-3424" fmla="*/ 283670 h 2561350"/>
                  <a:gd name="connsiteX21-3425" fmla="*/ 1028762 w 2081039"/>
                  <a:gd name="connsiteY21-3426" fmla="*/ 3 h 2561350"/>
                  <a:gd name="connsiteX0-3427" fmla="*/ 1028762 w 2081039"/>
                  <a:gd name="connsiteY0-3428" fmla="*/ 3 h 2561350"/>
                  <a:gd name="connsiteX1-3429" fmla="*/ 1243075 w 2081039"/>
                  <a:gd name="connsiteY1-3430" fmla="*/ 286050 h 2561350"/>
                  <a:gd name="connsiteX2-3431" fmla="*/ 1220939 w 2081039"/>
                  <a:gd name="connsiteY2-3432" fmla="*/ 389002 h 2561350"/>
                  <a:gd name="connsiteX3-3433" fmla="*/ 1972227 w 2081039"/>
                  <a:gd name="connsiteY3-3434" fmla="*/ 369108 h 2561350"/>
                  <a:gd name="connsiteX4-3435" fmla="*/ 2067556 w 2081039"/>
                  <a:gd name="connsiteY4-3436" fmla="*/ 961234 h 2561350"/>
                  <a:gd name="connsiteX5-3437" fmla="*/ 1863015 w 2081039"/>
                  <a:gd name="connsiteY5-3438" fmla="*/ 1037347 h 2561350"/>
                  <a:gd name="connsiteX6-3439" fmla="*/ 1847373 w 2081039"/>
                  <a:gd name="connsiteY6-3440" fmla="*/ 1520560 h 2561350"/>
                  <a:gd name="connsiteX7-3441" fmla="*/ 1998753 w 2081039"/>
                  <a:gd name="connsiteY7-3442" fmla="*/ 1456260 h 2561350"/>
                  <a:gd name="connsiteX8-3443" fmla="*/ 1952333 w 2081039"/>
                  <a:gd name="connsiteY8-3444" fmla="*/ 2180265 h 2561350"/>
                  <a:gd name="connsiteX9-3445" fmla="*/ 1223202 w 2081039"/>
                  <a:gd name="connsiteY9-3446" fmla="*/ 2167002 h 2561350"/>
                  <a:gd name="connsiteX10-3447" fmla="*/ 1243075 w 2081039"/>
                  <a:gd name="connsiteY10-3448" fmla="*/ 2275300 h 2561350"/>
                  <a:gd name="connsiteX11-3449" fmla="*/ 793019 w 2081039"/>
                  <a:gd name="connsiteY11-3450" fmla="*/ 2277680 h 2561350"/>
                  <a:gd name="connsiteX12-3451" fmla="*/ 822952 w 2081039"/>
                  <a:gd name="connsiteY12-3452" fmla="*/ 2167002 h 2561350"/>
                  <a:gd name="connsiteX13-3453" fmla="*/ 130027 w 2081039"/>
                  <a:gd name="connsiteY13-3454" fmla="*/ 2200159 h 2561350"/>
                  <a:gd name="connsiteX14-3455" fmla="*/ 1050 w 2081039"/>
                  <a:gd name="connsiteY14-3456" fmla="*/ 1657531 h 2561350"/>
                  <a:gd name="connsiteX15-3457" fmla="*/ 271446 w 2081039"/>
                  <a:gd name="connsiteY15-3458" fmla="*/ 1561668 h 2561350"/>
                  <a:gd name="connsiteX16-3459" fmla="*/ 249172 w 2081039"/>
                  <a:gd name="connsiteY16-3460" fmla="*/ 1045298 h 2561350"/>
                  <a:gd name="connsiteX17-3461" fmla="*/ 8510 w 2081039"/>
                  <a:gd name="connsiteY17-3462" fmla="*/ 1018431 h 2561350"/>
                  <a:gd name="connsiteX18-3463" fmla="*/ 110133 w 2081039"/>
                  <a:gd name="connsiteY18-3464" fmla="*/ 382371 h 2561350"/>
                  <a:gd name="connsiteX19-3465" fmla="*/ 827923 w 2081039"/>
                  <a:gd name="connsiteY19-3466" fmla="*/ 389002 h 2561350"/>
                  <a:gd name="connsiteX20-3467" fmla="*/ 793019 w 2081039"/>
                  <a:gd name="connsiteY20-3468" fmla="*/ 283670 h 2561350"/>
                  <a:gd name="connsiteX21-3469" fmla="*/ 1028762 w 2081039"/>
                  <a:gd name="connsiteY21-3470" fmla="*/ 3 h 2561350"/>
                  <a:gd name="connsiteX0-3471" fmla="*/ 1028762 w 2081039"/>
                  <a:gd name="connsiteY0-3472" fmla="*/ 3 h 2561350"/>
                  <a:gd name="connsiteX1-3473" fmla="*/ 1243075 w 2081039"/>
                  <a:gd name="connsiteY1-3474" fmla="*/ 286050 h 2561350"/>
                  <a:gd name="connsiteX2-3475" fmla="*/ 1220939 w 2081039"/>
                  <a:gd name="connsiteY2-3476" fmla="*/ 389002 h 2561350"/>
                  <a:gd name="connsiteX3-3477" fmla="*/ 1957307 w 2081039"/>
                  <a:gd name="connsiteY3-3478" fmla="*/ 371595 h 2561350"/>
                  <a:gd name="connsiteX4-3479" fmla="*/ 2067556 w 2081039"/>
                  <a:gd name="connsiteY4-3480" fmla="*/ 961234 h 2561350"/>
                  <a:gd name="connsiteX5-3481" fmla="*/ 1863015 w 2081039"/>
                  <a:gd name="connsiteY5-3482" fmla="*/ 1037347 h 2561350"/>
                  <a:gd name="connsiteX6-3483" fmla="*/ 1847373 w 2081039"/>
                  <a:gd name="connsiteY6-3484" fmla="*/ 1520560 h 2561350"/>
                  <a:gd name="connsiteX7-3485" fmla="*/ 1998753 w 2081039"/>
                  <a:gd name="connsiteY7-3486" fmla="*/ 1456260 h 2561350"/>
                  <a:gd name="connsiteX8-3487" fmla="*/ 1952333 w 2081039"/>
                  <a:gd name="connsiteY8-3488" fmla="*/ 2180265 h 2561350"/>
                  <a:gd name="connsiteX9-3489" fmla="*/ 1223202 w 2081039"/>
                  <a:gd name="connsiteY9-3490" fmla="*/ 2167002 h 2561350"/>
                  <a:gd name="connsiteX10-3491" fmla="*/ 1243075 w 2081039"/>
                  <a:gd name="connsiteY10-3492" fmla="*/ 2275300 h 2561350"/>
                  <a:gd name="connsiteX11-3493" fmla="*/ 793019 w 2081039"/>
                  <a:gd name="connsiteY11-3494" fmla="*/ 2277680 h 2561350"/>
                  <a:gd name="connsiteX12-3495" fmla="*/ 822952 w 2081039"/>
                  <a:gd name="connsiteY12-3496" fmla="*/ 2167002 h 2561350"/>
                  <a:gd name="connsiteX13-3497" fmla="*/ 130027 w 2081039"/>
                  <a:gd name="connsiteY13-3498" fmla="*/ 2200159 h 2561350"/>
                  <a:gd name="connsiteX14-3499" fmla="*/ 1050 w 2081039"/>
                  <a:gd name="connsiteY14-3500" fmla="*/ 1657531 h 2561350"/>
                  <a:gd name="connsiteX15-3501" fmla="*/ 271446 w 2081039"/>
                  <a:gd name="connsiteY15-3502" fmla="*/ 1561668 h 2561350"/>
                  <a:gd name="connsiteX16-3503" fmla="*/ 249172 w 2081039"/>
                  <a:gd name="connsiteY16-3504" fmla="*/ 1045298 h 2561350"/>
                  <a:gd name="connsiteX17-3505" fmla="*/ 8510 w 2081039"/>
                  <a:gd name="connsiteY17-3506" fmla="*/ 1018431 h 2561350"/>
                  <a:gd name="connsiteX18-3507" fmla="*/ 110133 w 2081039"/>
                  <a:gd name="connsiteY18-3508" fmla="*/ 382371 h 2561350"/>
                  <a:gd name="connsiteX19-3509" fmla="*/ 827923 w 2081039"/>
                  <a:gd name="connsiteY19-3510" fmla="*/ 389002 h 2561350"/>
                  <a:gd name="connsiteX20-3511" fmla="*/ 793019 w 2081039"/>
                  <a:gd name="connsiteY20-3512" fmla="*/ 283670 h 2561350"/>
                  <a:gd name="connsiteX21-3513" fmla="*/ 1028762 w 2081039"/>
                  <a:gd name="connsiteY21-3514" fmla="*/ 3 h 2561350"/>
                  <a:gd name="connsiteX0-3515" fmla="*/ 1028762 w 2081039"/>
                  <a:gd name="connsiteY0-3516" fmla="*/ 3 h 2561350"/>
                  <a:gd name="connsiteX1-3517" fmla="*/ 1243075 w 2081039"/>
                  <a:gd name="connsiteY1-3518" fmla="*/ 286050 h 2561350"/>
                  <a:gd name="connsiteX2-3519" fmla="*/ 1220939 w 2081039"/>
                  <a:gd name="connsiteY2-3520" fmla="*/ 389002 h 2561350"/>
                  <a:gd name="connsiteX3-3521" fmla="*/ 1957307 w 2081039"/>
                  <a:gd name="connsiteY3-3522" fmla="*/ 371595 h 2561350"/>
                  <a:gd name="connsiteX4-3523" fmla="*/ 2067556 w 2081039"/>
                  <a:gd name="connsiteY4-3524" fmla="*/ 961234 h 2561350"/>
                  <a:gd name="connsiteX5-3525" fmla="*/ 1863015 w 2081039"/>
                  <a:gd name="connsiteY5-3526" fmla="*/ 1037347 h 2561350"/>
                  <a:gd name="connsiteX6-3527" fmla="*/ 1847373 w 2081039"/>
                  <a:gd name="connsiteY6-3528" fmla="*/ 1520560 h 2561350"/>
                  <a:gd name="connsiteX7-3529" fmla="*/ 1998753 w 2081039"/>
                  <a:gd name="connsiteY7-3530" fmla="*/ 1456260 h 2561350"/>
                  <a:gd name="connsiteX8-3531" fmla="*/ 1952333 w 2081039"/>
                  <a:gd name="connsiteY8-3532" fmla="*/ 2180265 h 2561350"/>
                  <a:gd name="connsiteX9-3533" fmla="*/ 1223202 w 2081039"/>
                  <a:gd name="connsiteY9-3534" fmla="*/ 2167002 h 2561350"/>
                  <a:gd name="connsiteX10-3535" fmla="*/ 1243075 w 2081039"/>
                  <a:gd name="connsiteY10-3536" fmla="*/ 2275300 h 2561350"/>
                  <a:gd name="connsiteX11-3537" fmla="*/ 793019 w 2081039"/>
                  <a:gd name="connsiteY11-3538" fmla="*/ 2277680 h 2561350"/>
                  <a:gd name="connsiteX12-3539" fmla="*/ 822952 w 2081039"/>
                  <a:gd name="connsiteY12-3540" fmla="*/ 2167002 h 2561350"/>
                  <a:gd name="connsiteX13-3541" fmla="*/ 130027 w 2081039"/>
                  <a:gd name="connsiteY13-3542" fmla="*/ 2200159 h 2561350"/>
                  <a:gd name="connsiteX14-3543" fmla="*/ 1050 w 2081039"/>
                  <a:gd name="connsiteY14-3544" fmla="*/ 1657531 h 2561350"/>
                  <a:gd name="connsiteX15-3545" fmla="*/ 271446 w 2081039"/>
                  <a:gd name="connsiteY15-3546" fmla="*/ 1561668 h 2561350"/>
                  <a:gd name="connsiteX16-3547" fmla="*/ 249172 w 2081039"/>
                  <a:gd name="connsiteY16-3548" fmla="*/ 1045298 h 2561350"/>
                  <a:gd name="connsiteX17-3549" fmla="*/ 8510 w 2081039"/>
                  <a:gd name="connsiteY17-3550" fmla="*/ 1018431 h 2561350"/>
                  <a:gd name="connsiteX18-3551" fmla="*/ 110133 w 2081039"/>
                  <a:gd name="connsiteY18-3552" fmla="*/ 382371 h 2561350"/>
                  <a:gd name="connsiteX19-3553" fmla="*/ 827923 w 2081039"/>
                  <a:gd name="connsiteY19-3554" fmla="*/ 389002 h 2561350"/>
                  <a:gd name="connsiteX20-3555" fmla="*/ 793019 w 2081039"/>
                  <a:gd name="connsiteY20-3556" fmla="*/ 283670 h 2561350"/>
                  <a:gd name="connsiteX21-3557" fmla="*/ 1028762 w 2081039"/>
                  <a:gd name="connsiteY21-3558" fmla="*/ 3 h 2561350"/>
                  <a:gd name="connsiteX0-3559" fmla="*/ 1028762 w 2081039"/>
                  <a:gd name="connsiteY0-3560" fmla="*/ 3 h 2561350"/>
                  <a:gd name="connsiteX1-3561" fmla="*/ 1243075 w 2081039"/>
                  <a:gd name="connsiteY1-3562" fmla="*/ 286050 h 2561350"/>
                  <a:gd name="connsiteX2-3563" fmla="*/ 1220939 w 2081039"/>
                  <a:gd name="connsiteY2-3564" fmla="*/ 389002 h 2561350"/>
                  <a:gd name="connsiteX3-3565" fmla="*/ 1959793 w 2081039"/>
                  <a:gd name="connsiteY3-3566" fmla="*/ 361648 h 2561350"/>
                  <a:gd name="connsiteX4-3567" fmla="*/ 2067556 w 2081039"/>
                  <a:gd name="connsiteY4-3568" fmla="*/ 961234 h 2561350"/>
                  <a:gd name="connsiteX5-3569" fmla="*/ 1863015 w 2081039"/>
                  <a:gd name="connsiteY5-3570" fmla="*/ 1037347 h 2561350"/>
                  <a:gd name="connsiteX6-3571" fmla="*/ 1847373 w 2081039"/>
                  <a:gd name="connsiteY6-3572" fmla="*/ 1520560 h 2561350"/>
                  <a:gd name="connsiteX7-3573" fmla="*/ 1998753 w 2081039"/>
                  <a:gd name="connsiteY7-3574" fmla="*/ 1456260 h 2561350"/>
                  <a:gd name="connsiteX8-3575" fmla="*/ 1952333 w 2081039"/>
                  <a:gd name="connsiteY8-3576" fmla="*/ 2180265 h 2561350"/>
                  <a:gd name="connsiteX9-3577" fmla="*/ 1223202 w 2081039"/>
                  <a:gd name="connsiteY9-3578" fmla="*/ 2167002 h 2561350"/>
                  <a:gd name="connsiteX10-3579" fmla="*/ 1243075 w 2081039"/>
                  <a:gd name="connsiteY10-3580" fmla="*/ 2275300 h 2561350"/>
                  <a:gd name="connsiteX11-3581" fmla="*/ 793019 w 2081039"/>
                  <a:gd name="connsiteY11-3582" fmla="*/ 2277680 h 2561350"/>
                  <a:gd name="connsiteX12-3583" fmla="*/ 822952 w 2081039"/>
                  <a:gd name="connsiteY12-3584" fmla="*/ 2167002 h 2561350"/>
                  <a:gd name="connsiteX13-3585" fmla="*/ 130027 w 2081039"/>
                  <a:gd name="connsiteY13-3586" fmla="*/ 2200159 h 2561350"/>
                  <a:gd name="connsiteX14-3587" fmla="*/ 1050 w 2081039"/>
                  <a:gd name="connsiteY14-3588" fmla="*/ 1657531 h 2561350"/>
                  <a:gd name="connsiteX15-3589" fmla="*/ 271446 w 2081039"/>
                  <a:gd name="connsiteY15-3590" fmla="*/ 1561668 h 2561350"/>
                  <a:gd name="connsiteX16-3591" fmla="*/ 249172 w 2081039"/>
                  <a:gd name="connsiteY16-3592" fmla="*/ 1045298 h 2561350"/>
                  <a:gd name="connsiteX17-3593" fmla="*/ 8510 w 2081039"/>
                  <a:gd name="connsiteY17-3594" fmla="*/ 1018431 h 2561350"/>
                  <a:gd name="connsiteX18-3595" fmla="*/ 110133 w 2081039"/>
                  <a:gd name="connsiteY18-3596" fmla="*/ 382371 h 2561350"/>
                  <a:gd name="connsiteX19-3597" fmla="*/ 827923 w 2081039"/>
                  <a:gd name="connsiteY19-3598" fmla="*/ 389002 h 2561350"/>
                  <a:gd name="connsiteX20-3599" fmla="*/ 793019 w 2081039"/>
                  <a:gd name="connsiteY20-3600" fmla="*/ 283670 h 2561350"/>
                  <a:gd name="connsiteX21-3601" fmla="*/ 1028762 w 2081039"/>
                  <a:gd name="connsiteY21-3602" fmla="*/ 3 h 2561350"/>
                  <a:gd name="connsiteX0-3603" fmla="*/ 1028762 w 2081039"/>
                  <a:gd name="connsiteY0-3604" fmla="*/ 3 h 2561350"/>
                  <a:gd name="connsiteX1-3605" fmla="*/ 1243075 w 2081039"/>
                  <a:gd name="connsiteY1-3606" fmla="*/ 286050 h 2561350"/>
                  <a:gd name="connsiteX2-3607" fmla="*/ 1220939 w 2081039"/>
                  <a:gd name="connsiteY2-3608" fmla="*/ 389002 h 2561350"/>
                  <a:gd name="connsiteX3-3609" fmla="*/ 1959793 w 2081039"/>
                  <a:gd name="connsiteY3-3610" fmla="*/ 361648 h 2561350"/>
                  <a:gd name="connsiteX4-3611" fmla="*/ 2067556 w 2081039"/>
                  <a:gd name="connsiteY4-3612" fmla="*/ 961234 h 2561350"/>
                  <a:gd name="connsiteX5-3613" fmla="*/ 1863015 w 2081039"/>
                  <a:gd name="connsiteY5-3614" fmla="*/ 1037347 h 2561350"/>
                  <a:gd name="connsiteX6-3615" fmla="*/ 1847373 w 2081039"/>
                  <a:gd name="connsiteY6-3616" fmla="*/ 1520560 h 2561350"/>
                  <a:gd name="connsiteX7-3617" fmla="*/ 1998753 w 2081039"/>
                  <a:gd name="connsiteY7-3618" fmla="*/ 1456260 h 2561350"/>
                  <a:gd name="connsiteX8-3619" fmla="*/ 1952333 w 2081039"/>
                  <a:gd name="connsiteY8-3620" fmla="*/ 2180265 h 2561350"/>
                  <a:gd name="connsiteX9-3621" fmla="*/ 1223202 w 2081039"/>
                  <a:gd name="connsiteY9-3622" fmla="*/ 2167002 h 2561350"/>
                  <a:gd name="connsiteX10-3623" fmla="*/ 1243075 w 2081039"/>
                  <a:gd name="connsiteY10-3624" fmla="*/ 2275300 h 2561350"/>
                  <a:gd name="connsiteX11-3625" fmla="*/ 793019 w 2081039"/>
                  <a:gd name="connsiteY11-3626" fmla="*/ 2277680 h 2561350"/>
                  <a:gd name="connsiteX12-3627" fmla="*/ 822952 w 2081039"/>
                  <a:gd name="connsiteY12-3628" fmla="*/ 2167002 h 2561350"/>
                  <a:gd name="connsiteX13-3629" fmla="*/ 130027 w 2081039"/>
                  <a:gd name="connsiteY13-3630" fmla="*/ 2200159 h 2561350"/>
                  <a:gd name="connsiteX14-3631" fmla="*/ 1050 w 2081039"/>
                  <a:gd name="connsiteY14-3632" fmla="*/ 1657531 h 2561350"/>
                  <a:gd name="connsiteX15-3633" fmla="*/ 271446 w 2081039"/>
                  <a:gd name="connsiteY15-3634" fmla="*/ 1561668 h 2561350"/>
                  <a:gd name="connsiteX16-3635" fmla="*/ 249172 w 2081039"/>
                  <a:gd name="connsiteY16-3636" fmla="*/ 1045298 h 2561350"/>
                  <a:gd name="connsiteX17-3637" fmla="*/ 8510 w 2081039"/>
                  <a:gd name="connsiteY17-3638" fmla="*/ 1018431 h 2561350"/>
                  <a:gd name="connsiteX18-3639" fmla="*/ 110133 w 2081039"/>
                  <a:gd name="connsiteY18-3640" fmla="*/ 382371 h 2561350"/>
                  <a:gd name="connsiteX19-3641" fmla="*/ 827923 w 2081039"/>
                  <a:gd name="connsiteY19-3642" fmla="*/ 389002 h 2561350"/>
                  <a:gd name="connsiteX20-3643" fmla="*/ 793019 w 2081039"/>
                  <a:gd name="connsiteY20-3644" fmla="*/ 283670 h 2561350"/>
                  <a:gd name="connsiteX21-3645" fmla="*/ 1028762 w 2081039"/>
                  <a:gd name="connsiteY21-3646" fmla="*/ 3 h 2561350"/>
                  <a:gd name="connsiteX0-3647" fmla="*/ 1028762 w 2072429"/>
                  <a:gd name="connsiteY0-3648" fmla="*/ 3 h 2561350"/>
                  <a:gd name="connsiteX1-3649" fmla="*/ 1243075 w 2072429"/>
                  <a:gd name="connsiteY1-3650" fmla="*/ 286050 h 2561350"/>
                  <a:gd name="connsiteX2-3651" fmla="*/ 1220939 w 2072429"/>
                  <a:gd name="connsiteY2-3652" fmla="*/ 389002 h 2561350"/>
                  <a:gd name="connsiteX3-3653" fmla="*/ 1959793 w 2072429"/>
                  <a:gd name="connsiteY3-3654" fmla="*/ 361648 h 2561350"/>
                  <a:gd name="connsiteX4-3655" fmla="*/ 2067556 w 2072429"/>
                  <a:gd name="connsiteY4-3656" fmla="*/ 961234 h 2561350"/>
                  <a:gd name="connsiteX5-3657" fmla="*/ 1863015 w 2072429"/>
                  <a:gd name="connsiteY5-3658" fmla="*/ 1037347 h 2561350"/>
                  <a:gd name="connsiteX6-3659" fmla="*/ 1847373 w 2072429"/>
                  <a:gd name="connsiteY6-3660" fmla="*/ 1520560 h 2561350"/>
                  <a:gd name="connsiteX7-3661" fmla="*/ 1952333 w 2072429"/>
                  <a:gd name="connsiteY7-3662" fmla="*/ 2180265 h 2561350"/>
                  <a:gd name="connsiteX8-3663" fmla="*/ 1223202 w 2072429"/>
                  <a:gd name="connsiteY8-3664" fmla="*/ 2167002 h 2561350"/>
                  <a:gd name="connsiteX9-3665" fmla="*/ 1243075 w 2072429"/>
                  <a:gd name="connsiteY9-3666" fmla="*/ 2275300 h 2561350"/>
                  <a:gd name="connsiteX10-3667" fmla="*/ 793019 w 2072429"/>
                  <a:gd name="connsiteY10-3668" fmla="*/ 2277680 h 2561350"/>
                  <a:gd name="connsiteX11-3669" fmla="*/ 822952 w 2072429"/>
                  <a:gd name="connsiteY11-3670" fmla="*/ 2167002 h 2561350"/>
                  <a:gd name="connsiteX12-3671" fmla="*/ 130027 w 2072429"/>
                  <a:gd name="connsiteY12-3672" fmla="*/ 2200159 h 2561350"/>
                  <a:gd name="connsiteX13-3673" fmla="*/ 1050 w 2072429"/>
                  <a:gd name="connsiteY13-3674" fmla="*/ 1657531 h 2561350"/>
                  <a:gd name="connsiteX14-3675" fmla="*/ 271446 w 2072429"/>
                  <a:gd name="connsiteY14-3676" fmla="*/ 1561668 h 2561350"/>
                  <a:gd name="connsiteX15-3677" fmla="*/ 249172 w 2072429"/>
                  <a:gd name="connsiteY15-3678" fmla="*/ 1045298 h 2561350"/>
                  <a:gd name="connsiteX16-3679" fmla="*/ 8510 w 2072429"/>
                  <a:gd name="connsiteY16-3680" fmla="*/ 1018431 h 2561350"/>
                  <a:gd name="connsiteX17-3681" fmla="*/ 110133 w 2072429"/>
                  <a:gd name="connsiteY17-3682" fmla="*/ 382371 h 2561350"/>
                  <a:gd name="connsiteX18-3683" fmla="*/ 827923 w 2072429"/>
                  <a:gd name="connsiteY18-3684" fmla="*/ 389002 h 2561350"/>
                  <a:gd name="connsiteX19-3685" fmla="*/ 793019 w 2072429"/>
                  <a:gd name="connsiteY19-3686" fmla="*/ 283670 h 2561350"/>
                  <a:gd name="connsiteX20-3687" fmla="*/ 1028762 w 2072429"/>
                  <a:gd name="connsiteY20-3688" fmla="*/ 3 h 2561350"/>
                  <a:gd name="connsiteX0-3689" fmla="*/ 1028762 w 2072429"/>
                  <a:gd name="connsiteY0-3690" fmla="*/ 3 h 2561350"/>
                  <a:gd name="connsiteX1-3691" fmla="*/ 1243075 w 2072429"/>
                  <a:gd name="connsiteY1-3692" fmla="*/ 286050 h 2561350"/>
                  <a:gd name="connsiteX2-3693" fmla="*/ 1220939 w 2072429"/>
                  <a:gd name="connsiteY2-3694" fmla="*/ 389002 h 2561350"/>
                  <a:gd name="connsiteX3-3695" fmla="*/ 1959793 w 2072429"/>
                  <a:gd name="connsiteY3-3696" fmla="*/ 361648 h 2561350"/>
                  <a:gd name="connsiteX4-3697" fmla="*/ 2067556 w 2072429"/>
                  <a:gd name="connsiteY4-3698" fmla="*/ 961234 h 2561350"/>
                  <a:gd name="connsiteX5-3699" fmla="*/ 1863015 w 2072429"/>
                  <a:gd name="connsiteY5-3700" fmla="*/ 1037347 h 2561350"/>
                  <a:gd name="connsiteX6-3701" fmla="*/ 1847373 w 2072429"/>
                  <a:gd name="connsiteY6-3702" fmla="*/ 1520560 h 2561350"/>
                  <a:gd name="connsiteX7-3703" fmla="*/ 1890996 w 2072429"/>
                  <a:gd name="connsiteY7-3704" fmla="*/ 1722186 h 2561350"/>
                  <a:gd name="connsiteX8-3705" fmla="*/ 1952333 w 2072429"/>
                  <a:gd name="connsiteY8-3706" fmla="*/ 2180265 h 2561350"/>
                  <a:gd name="connsiteX9-3707" fmla="*/ 1223202 w 2072429"/>
                  <a:gd name="connsiteY9-3708" fmla="*/ 2167002 h 2561350"/>
                  <a:gd name="connsiteX10-3709" fmla="*/ 1243075 w 2072429"/>
                  <a:gd name="connsiteY10-3710" fmla="*/ 2275300 h 2561350"/>
                  <a:gd name="connsiteX11-3711" fmla="*/ 793019 w 2072429"/>
                  <a:gd name="connsiteY11-3712" fmla="*/ 2277680 h 2561350"/>
                  <a:gd name="connsiteX12-3713" fmla="*/ 822952 w 2072429"/>
                  <a:gd name="connsiteY12-3714" fmla="*/ 2167002 h 2561350"/>
                  <a:gd name="connsiteX13-3715" fmla="*/ 130027 w 2072429"/>
                  <a:gd name="connsiteY13-3716" fmla="*/ 2200159 h 2561350"/>
                  <a:gd name="connsiteX14-3717" fmla="*/ 1050 w 2072429"/>
                  <a:gd name="connsiteY14-3718" fmla="*/ 1657531 h 2561350"/>
                  <a:gd name="connsiteX15-3719" fmla="*/ 271446 w 2072429"/>
                  <a:gd name="connsiteY15-3720" fmla="*/ 1561668 h 2561350"/>
                  <a:gd name="connsiteX16-3721" fmla="*/ 249172 w 2072429"/>
                  <a:gd name="connsiteY16-3722" fmla="*/ 1045298 h 2561350"/>
                  <a:gd name="connsiteX17-3723" fmla="*/ 8510 w 2072429"/>
                  <a:gd name="connsiteY17-3724" fmla="*/ 1018431 h 2561350"/>
                  <a:gd name="connsiteX18-3725" fmla="*/ 110133 w 2072429"/>
                  <a:gd name="connsiteY18-3726" fmla="*/ 382371 h 2561350"/>
                  <a:gd name="connsiteX19-3727" fmla="*/ 827923 w 2072429"/>
                  <a:gd name="connsiteY19-3728" fmla="*/ 389002 h 2561350"/>
                  <a:gd name="connsiteX20-3729" fmla="*/ 793019 w 2072429"/>
                  <a:gd name="connsiteY20-3730" fmla="*/ 283670 h 2561350"/>
                  <a:gd name="connsiteX21-3731" fmla="*/ 1028762 w 2072429"/>
                  <a:gd name="connsiteY21-3732" fmla="*/ 3 h 2561350"/>
                  <a:gd name="connsiteX0-3733" fmla="*/ 1028762 w 2072429"/>
                  <a:gd name="connsiteY0-3734" fmla="*/ 3 h 2561350"/>
                  <a:gd name="connsiteX1-3735" fmla="*/ 1243075 w 2072429"/>
                  <a:gd name="connsiteY1-3736" fmla="*/ 286050 h 2561350"/>
                  <a:gd name="connsiteX2-3737" fmla="*/ 1220939 w 2072429"/>
                  <a:gd name="connsiteY2-3738" fmla="*/ 389002 h 2561350"/>
                  <a:gd name="connsiteX3-3739" fmla="*/ 1959793 w 2072429"/>
                  <a:gd name="connsiteY3-3740" fmla="*/ 361648 h 2561350"/>
                  <a:gd name="connsiteX4-3741" fmla="*/ 2067556 w 2072429"/>
                  <a:gd name="connsiteY4-3742" fmla="*/ 961234 h 2561350"/>
                  <a:gd name="connsiteX5-3743" fmla="*/ 1863015 w 2072429"/>
                  <a:gd name="connsiteY5-3744" fmla="*/ 1037347 h 2561350"/>
                  <a:gd name="connsiteX6-3745" fmla="*/ 1847373 w 2072429"/>
                  <a:gd name="connsiteY6-3746" fmla="*/ 1520560 h 2561350"/>
                  <a:gd name="connsiteX7-3747" fmla="*/ 2065070 w 2072429"/>
                  <a:gd name="connsiteY7-3748" fmla="*/ 1597847 h 2561350"/>
                  <a:gd name="connsiteX8-3749" fmla="*/ 1952333 w 2072429"/>
                  <a:gd name="connsiteY8-3750" fmla="*/ 2180265 h 2561350"/>
                  <a:gd name="connsiteX9-3751" fmla="*/ 1223202 w 2072429"/>
                  <a:gd name="connsiteY9-3752" fmla="*/ 2167002 h 2561350"/>
                  <a:gd name="connsiteX10-3753" fmla="*/ 1243075 w 2072429"/>
                  <a:gd name="connsiteY10-3754" fmla="*/ 2275300 h 2561350"/>
                  <a:gd name="connsiteX11-3755" fmla="*/ 793019 w 2072429"/>
                  <a:gd name="connsiteY11-3756" fmla="*/ 2277680 h 2561350"/>
                  <a:gd name="connsiteX12-3757" fmla="*/ 822952 w 2072429"/>
                  <a:gd name="connsiteY12-3758" fmla="*/ 2167002 h 2561350"/>
                  <a:gd name="connsiteX13-3759" fmla="*/ 130027 w 2072429"/>
                  <a:gd name="connsiteY13-3760" fmla="*/ 2200159 h 2561350"/>
                  <a:gd name="connsiteX14-3761" fmla="*/ 1050 w 2072429"/>
                  <a:gd name="connsiteY14-3762" fmla="*/ 1657531 h 2561350"/>
                  <a:gd name="connsiteX15-3763" fmla="*/ 271446 w 2072429"/>
                  <a:gd name="connsiteY15-3764" fmla="*/ 1561668 h 2561350"/>
                  <a:gd name="connsiteX16-3765" fmla="*/ 249172 w 2072429"/>
                  <a:gd name="connsiteY16-3766" fmla="*/ 1045298 h 2561350"/>
                  <a:gd name="connsiteX17-3767" fmla="*/ 8510 w 2072429"/>
                  <a:gd name="connsiteY17-3768" fmla="*/ 1018431 h 2561350"/>
                  <a:gd name="connsiteX18-3769" fmla="*/ 110133 w 2072429"/>
                  <a:gd name="connsiteY18-3770" fmla="*/ 382371 h 2561350"/>
                  <a:gd name="connsiteX19-3771" fmla="*/ 827923 w 2072429"/>
                  <a:gd name="connsiteY19-3772" fmla="*/ 389002 h 2561350"/>
                  <a:gd name="connsiteX20-3773" fmla="*/ 793019 w 2072429"/>
                  <a:gd name="connsiteY20-3774" fmla="*/ 283670 h 2561350"/>
                  <a:gd name="connsiteX21-3775" fmla="*/ 1028762 w 2072429"/>
                  <a:gd name="connsiteY21-3776" fmla="*/ 3 h 2561350"/>
                  <a:gd name="connsiteX0-3777" fmla="*/ 1028762 w 2072429"/>
                  <a:gd name="connsiteY0-3778" fmla="*/ 3 h 2561350"/>
                  <a:gd name="connsiteX1-3779" fmla="*/ 1243075 w 2072429"/>
                  <a:gd name="connsiteY1-3780" fmla="*/ 286050 h 2561350"/>
                  <a:gd name="connsiteX2-3781" fmla="*/ 1220939 w 2072429"/>
                  <a:gd name="connsiteY2-3782" fmla="*/ 389002 h 2561350"/>
                  <a:gd name="connsiteX3-3783" fmla="*/ 1959793 w 2072429"/>
                  <a:gd name="connsiteY3-3784" fmla="*/ 361648 h 2561350"/>
                  <a:gd name="connsiteX4-3785" fmla="*/ 2067556 w 2072429"/>
                  <a:gd name="connsiteY4-3786" fmla="*/ 961234 h 2561350"/>
                  <a:gd name="connsiteX5-3787" fmla="*/ 1863015 w 2072429"/>
                  <a:gd name="connsiteY5-3788" fmla="*/ 1037347 h 2561350"/>
                  <a:gd name="connsiteX6-3789" fmla="*/ 1847373 w 2072429"/>
                  <a:gd name="connsiteY6-3790" fmla="*/ 1520560 h 2561350"/>
                  <a:gd name="connsiteX7-3791" fmla="*/ 2065070 w 2072429"/>
                  <a:gd name="connsiteY7-3792" fmla="*/ 1597847 h 2561350"/>
                  <a:gd name="connsiteX8-3793" fmla="*/ 1952333 w 2072429"/>
                  <a:gd name="connsiteY8-3794" fmla="*/ 2180265 h 2561350"/>
                  <a:gd name="connsiteX9-3795" fmla="*/ 1223202 w 2072429"/>
                  <a:gd name="connsiteY9-3796" fmla="*/ 2167002 h 2561350"/>
                  <a:gd name="connsiteX10-3797" fmla="*/ 1243075 w 2072429"/>
                  <a:gd name="connsiteY10-3798" fmla="*/ 2275300 h 2561350"/>
                  <a:gd name="connsiteX11-3799" fmla="*/ 793019 w 2072429"/>
                  <a:gd name="connsiteY11-3800" fmla="*/ 2277680 h 2561350"/>
                  <a:gd name="connsiteX12-3801" fmla="*/ 822952 w 2072429"/>
                  <a:gd name="connsiteY12-3802" fmla="*/ 2167002 h 2561350"/>
                  <a:gd name="connsiteX13-3803" fmla="*/ 130027 w 2072429"/>
                  <a:gd name="connsiteY13-3804" fmla="*/ 2200159 h 2561350"/>
                  <a:gd name="connsiteX14-3805" fmla="*/ 1050 w 2072429"/>
                  <a:gd name="connsiteY14-3806" fmla="*/ 1657531 h 2561350"/>
                  <a:gd name="connsiteX15-3807" fmla="*/ 271446 w 2072429"/>
                  <a:gd name="connsiteY15-3808" fmla="*/ 1561668 h 2561350"/>
                  <a:gd name="connsiteX16-3809" fmla="*/ 249172 w 2072429"/>
                  <a:gd name="connsiteY16-3810" fmla="*/ 1045298 h 2561350"/>
                  <a:gd name="connsiteX17-3811" fmla="*/ 8510 w 2072429"/>
                  <a:gd name="connsiteY17-3812" fmla="*/ 1018431 h 2561350"/>
                  <a:gd name="connsiteX18-3813" fmla="*/ 110133 w 2072429"/>
                  <a:gd name="connsiteY18-3814" fmla="*/ 382371 h 2561350"/>
                  <a:gd name="connsiteX19-3815" fmla="*/ 827923 w 2072429"/>
                  <a:gd name="connsiteY19-3816" fmla="*/ 389002 h 2561350"/>
                  <a:gd name="connsiteX20-3817" fmla="*/ 793019 w 2072429"/>
                  <a:gd name="connsiteY20-3818" fmla="*/ 283670 h 2561350"/>
                  <a:gd name="connsiteX21-3819" fmla="*/ 1028762 w 2072429"/>
                  <a:gd name="connsiteY21-3820" fmla="*/ 3 h 2561350"/>
                  <a:gd name="connsiteX0-3821" fmla="*/ 1028762 w 2072429"/>
                  <a:gd name="connsiteY0-3822" fmla="*/ 3 h 2561350"/>
                  <a:gd name="connsiteX1-3823" fmla="*/ 1243075 w 2072429"/>
                  <a:gd name="connsiteY1-3824" fmla="*/ 286050 h 2561350"/>
                  <a:gd name="connsiteX2-3825" fmla="*/ 1220939 w 2072429"/>
                  <a:gd name="connsiteY2-3826" fmla="*/ 389002 h 2561350"/>
                  <a:gd name="connsiteX3-3827" fmla="*/ 1959793 w 2072429"/>
                  <a:gd name="connsiteY3-3828" fmla="*/ 361648 h 2561350"/>
                  <a:gd name="connsiteX4-3829" fmla="*/ 2067556 w 2072429"/>
                  <a:gd name="connsiteY4-3830" fmla="*/ 961234 h 2561350"/>
                  <a:gd name="connsiteX5-3831" fmla="*/ 1863015 w 2072429"/>
                  <a:gd name="connsiteY5-3832" fmla="*/ 1037347 h 2561350"/>
                  <a:gd name="connsiteX6-3833" fmla="*/ 1847373 w 2072429"/>
                  <a:gd name="connsiteY6-3834" fmla="*/ 1520560 h 2561350"/>
                  <a:gd name="connsiteX7-3835" fmla="*/ 2065070 w 2072429"/>
                  <a:gd name="connsiteY7-3836" fmla="*/ 1597847 h 2561350"/>
                  <a:gd name="connsiteX8-3837" fmla="*/ 1952333 w 2072429"/>
                  <a:gd name="connsiteY8-3838" fmla="*/ 2180265 h 2561350"/>
                  <a:gd name="connsiteX9-3839" fmla="*/ 1223202 w 2072429"/>
                  <a:gd name="connsiteY9-3840" fmla="*/ 2167002 h 2561350"/>
                  <a:gd name="connsiteX10-3841" fmla="*/ 1243075 w 2072429"/>
                  <a:gd name="connsiteY10-3842" fmla="*/ 2275300 h 2561350"/>
                  <a:gd name="connsiteX11-3843" fmla="*/ 793019 w 2072429"/>
                  <a:gd name="connsiteY11-3844" fmla="*/ 2277680 h 2561350"/>
                  <a:gd name="connsiteX12-3845" fmla="*/ 822952 w 2072429"/>
                  <a:gd name="connsiteY12-3846" fmla="*/ 2167002 h 2561350"/>
                  <a:gd name="connsiteX13-3847" fmla="*/ 130027 w 2072429"/>
                  <a:gd name="connsiteY13-3848" fmla="*/ 2200159 h 2561350"/>
                  <a:gd name="connsiteX14-3849" fmla="*/ 1050 w 2072429"/>
                  <a:gd name="connsiteY14-3850" fmla="*/ 1657531 h 2561350"/>
                  <a:gd name="connsiteX15-3851" fmla="*/ 271446 w 2072429"/>
                  <a:gd name="connsiteY15-3852" fmla="*/ 1561668 h 2561350"/>
                  <a:gd name="connsiteX16-3853" fmla="*/ 249172 w 2072429"/>
                  <a:gd name="connsiteY16-3854" fmla="*/ 1045298 h 2561350"/>
                  <a:gd name="connsiteX17-3855" fmla="*/ 8510 w 2072429"/>
                  <a:gd name="connsiteY17-3856" fmla="*/ 1018431 h 2561350"/>
                  <a:gd name="connsiteX18-3857" fmla="*/ 110133 w 2072429"/>
                  <a:gd name="connsiteY18-3858" fmla="*/ 382371 h 2561350"/>
                  <a:gd name="connsiteX19-3859" fmla="*/ 827923 w 2072429"/>
                  <a:gd name="connsiteY19-3860" fmla="*/ 389002 h 2561350"/>
                  <a:gd name="connsiteX20-3861" fmla="*/ 793019 w 2072429"/>
                  <a:gd name="connsiteY20-3862" fmla="*/ 283670 h 2561350"/>
                  <a:gd name="connsiteX21-3863" fmla="*/ 1028762 w 2072429"/>
                  <a:gd name="connsiteY21-3864" fmla="*/ 3 h 2561350"/>
                  <a:gd name="connsiteX0-3865" fmla="*/ 1028762 w 2072429"/>
                  <a:gd name="connsiteY0-3866" fmla="*/ 3 h 2561350"/>
                  <a:gd name="connsiteX1-3867" fmla="*/ 1243075 w 2072429"/>
                  <a:gd name="connsiteY1-3868" fmla="*/ 286050 h 2561350"/>
                  <a:gd name="connsiteX2-3869" fmla="*/ 1220939 w 2072429"/>
                  <a:gd name="connsiteY2-3870" fmla="*/ 389002 h 2561350"/>
                  <a:gd name="connsiteX3-3871" fmla="*/ 1959793 w 2072429"/>
                  <a:gd name="connsiteY3-3872" fmla="*/ 361648 h 2561350"/>
                  <a:gd name="connsiteX4-3873" fmla="*/ 2067556 w 2072429"/>
                  <a:gd name="connsiteY4-3874" fmla="*/ 961234 h 2561350"/>
                  <a:gd name="connsiteX5-3875" fmla="*/ 1863015 w 2072429"/>
                  <a:gd name="connsiteY5-3876" fmla="*/ 1037347 h 2561350"/>
                  <a:gd name="connsiteX6-3877" fmla="*/ 1847373 w 2072429"/>
                  <a:gd name="connsiteY6-3878" fmla="*/ 1535481 h 2561350"/>
                  <a:gd name="connsiteX7-3879" fmla="*/ 2065070 w 2072429"/>
                  <a:gd name="connsiteY7-3880" fmla="*/ 1597847 h 2561350"/>
                  <a:gd name="connsiteX8-3881" fmla="*/ 1952333 w 2072429"/>
                  <a:gd name="connsiteY8-3882" fmla="*/ 2180265 h 2561350"/>
                  <a:gd name="connsiteX9-3883" fmla="*/ 1223202 w 2072429"/>
                  <a:gd name="connsiteY9-3884" fmla="*/ 2167002 h 2561350"/>
                  <a:gd name="connsiteX10-3885" fmla="*/ 1243075 w 2072429"/>
                  <a:gd name="connsiteY10-3886" fmla="*/ 2275300 h 2561350"/>
                  <a:gd name="connsiteX11-3887" fmla="*/ 793019 w 2072429"/>
                  <a:gd name="connsiteY11-3888" fmla="*/ 2277680 h 2561350"/>
                  <a:gd name="connsiteX12-3889" fmla="*/ 822952 w 2072429"/>
                  <a:gd name="connsiteY12-3890" fmla="*/ 2167002 h 2561350"/>
                  <a:gd name="connsiteX13-3891" fmla="*/ 130027 w 2072429"/>
                  <a:gd name="connsiteY13-3892" fmla="*/ 2200159 h 2561350"/>
                  <a:gd name="connsiteX14-3893" fmla="*/ 1050 w 2072429"/>
                  <a:gd name="connsiteY14-3894" fmla="*/ 1657531 h 2561350"/>
                  <a:gd name="connsiteX15-3895" fmla="*/ 271446 w 2072429"/>
                  <a:gd name="connsiteY15-3896" fmla="*/ 1561668 h 2561350"/>
                  <a:gd name="connsiteX16-3897" fmla="*/ 249172 w 2072429"/>
                  <a:gd name="connsiteY16-3898" fmla="*/ 1045298 h 2561350"/>
                  <a:gd name="connsiteX17-3899" fmla="*/ 8510 w 2072429"/>
                  <a:gd name="connsiteY17-3900" fmla="*/ 1018431 h 2561350"/>
                  <a:gd name="connsiteX18-3901" fmla="*/ 110133 w 2072429"/>
                  <a:gd name="connsiteY18-3902" fmla="*/ 382371 h 2561350"/>
                  <a:gd name="connsiteX19-3903" fmla="*/ 827923 w 2072429"/>
                  <a:gd name="connsiteY19-3904" fmla="*/ 389002 h 2561350"/>
                  <a:gd name="connsiteX20-3905" fmla="*/ 793019 w 2072429"/>
                  <a:gd name="connsiteY20-3906" fmla="*/ 283670 h 2561350"/>
                  <a:gd name="connsiteX21-3907" fmla="*/ 1028762 w 2072429"/>
                  <a:gd name="connsiteY21-3908" fmla="*/ 3 h 2561350"/>
                  <a:gd name="connsiteX0-3909" fmla="*/ 1028762 w 2072429"/>
                  <a:gd name="connsiteY0-3910" fmla="*/ 3 h 2561350"/>
                  <a:gd name="connsiteX1-3911" fmla="*/ 1243075 w 2072429"/>
                  <a:gd name="connsiteY1-3912" fmla="*/ 286050 h 2561350"/>
                  <a:gd name="connsiteX2-3913" fmla="*/ 1220939 w 2072429"/>
                  <a:gd name="connsiteY2-3914" fmla="*/ 389002 h 2561350"/>
                  <a:gd name="connsiteX3-3915" fmla="*/ 1959793 w 2072429"/>
                  <a:gd name="connsiteY3-3916" fmla="*/ 361648 h 2561350"/>
                  <a:gd name="connsiteX4-3917" fmla="*/ 2067556 w 2072429"/>
                  <a:gd name="connsiteY4-3918" fmla="*/ 961234 h 2561350"/>
                  <a:gd name="connsiteX5-3919" fmla="*/ 1863015 w 2072429"/>
                  <a:gd name="connsiteY5-3920" fmla="*/ 1037347 h 2561350"/>
                  <a:gd name="connsiteX6-3921" fmla="*/ 1847373 w 2072429"/>
                  <a:gd name="connsiteY6-3922" fmla="*/ 1535481 h 2561350"/>
                  <a:gd name="connsiteX7-3923" fmla="*/ 2065070 w 2072429"/>
                  <a:gd name="connsiteY7-3924" fmla="*/ 1597847 h 2561350"/>
                  <a:gd name="connsiteX8-3925" fmla="*/ 1952333 w 2072429"/>
                  <a:gd name="connsiteY8-3926" fmla="*/ 2180265 h 2561350"/>
                  <a:gd name="connsiteX9-3927" fmla="*/ 1223202 w 2072429"/>
                  <a:gd name="connsiteY9-3928" fmla="*/ 2167002 h 2561350"/>
                  <a:gd name="connsiteX10-3929" fmla="*/ 1243075 w 2072429"/>
                  <a:gd name="connsiteY10-3930" fmla="*/ 2275300 h 2561350"/>
                  <a:gd name="connsiteX11-3931" fmla="*/ 793019 w 2072429"/>
                  <a:gd name="connsiteY11-3932" fmla="*/ 2277680 h 2561350"/>
                  <a:gd name="connsiteX12-3933" fmla="*/ 822952 w 2072429"/>
                  <a:gd name="connsiteY12-3934" fmla="*/ 2167002 h 2561350"/>
                  <a:gd name="connsiteX13-3935" fmla="*/ 130027 w 2072429"/>
                  <a:gd name="connsiteY13-3936" fmla="*/ 2200159 h 2561350"/>
                  <a:gd name="connsiteX14-3937" fmla="*/ 1050 w 2072429"/>
                  <a:gd name="connsiteY14-3938" fmla="*/ 1657531 h 2561350"/>
                  <a:gd name="connsiteX15-3939" fmla="*/ 271446 w 2072429"/>
                  <a:gd name="connsiteY15-3940" fmla="*/ 1561668 h 2561350"/>
                  <a:gd name="connsiteX16-3941" fmla="*/ 249172 w 2072429"/>
                  <a:gd name="connsiteY16-3942" fmla="*/ 1045298 h 2561350"/>
                  <a:gd name="connsiteX17-3943" fmla="*/ 8510 w 2072429"/>
                  <a:gd name="connsiteY17-3944" fmla="*/ 1018431 h 2561350"/>
                  <a:gd name="connsiteX18-3945" fmla="*/ 110133 w 2072429"/>
                  <a:gd name="connsiteY18-3946" fmla="*/ 382371 h 2561350"/>
                  <a:gd name="connsiteX19-3947" fmla="*/ 827923 w 2072429"/>
                  <a:gd name="connsiteY19-3948" fmla="*/ 389002 h 2561350"/>
                  <a:gd name="connsiteX20-3949" fmla="*/ 793019 w 2072429"/>
                  <a:gd name="connsiteY20-3950" fmla="*/ 283670 h 2561350"/>
                  <a:gd name="connsiteX21-3951" fmla="*/ 1028762 w 2072429"/>
                  <a:gd name="connsiteY21-3952" fmla="*/ 3 h 2561350"/>
                  <a:gd name="connsiteX0-3953" fmla="*/ 1028762 w 2072429"/>
                  <a:gd name="connsiteY0-3954" fmla="*/ 3 h 2561350"/>
                  <a:gd name="connsiteX1-3955" fmla="*/ 1243075 w 2072429"/>
                  <a:gd name="connsiteY1-3956" fmla="*/ 286050 h 2561350"/>
                  <a:gd name="connsiteX2-3957" fmla="*/ 1220939 w 2072429"/>
                  <a:gd name="connsiteY2-3958" fmla="*/ 389002 h 2561350"/>
                  <a:gd name="connsiteX3-3959" fmla="*/ 1959793 w 2072429"/>
                  <a:gd name="connsiteY3-3960" fmla="*/ 361648 h 2561350"/>
                  <a:gd name="connsiteX4-3961" fmla="*/ 2067556 w 2072429"/>
                  <a:gd name="connsiteY4-3962" fmla="*/ 961234 h 2561350"/>
                  <a:gd name="connsiteX5-3963" fmla="*/ 1863015 w 2072429"/>
                  <a:gd name="connsiteY5-3964" fmla="*/ 1037347 h 2561350"/>
                  <a:gd name="connsiteX6-3965" fmla="*/ 1847373 w 2072429"/>
                  <a:gd name="connsiteY6-3966" fmla="*/ 1535481 h 2561350"/>
                  <a:gd name="connsiteX7-3967" fmla="*/ 2065070 w 2072429"/>
                  <a:gd name="connsiteY7-3968" fmla="*/ 1597847 h 2561350"/>
                  <a:gd name="connsiteX8-3969" fmla="*/ 1952333 w 2072429"/>
                  <a:gd name="connsiteY8-3970" fmla="*/ 2180265 h 2561350"/>
                  <a:gd name="connsiteX9-3971" fmla="*/ 1223202 w 2072429"/>
                  <a:gd name="connsiteY9-3972" fmla="*/ 2167002 h 2561350"/>
                  <a:gd name="connsiteX10-3973" fmla="*/ 1243075 w 2072429"/>
                  <a:gd name="connsiteY10-3974" fmla="*/ 2275300 h 2561350"/>
                  <a:gd name="connsiteX11-3975" fmla="*/ 793019 w 2072429"/>
                  <a:gd name="connsiteY11-3976" fmla="*/ 2277680 h 2561350"/>
                  <a:gd name="connsiteX12-3977" fmla="*/ 822952 w 2072429"/>
                  <a:gd name="connsiteY12-3978" fmla="*/ 2167002 h 2561350"/>
                  <a:gd name="connsiteX13-3979" fmla="*/ 130027 w 2072429"/>
                  <a:gd name="connsiteY13-3980" fmla="*/ 2200159 h 2561350"/>
                  <a:gd name="connsiteX14-3981" fmla="*/ 1050 w 2072429"/>
                  <a:gd name="connsiteY14-3982" fmla="*/ 1657531 h 2561350"/>
                  <a:gd name="connsiteX15-3983" fmla="*/ 271446 w 2072429"/>
                  <a:gd name="connsiteY15-3984" fmla="*/ 1561668 h 2561350"/>
                  <a:gd name="connsiteX16-3985" fmla="*/ 249172 w 2072429"/>
                  <a:gd name="connsiteY16-3986" fmla="*/ 1045298 h 2561350"/>
                  <a:gd name="connsiteX17-3987" fmla="*/ 8510 w 2072429"/>
                  <a:gd name="connsiteY17-3988" fmla="*/ 1018431 h 2561350"/>
                  <a:gd name="connsiteX18-3989" fmla="*/ 110133 w 2072429"/>
                  <a:gd name="connsiteY18-3990" fmla="*/ 382371 h 2561350"/>
                  <a:gd name="connsiteX19-3991" fmla="*/ 827923 w 2072429"/>
                  <a:gd name="connsiteY19-3992" fmla="*/ 389002 h 2561350"/>
                  <a:gd name="connsiteX20-3993" fmla="*/ 793019 w 2072429"/>
                  <a:gd name="connsiteY20-3994" fmla="*/ 283670 h 2561350"/>
                  <a:gd name="connsiteX21-3995" fmla="*/ 1028762 w 2072429"/>
                  <a:gd name="connsiteY21-3996" fmla="*/ 3 h 2561350"/>
                  <a:gd name="connsiteX0-3997" fmla="*/ 1028762 w 2072429"/>
                  <a:gd name="connsiteY0-3998" fmla="*/ 3 h 2561350"/>
                  <a:gd name="connsiteX1-3999" fmla="*/ 1243075 w 2072429"/>
                  <a:gd name="connsiteY1-4000" fmla="*/ 286050 h 2561350"/>
                  <a:gd name="connsiteX2-4001" fmla="*/ 1220939 w 2072429"/>
                  <a:gd name="connsiteY2-4002" fmla="*/ 389002 h 2561350"/>
                  <a:gd name="connsiteX3-4003" fmla="*/ 1959793 w 2072429"/>
                  <a:gd name="connsiteY3-4004" fmla="*/ 361648 h 2561350"/>
                  <a:gd name="connsiteX4-4005" fmla="*/ 2067556 w 2072429"/>
                  <a:gd name="connsiteY4-4006" fmla="*/ 961234 h 2561350"/>
                  <a:gd name="connsiteX5-4007" fmla="*/ 1863015 w 2072429"/>
                  <a:gd name="connsiteY5-4008" fmla="*/ 1037347 h 2561350"/>
                  <a:gd name="connsiteX6-4009" fmla="*/ 1847373 w 2072429"/>
                  <a:gd name="connsiteY6-4010" fmla="*/ 1535481 h 2561350"/>
                  <a:gd name="connsiteX7-4011" fmla="*/ 2065070 w 2072429"/>
                  <a:gd name="connsiteY7-4012" fmla="*/ 1597847 h 2561350"/>
                  <a:gd name="connsiteX8-4013" fmla="*/ 1952333 w 2072429"/>
                  <a:gd name="connsiteY8-4014" fmla="*/ 2180265 h 2561350"/>
                  <a:gd name="connsiteX9-4015" fmla="*/ 1223202 w 2072429"/>
                  <a:gd name="connsiteY9-4016" fmla="*/ 2167002 h 2561350"/>
                  <a:gd name="connsiteX10-4017" fmla="*/ 1243075 w 2072429"/>
                  <a:gd name="connsiteY10-4018" fmla="*/ 2275300 h 2561350"/>
                  <a:gd name="connsiteX11-4019" fmla="*/ 793019 w 2072429"/>
                  <a:gd name="connsiteY11-4020" fmla="*/ 2277680 h 2561350"/>
                  <a:gd name="connsiteX12-4021" fmla="*/ 822952 w 2072429"/>
                  <a:gd name="connsiteY12-4022" fmla="*/ 2167002 h 2561350"/>
                  <a:gd name="connsiteX13-4023" fmla="*/ 130027 w 2072429"/>
                  <a:gd name="connsiteY13-4024" fmla="*/ 2200159 h 2561350"/>
                  <a:gd name="connsiteX14-4025" fmla="*/ 1050 w 2072429"/>
                  <a:gd name="connsiteY14-4026" fmla="*/ 1657531 h 2561350"/>
                  <a:gd name="connsiteX15-4027" fmla="*/ 271446 w 2072429"/>
                  <a:gd name="connsiteY15-4028" fmla="*/ 1561668 h 2561350"/>
                  <a:gd name="connsiteX16-4029" fmla="*/ 249172 w 2072429"/>
                  <a:gd name="connsiteY16-4030" fmla="*/ 1045298 h 2561350"/>
                  <a:gd name="connsiteX17-4031" fmla="*/ 8510 w 2072429"/>
                  <a:gd name="connsiteY17-4032" fmla="*/ 1018431 h 2561350"/>
                  <a:gd name="connsiteX18-4033" fmla="*/ 110133 w 2072429"/>
                  <a:gd name="connsiteY18-4034" fmla="*/ 382371 h 2561350"/>
                  <a:gd name="connsiteX19-4035" fmla="*/ 827923 w 2072429"/>
                  <a:gd name="connsiteY19-4036" fmla="*/ 389002 h 2561350"/>
                  <a:gd name="connsiteX20-4037" fmla="*/ 793019 w 2072429"/>
                  <a:gd name="connsiteY20-4038" fmla="*/ 283670 h 2561350"/>
                  <a:gd name="connsiteX21-4039" fmla="*/ 1028762 w 2072429"/>
                  <a:gd name="connsiteY21-4040" fmla="*/ 3 h 2561350"/>
                  <a:gd name="connsiteX0-4041" fmla="*/ 1028762 w 2072429"/>
                  <a:gd name="connsiteY0-4042" fmla="*/ 3 h 2561350"/>
                  <a:gd name="connsiteX1-4043" fmla="*/ 1243075 w 2072429"/>
                  <a:gd name="connsiteY1-4044" fmla="*/ 286050 h 2561350"/>
                  <a:gd name="connsiteX2-4045" fmla="*/ 1220939 w 2072429"/>
                  <a:gd name="connsiteY2-4046" fmla="*/ 389002 h 2561350"/>
                  <a:gd name="connsiteX3-4047" fmla="*/ 1959793 w 2072429"/>
                  <a:gd name="connsiteY3-4048" fmla="*/ 361648 h 2561350"/>
                  <a:gd name="connsiteX4-4049" fmla="*/ 2067556 w 2072429"/>
                  <a:gd name="connsiteY4-4050" fmla="*/ 961234 h 2561350"/>
                  <a:gd name="connsiteX5-4051" fmla="*/ 1863015 w 2072429"/>
                  <a:gd name="connsiteY5-4052" fmla="*/ 1037347 h 2561350"/>
                  <a:gd name="connsiteX6-4053" fmla="*/ 1847373 w 2072429"/>
                  <a:gd name="connsiteY6-4054" fmla="*/ 1535481 h 2561350"/>
                  <a:gd name="connsiteX7-4055" fmla="*/ 2065070 w 2072429"/>
                  <a:gd name="connsiteY7-4056" fmla="*/ 1597847 h 2561350"/>
                  <a:gd name="connsiteX8-4057" fmla="*/ 1952333 w 2072429"/>
                  <a:gd name="connsiteY8-4058" fmla="*/ 2180265 h 2561350"/>
                  <a:gd name="connsiteX9-4059" fmla="*/ 1223202 w 2072429"/>
                  <a:gd name="connsiteY9-4060" fmla="*/ 2167002 h 2561350"/>
                  <a:gd name="connsiteX10-4061" fmla="*/ 1243075 w 2072429"/>
                  <a:gd name="connsiteY10-4062" fmla="*/ 2275300 h 2561350"/>
                  <a:gd name="connsiteX11-4063" fmla="*/ 793019 w 2072429"/>
                  <a:gd name="connsiteY11-4064" fmla="*/ 2277680 h 2561350"/>
                  <a:gd name="connsiteX12-4065" fmla="*/ 822952 w 2072429"/>
                  <a:gd name="connsiteY12-4066" fmla="*/ 2167002 h 2561350"/>
                  <a:gd name="connsiteX13-4067" fmla="*/ 130027 w 2072429"/>
                  <a:gd name="connsiteY13-4068" fmla="*/ 2200159 h 2561350"/>
                  <a:gd name="connsiteX14-4069" fmla="*/ 1050 w 2072429"/>
                  <a:gd name="connsiteY14-4070" fmla="*/ 1657531 h 2561350"/>
                  <a:gd name="connsiteX15-4071" fmla="*/ 271446 w 2072429"/>
                  <a:gd name="connsiteY15-4072" fmla="*/ 1561668 h 2561350"/>
                  <a:gd name="connsiteX16-4073" fmla="*/ 249172 w 2072429"/>
                  <a:gd name="connsiteY16-4074" fmla="*/ 1045298 h 2561350"/>
                  <a:gd name="connsiteX17-4075" fmla="*/ 8510 w 2072429"/>
                  <a:gd name="connsiteY17-4076" fmla="*/ 1018431 h 2561350"/>
                  <a:gd name="connsiteX18-4077" fmla="*/ 110133 w 2072429"/>
                  <a:gd name="connsiteY18-4078" fmla="*/ 382371 h 2561350"/>
                  <a:gd name="connsiteX19-4079" fmla="*/ 827923 w 2072429"/>
                  <a:gd name="connsiteY19-4080" fmla="*/ 389002 h 2561350"/>
                  <a:gd name="connsiteX20-4081" fmla="*/ 793019 w 2072429"/>
                  <a:gd name="connsiteY20-4082" fmla="*/ 283670 h 2561350"/>
                  <a:gd name="connsiteX21-4083" fmla="*/ 1028762 w 2072429"/>
                  <a:gd name="connsiteY21-4084" fmla="*/ 3 h 2561350"/>
                  <a:gd name="connsiteX0-4085" fmla="*/ 1028762 w 2072429"/>
                  <a:gd name="connsiteY0-4086" fmla="*/ 3 h 2561350"/>
                  <a:gd name="connsiteX1-4087" fmla="*/ 1243075 w 2072429"/>
                  <a:gd name="connsiteY1-4088" fmla="*/ 286050 h 2561350"/>
                  <a:gd name="connsiteX2-4089" fmla="*/ 1220939 w 2072429"/>
                  <a:gd name="connsiteY2-4090" fmla="*/ 389002 h 2561350"/>
                  <a:gd name="connsiteX3-4091" fmla="*/ 1959793 w 2072429"/>
                  <a:gd name="connsiteY3-4092" fmla="*/ 361648 h 2561350"/>
                  <a:gd name="connsiteX4-4093" fmla="*/ 2067556 w 2072429"/>
                  <a:gd name="connsiteY4-4094" fmla="*/ 961234 h 2561350"/>
                  <a:gd name="connsiteX5-4095" fmla="*/ 1863015 w 2072429"/>
                  <a:gd name="connsiteY5-4096" fmla="*/ 1037347 h 2561350"/>
                  <a:gd name="connsiteX6-4097" fmla="*/ 1847373 w 2072429"/>
                  <a:gd name="connsiteY6-4098" fmla="*/ 1535481 h 2561350"/>
                  <a:gd name="connsiteX7-4099" fmla="*/ 2065070 w 2072429"/>
                  <a:gd name="connsiteY7-4100" fmla="*/ 1597847 h 2561350"/>
                  <a:gd name="connsiteX8-4101" fmla="*/ 1952333 w 2072429"/>
                  <a:gd name="connsiteY8-4102" fmla="*/ 2180265 h 2561350"/>
                  <a:gd name="connsiteX9-4103" fmla="*/ 1223202 w 2072429"/>
                  <a:gd name="connsiteY9-4104" fmla="*/ 2167002 h 2561350"/>
                  <a:gd name="connsiteX10-4105" fmla="*/ 1243075 w 2072429"/>
                  <a:gd name="connsiteY10-4106" fmla="*/ 2275300 h 2561350"/>
                  <a:gd name="connsiteX11-4107" fmla="*/ 793019 w 2072429"/>
                  <a:gd name="connsiteY11-4108" fmla="*/ 2277680 h 2561350"/>
                  <a:gd name="connsiteX12-4109" fmla="*/ 822952 w 2072429"/>
                  <a:gd name="connsiteY12-4110" fmla="*/ 2167002 h 2561350"/>
                  <a:gd name="connsiteX13-4111" fmla="*/ 130027 w 2072429"/>
                  <a:gd name="connsiteY13-4112" fmla="*/ 2200159 h 2561350"/>
                  <a:gd name="connsiteX14-4113" fmla="*/ 1050 w 2072429"/>
                  <a:gd name="connsiteY14-4114" fmla="*/ 1657531 h 2561350"/>
                  <a:gd name="connsiteX15-4115" fmla="*/ 271446 w 2072429"/>
                  <a:gd name="connsiteY15-4116" fmla="*/ 1561668 h 2561350"/>
                  <a:gd name="connsiteX16-4117" fmla="*/ 249172 w 2072429"/>
                  <a:gd name="connsiteY16-4118" fmla="*/ 1045298 h 2561350"/>
                  <a:gd name="connsiteX17-4119" fmla="*/ 8510 w 2072429"/>
                  <a:gd name="connsiteY17-4120" fmla="*/ 1018431 h 2561350"/>
                  <a:gd name="connsiteX18-4121" fmla="*/ 110133 w 2072429"/>
                  <a:gd name="connsiteY18-4122" fmla="*/ 382371 h 2561350"/>
                  <a:gd name="connsiteX19-4123" fmla="*/ 827923 w 2072429"/>
                  <a:gd name="connsiteY19-4124" fmla="*/ 389002 h 2561350"/>
                  <a:gd name="connsiteX20-4125" fmla="*/ 793019 w 2072429"/>
                  <a:gd name="connsiteY20-4126" fmla="*/ 283670 h 2561350"/>
                  <a:gd name="connsiteX21-4127" fmla="*/ 1028762 w 2072429"/>
                  <a:gd name="connsiteY21-4128" fmla="*/ 3 h 2561350"/>
                  <a:gd name="connsiteX0-4129" fmla="*/ 1028762 w 2072429"/>
                  <a:gd name="connsiteY0-4130" fmla="*/ 3 h 2561350"/>
                  <a:gd name="connsiteX1-4131" fmla="*/ 1243075 w 2072429"/>
                  <a:gd name="connsiteY1-4132" fmla="*/ 286050 h 2561350"/>
                  <a:gd name="connsiteX2-4133" fmla="*/ 1220939 w 2072429"/>
                  <a:gd name="connsiteY2-4134" fmla="*/ 389002 h 2561350"/>
                  <a:gd name="connsiteX3-4135" fmla="*/ 1959793 w 2072429"/>
                  <a:gd name="connsiteY3-4136" fmla="*/ 361648 h 2561350"/>
                  <a:gd name="connsiteX4-4137" fmla="*/ 2067556 w 2072429"/>
                  <a:gd name="connsiteY4-4138" fmla="*/ 961234 h 2561350"/>
                  <a:gd name="connsiteX5-4139" fmla="*/ 1863015 w 2072429"/>
                  <a:gd name="connsiteY5-4140" fmla="*/ 1037347 h 2561350"/>
                  <a:gd name="connsiteX6-4141" fmla="*/ 1847373 w 2072429"/>
                  <a:gd name="connsiteY6-4142" fmla="*/ 1535481 h 2561350"/>
                  <a:gd name="connsiteX7-4143" fmla="*/ 2065070 w 2072429"/>
                  <a:gd name="connsiteY7-4144" fmla="*/ 1597847 h 2561350"/>
                  <a:gd name="connsiteX8-4145" fmla="*/ 1952333 w 2072429"/>
                  <a:gd name="connsiteY8-4146" fmla="*/ 2180265 h 2561350"/>
                  <a:gd name="connsiteX9-4147" fmla="*/ 1223202 w 2072429"/>
                  <a:gd name="connsiteY9-4148" fmla="*/ 2167002 h 2561350"/>
                  <a:gd name="connsiteX10-4149" fmla="*/ 1243075 w 2072429"/>
                  <a:gd name="connsiteY10-4150" fmla="*/ 2275300 h 2561350"/>
                  <a:gd name="connsiteX11-4151" fmla="*/ 793019 w 2072429"/>
                  <a:gd name="connsiteY11-4152" fmla="*/ 2277680 h 2561350"/>
                  <a:gd name="connsiteX12-4153" fmla="*/ 822952 w 2072429"/>
                  <a:gd name="connsiteY12-4154" fmla="*/ 2167002 h 2561350"/>
                  <a:gd name="connsiteX13-4155" fmla="*/ 130027 w 2072429"/>
                  <a:gd name="connsiteY13-4156" fmla="*/ 2200159 h 2561350"/>
                  <a:gd name="connsiteX14-4157" fmla="*/ 1050 w 2072429"/>
                  <a:gd name="connsiteY14-4158" fmla="*/ 1657531 h 2561350"/>
                  <a:gd name="connsiteX15-4159" fmla="*/ 271446 w 2072429"/>
                  <a:gd name="connsiteY15-4160" fmla="*/ 1561668 h 2561350"/>
                  <a:gd name="connsiteX16-4161" fmla="*/ 249172 w 2072429"/>
                  <a:gd name="connsiteY16-4162" fmla="*/ 1045298 h 2561350"/>
                  <a:gd name="connsiteX17-4163" fmla="*/ 8510 w 2072429"/>
                  <a:gd name="connsiteY17-4164" fmla="*/ 1018431 h 2561350"/>
                  <a:gd name="connsiteX18-4165" fmla="*/ 110133 w 2072429"/>
                  <a:gd name="connsiteY18-4166" fmla="*/ 382371 h 2561350"/>
                  <a:gd name="connsiteX19-4167" fmla="*/ 827923 w 2072429"/>
                  <a:gd name="connsiteY19-4168" fmla="*/ 389002 h 2561350"/>
                  <a:gd name="connsiteX20-4169" fmla="*/ 793019 w 2072429"/>
                  <a:gd name="connsiteY20-4170" fmla="*/ 283670 h 2561350"/>
                  <a:gd name="connsiteX21-4171" fmla="*/ 1028762 w 2072429"/>
                  <a:gd name="connsiteY21-4172" fmla="*/ 3 h 2561350"/>
                  <a:gd name="connsiteX0-4173" fmla="*/ 1028762 w 2072429"/>
                  <a:gd name="connsiteY0-4174" fmla="*/ 3 h 2561350"/>
                  <a:gd name="connsiteX1-4175" fmla="*/ 1243075 w 2072429"/>
                  <a:gd name="connsiteY1-4176" fmla="*/ 286050 h 2561350"/>
                  <a:gd name="connsiteX2-4177" fmla="*/ 1220939 w 2072429"/>
                  <a:gd name="connsiteY2-4178" fmla="*/ 389002 h 2561350"/>
                  <a:gd name="connsiteX3-4179" fmla="*/ 1959793 w 2072429"/>
                  <a:gd name="connsiteY3-4180" fmla="*/ 361648 h 2561350"/>
                  <a:gd name="connsiteX4-4181" fmla="*/ 2067556 w 2072429"/>
                  <a:gd name="connsiteY4-4182" fmla="*/ 961234 h 2561350"/>
                  <a:gd name="connsiteX5-4183" fmla="*/ 1863015 w 2072429"/>
                  <a:gd name="connsiteY5-4184" fmla="*/ 1037347 h 2561350"/>
                  <a:gd name="connsiteX6-4185" fmla="*/ 1847373 w 2072429"/>
                  <a:gd name="connsiteY6-4186" fmla="*/ 1535481 h 2561350"/>
                  <a:gd name="connsiteX7-4187" fmla="*/ 2065070 w 2072429"/>
                  <a:gd name="connsiteY7-4188" fmla="*/ 1597847 h 2561350"/>
                  <a:gd name="connsiteX8-4189" fmla="*/ 1952333 w 2072429"/>
                  <a:gd name="connsiteY8-4190" fmla="*/ 2180265 h 2561350"/>
                  <a:gd name="connsiteX9-4191" fmla="*/ 1223202 w 2072429"/>
                  <a:gd name="connsiteY9-4192" fmla="*/ 2167002 h 2561350"/>
                  <a:gd name="connsiteX10-4193" fmla="*/ 1243075 w 2072429"/>
                  <a:gd name="connsiteY10-4194" fmla="*/ 2275300 h 2561350"/>
                  <a:gd name="connsiteX11-4195" fmla="*/ 793019 w 2072429"/>
                  <a:gd name="connsiteY11-4196" fmla="*/ 2277680 h 2561350"/>
                  <a:gd name="connsiteX12-4197" fmla="*/ 822952 w 2072429"/>
                  <a:gd name="connsiteY12-4198" fmla="*/ 2167002 h 2561350"/>
                  <a:gd name="connsiteX13-4199" fmla="*/ 130027 w 2072429"/>
                  <a:gd name="connsiteY13-4200" fmla="*/ 2200159 h 2561350"/>
                  <a:gd name="connsiteX14-4201" fmla="*/ 1050 w 2072429"/>
                  <a:gd name="connsiteY14-4202" fmla="*/ 1657531 h 2561350"/>
                  <a:gd name="connsiteX15-4203" fmla="*/ 271446 w 2072429"/>
                  <a:gd name="connsiteY15-4204" fmla="*/ 1561668 h 2561350"/>
                  <a:gd name="connsiteX16-4205" fmla="*/ 249172 w 2072429"/>
                  <a:gd name="connsiteY16-4206" fmla="*/ 1045298 h 2561350"/>
                  <a:gd name="connsiteX17-4207" fmla="*/ 8510 w 2072429"/>
                  <a:gd name="connsiteY17-4208" fmla="*/ 1018431 h 2561350"/>
                  <a:gd name="connsiteX18-4209" fmla="*/ 110133 w 2072429"/>
                  <a:gd name="connsiteY18-4210" fmla="*/ 382371 h 2561350"/>
                  <a:gd name="connsiteX19-4211" fmla="*/ 827923 w 2072429"/>
                  <a:gd name="connsiteY19-4212" fmla="*/ 389002 h 2561350"/>
                  <a:gd name="connsiteX20-4213" fmla="*/ 793019 w 2072429"/>
                  <a:gd name="connsiteY20-4214" fmla="*/ 283670 h 2561350"/>
                  <a:gd name="connsiteX21-4215" fmla="*/ 1028762 w 2072429"/>
                  <a:gd name="connsiteY21-4216" fmla="*/ 3 h 2561350"/>
                  <a:gd name="connsiteX0-4217" fmla="*/ 1028762 w 2072429"/>
                  <a:gd name="connsiteY0-4218" fmla="*/ 3 h 2561350"/>
                  <a:gd name="connsiteX1-4219" fmla="*/ 1243075 w 2072429"/>
                  <a:gd name="connsiteY1-4220" fmla="*/ 286050 h 2561350"/>
                  <a:gd name="connsiteX2-4221" fmla="*/ 1220939 w 2072429"/>
                  <a:gd name="connsiteY2-4222" fmla="*/ 389002 h 2561350"/>
                  <a:gd name="connsiteX3-4223" fmla="*/ 1959793 w 2072429"/>
                  <a:gd name="connsiteY3-4224" fmla="*/ 361648 h 2561350"/>
                  <a:gd name="connsiteX4-4225" fmla="*/ 2067556 w 2072429"/>
                  <a:gd name="connsiteY4-4226" fmla="*/ 961234 h 2561350"/>
                  <a:gd name="connsiteX5-4227" fmla="*/ 1847373 w 2072429"/>
                  <a:gd name="connsiteY5-4228" fmla="*/ 1535481 h 2561350"/>
                  <a:gd name="connsiteX6-4229" fmla="*/ 2065070 w 2072429"/>
                  <a:gd name="connsiteY6-4230" fmla="*/ 1597847 h 2561350"/>
                  <a:gd name="connsiteX7-4231" fmla="*/ 1952333 w 2072429"/>
                  <a:gd name="connsiteY7-4232" fmla="*/ 2180265 h 2561350"/>
                  <a:gd name="connsiteX8-4233" fmla="*/ 1223202 w 2072429"/>
                  <a:gd name="connsiteY8-4234" fmla="*/ 2167002 h 2561350"/>
                  <a:gd name="connsiteX9-4235" fmla="*/ 1243075 w 2072429"/>
                  <a:gd name="connsiteY9-4236" fmla="*/ 2275300 h 2561350"/>
                  <a:gd name="connsiteX10-4237" fmla="*/ 793019 w 2072429"/>
                  <a:gd name="connsiteY10-4238" fmla="*/ 2277680 h 2561350"/>
                  <a:gd name="connsiteX11-4239" fmla="*/ 822952 w 2072429"/>
                  <a:gd name="connsiteY11-4240" fmla="*/ 2167002 h 2561350"/>
                  <a:gd name="connsiteX12-4241" fmla="*/ 130027 w 2072429"/>
                  <a:gd name="connsiteY12-4242" fmla="*/ 2200159 h 2561350"/>
                  <a:gd name="connsiteX13-4243" fmla="*/ 1050 w 2072429"/>
                  <a:gd name="connsiteY13-4244" fmla="*/ 1657531 h 2561350"/>
                  <a:gd name="connsiteX14-4245" fmla="*/ 271446 w 2072429"/>
                  <a:gd name="connsiteY14-4246" fmla="*/ 1561668 h 2561350"/>
                  <a:gd name="connsiteX15-4247" fmla="*/ 249172 w 2072429"/>
                  <a:gd name="connsiteY15-4248" fmla="*/ 1045298 h 2561350"/>
                  <a:gd name="connsiteX16-4249" fmla="*/ 8510 w 2072429"/>
                  <a:gd name="connsiteY16-4250" fmla="*/ 1018431 h 2561350"/>
                  <a:gd name="connsiteX17-4251" fmla="*/ 110133 w 2072429"/>
                  <a:gd name="connsiteY17-4252" fmla="*/ 382371 h 2561350"/>
                  <a:gd name="connsiteX18-4253" fmla="*/ 827923 w 2072429"/>
                  <a:gd name="connsiteY18-4254" fmla="*/ 389002 h 2561350"/>
                  <a:gd name="connsiteX19-4255" fmla="*/ 793019 w 2072429"/>
                  <a:gd name="connsiteY19-4256" fmla="*/ 283670 h 2561350"/>
                  <a:gd name="connsiteX20-4257" fmla="*/ 1028762 w 2072429"/>
                  <a:gd name="connsiteY20-4258" fmla="*/ 3 h 2561350"/>
                  <a:gd name="connsiteX0-4259" fmla="*/ 1028762 w 2072429"/>
                  <a:gd name="connsiteY0-4260" fmla="*/ 3 h 2561350"/>
                  <a:gd name="connsiteX1-4261" fmla="*/ 1243075 w 2072429"/>
                  <a:gd name="connsiteY1-4262" fmla="*/ 286050 h 2561350"/>
                  <a:gd name="connsiteX2-4263" fmla="*/ 1220939 w 2072429"/>
                  <a:gd name="connsiteY2-4264" fmla="*/ 389002 h 2561350"/>
                  <a:gd name="connsiteX3-4265" fmla="*/ 1959793 w 2072429"/>
                  <a:gd name="connsiteY3-4266" fmla="*/ 361648 h 2561350"/>
                  <a:gd name="connsiteX4-4267" fmla="*/ 2067556 w 2072429"/>
                  <a:gd name="connsiteY4-4268" fmla="*/ 961234 h 2561350"/>
                  <a:gd name="connsiteX5-4269" fmla="*/ 1997927 w 2072429"/>
                  <a:gd name="connsiteY5-4270" fmla="*/ 1180071 h 2561350"/>
                  <a:gd name="connsiteX6-4271" fmla="*/ 1847373 w 2072429"/>
                  <a:gd name="connsiteY6-4272" fmla="*/ 1535481 h 2561350"/>
                  <a:gd name="connsiteX7-4273" fmla="*/ 2065070 w 2072429"/>
                  <a:gd name="connsiteY7-4274" fmla="*/ 1597847 h 2561350"/>
                  <a:gd name="connsiteX8-4275" fmla="*/ 1952333 w 2072429"/>
                  <a:gd name="connsiteY8-4276" fmla="*/ 2180265 h 2561350"/>
                  <a:gd name="connsiteX9-4277" fmla="*/ 1223202 w 2072429"/>
                  <a:gd name="connsiteY9-4278" fmla="*/ 2167002 h 2561350"/>
                  <a:gd name="connsiteX10-4279" fmla="*/ 1243075 w 2072429"/>
                  <a:gd name="connsiteY10-4280" fmla="*/ 2275300 h 2561350"/>
                  <a:gd name="connsiteX11-4281" fmla="*/ 793019 w 2072429"/>
                  <a:gd name="connsiteY11-4282" fmla="*/ 2277680 h 2561350"/>
                  <a:gd name="connsiteX12-4283" fmla="*/ 822952 w 2072429"/>
                  <a:gd name="connsiteY12-4284" fmla="*/ 2167002 h 2561350"/>
                  <a:gd name="connsiteX13-4285" fmla="*/ 130027 w 2072429"/>
                  <a:gd name="connsiteY13-4286" fmla="*/ 2200159 h 2561350"/>
                  <a:gd name="connsiteX14-4287" fmla="*/ 1050 w 2072429"/>
                  <a:gd name="connsiteY14-4288" fmla="*/ 1657531 h 2561350"/>
                  <a:gd name="connsiteX15-4289" fmla="*/ 271446 w 2072429"/>
                  <a:gd name="connsiteY15-4290" fmla="*/ 1561668 h 2561350"/>
                  <a:gd name="connsiteX16-4291" fmla="*/ 249172 w 2072429"/>
                  <a:gd name="connsiteY16-4292" fmla="*/ 1045298 h 2561350"/>
                  <a:gd name="connsiteX17-4293" fmla="*/ 8510 w 2072429"/>
                  <a:gd name="connsiteY17-4294" fmla="*/ 1018431 h 2561350"/>
                  <a:gd name="connsiteX18-4295" fmla="*/ 110133 w 2072429"/>
                  <a:gd name="connsiteY18-4296" fmla="*/ 382371 h 2561350"/>
                  <a:gd name="connsiteX19-4297" fmla="*/ 827923 w 2072429"/>
                  <a:gd name="connsiteY19-4298" fmla="*/ 389002 h 2561350"/>
                  <a:gd name="connsiteX20-4299" fmla="*/ 793019 w 2072429"/>
                  <a:gd name="connsiteY20-4300" fmla="*/ 283670 h 2561350"/>
                  <a:gd name="connsiteX21-4301" fmla="*/ 1028762 w 2072429"/>
                  <a:gd name="connsiteY21-4302" fmla="*/ 3 h 2561350"/>
                  <a:gd name="connsiteX0-4303" fmla="*/ 1028762 w 2072429"/>
                  <a:gd name="connsiteY0-4304" fmla="*/ 3 h 2561350"/>
                  <a:gd name="connsiteX1-4305" fmla="*/ 1243075 w 2072429"/>
                  <a:gd name="connsiteY1-4306" fmla="*/ 286050 h 2561350"/>
                  <a:gd name="connsiteX2-4307" fmla="*/ 1220939 w 2072429"/>
                  <a:gd name="connsiteY2-4308" fmla="*/ 389002 h 2561350"/>
                  <a:gd name="connsiteX3-4309" fmla="*/ 1959793 w 2072429"/>
                  <a:gd name="connsiteY3-4310" fmla="*/ 361648 h 2561350"/>
                  <a:gd name="connsiteX4-4311" fmla="*/ 2067556 w 2072429"/>
                  <a:gd name="connsiteY4-4312" fmla="*/ 961234 h 2561350"/>
                  <a:gd name="connsiteX5-4313" fmla="*/ 1883536 w 2072429"/>
                  <a:gd name="connsiteY5-4314" fmla="*/ 1025891 h 2561350"/>
                  <a:gd name="connsiteX6-4315" fmla="*/ 1847373 w 2072429"/>
                  <a:gd name="connsiteY6-4316" fmla="*/ 1535481 h 2561350"/>
                  <a:gd name="connsiteX7-4317" fmla="*/ 2065070 w 2072429"/>
                  <a:gd name="connsiteY7-4318" fmla="*/ 1597847 h 2561350"/>
                  <a:gd name="connsiteX8-4319" fmla="*/ 1952333 w 2072429"/>
                  <a:gd name="connsiteY8-4320" fmla="*/ 2180265 h 2561350"/>
                  <a:gd name="connsiteX9-4321" fmla="*/ 1223202 w 2072429"/>
                  <a:gd name="connsiteY9-4322" fmla="*/ 2167002 h 2561350"/>
                  <a:gd name="connsiteX10-4323" fmla="*/ 1243075 w 2072429"/>
                  <a:gd name="connsiteY10-4324" fmla="*/ 2275300 h 2561350"/>
                  <a:gd name="connsiteX11-4325" fmla="*/ 793019 w 2072429"/>
                  <a:gd name="connsiteY11-4326" fmla="*/ 2277680 h 2561350"/>
                  <a:gd name="connsiteX12-4327" fmla="*/ 822952 w 2072429"/>
                  <a:gd name="connsiteY12-4328" fmla="*/ 2167002 h 2561350"/>
                  <a:gd name="connsiteX13-4329" fmla="*/ 130027 w 2072429"/>
                  <a:gd name="connsiteY13-4330" fmla="*/ 2200159 h 2561350"/>
                  <a:gd name="connsiteX14-4331" fmla="*/ 1050 w 2072429"/>
                  <a:gd name="connsiteY14-4332" fmla="*/ 1657531 h 2561350"/>
                  <a:gd name="connsiteX15-4333" fmla="*/ 271446 w 2072429"/>
                  <a:gd name="connsiteY15-4334" fmla="*/ 1561668 h 2561350"/>
                  <a:gd name="connsiteX16-4335" fmla="*/ 249172 w 2072429"/>
                  <a:gd name="connsiteY16-4336" fmla="*/ 1045298 h 2561350"/>
                  <a:gd name="connsiteX17-4337" fmla="*/ 8510 w 2072429"/>
                  <a:gd name="connsiteY17-4338" fmla="*/ 1018431 h 2561350"/>
                  <a:gd name="connsiteX18-4339" fmla="*/ 110133 w 2072429"/>
                  <a:gd name="connsiteY18-4340" fmla="*/ 382371 h 2561350"/>
                  <a:gd name="connsiteX19-4341" fmla="*/ 827923 w 2072429"/>
                  <a:gd name="connsiteY19-4342" fmla="*/ 389002 h 2561350"/>
                  <a:gd name="connsiteX20-4343" fmla="*/ 793019 w 2072429"/>
                  <a:gd name="connsiteY20-4344" fmla="*/ 283670 h 2561350"/>
                  <a:gd name="connsiteX21-4345" fmla="*/ 1028762 w 2072429"/>
                  <a:gd name="connsiteY21-4346" fmla="*/ 3 h 2561350"/>
                  <a:gd name="connsiteX0-4347" fmla="*/ 1028762 w 2072429"/>
                  <a:gd name="connsiteY0-4348" fmla="*/ 3 h 2561350"/>
                  <a:gd name="connsiteX1-4349" fmla="*/ 1243075 w 2072429"/>
                  <a:gd name="connsiteY1-4350" fmla="*/ 286050 h 2561350"/>
                  <a:gd name="connsiteX2-4351" fmla="*/ 1220939 w 2072429"/>
                  <a:gd name="connsiteY2-4352" fmla="*/ 389002 h 2561350"/>
                  <a:gd name="connsiteX3-4353" fmla="*/ 1959793 w 2072429"/>
                  <a:gd name="connsiteY3-4354" fmla="*/ 361648 h 2561350"/>
                  <a:gd name="connsiteX4-4355" fmla="*/ 2067556 w 2072429"/>
                  <a:gd name="connsiteY4-4356" fmla="*/ 961234 h 2561350"/>
                  <a:gd name="connsiteX5-4357" fmla="*/ 1883536 w 2072429"/>
                  <a:gd name="connsiteY5-4358" fmla="*/ 1025891 h 2561350"/>
                  <a:gd name="connsiteX6-4359" fmla="*/ 1847373 w 2072429"/>
                  <a:gd name="connsiteY6-4360" fmla="*/ 1535481 h 2561350"/>
                  <a:gd name="connsiteX7-4361" fmla="*/ 2065070 w 2072429"/>
                  <a:gd name="connsiteY7-4362" fmla="*/ 1597847 h 2561350"/>
                  <a:gd name="connsiteX8-4363" fmla="*/ 1952333 w 2072429"/>
                  <a:gd name="connsiteY8-4364" fmla="*/ 2180265 h 2561350"/>
                  <a:gd name="connsiteX9-4365" fmla="*/ 1223202 w 2072429"/>
                  <a:gd name="connsiteY9-4366" fmla="*/ 2167002 h 2561350"/>
                  <a:gd name="connsiteX10-4367" fmla="*/ 1243075 w 2072429"/>
                  <a:gd name="connsiteY10-4368" fmla="*/ 2275300 h 2561350"/>
                  <a:gd name="connsiteX11-4369" fmla="*/ 793019 w 2072429"/>
                  <a:gd name="connsiteY11-4370" fmla="*/ 2277680 h 2561350"/>
                  <a:gd name="connsiteX12-4371" fmla="*/ 822952 w 2072429"/>
                  <a:gd name="connsiteY12-4372" fmla="*/ 2167002 h 2561350"/>
                  <a:gd name="connsiteX13-4373" fmla="*/ 130027 w 2072429"/>
                  <a:gd name="connsiteY13-4374" fmla="*/ 2200159 h 2561350"/>
                  <a:gd name="connsiteX14-4375" fmla="*/ 1050 w 2072429"/>
                  <a:gd name="connsiteY14-4376" fmla="*/ 1657531 h 2561350"/>
                  <a:gd name="connsiteX15-4377" fmla="*/ 271446 w 2072429"/>
                  <a:gd name="connsiteY15-4378" fmla="*/ 1561668 h 2561350"/>
                  <a:gd name="connsiteX16-4379" fmla="*/ 249172 w 2072429"/>
                  <a:gd name="connsiteY16-4380" fmla="*/ 1045298 h 2561350"/>
                  <a:gd name="connsiteX17-4381" fmla="*/ 8510 w 2072429"/>
                  <a:gd name="connsiteY17-4382" fmla="*/ 1018431 h 2561350"/>
                  <a:gd name="connsiteX18-4383" fmla="*/ 110133 w 2072429"/>
                  <a:gd name="connsiteY18-4384" fmla="*/ 382371 h 2561350"/>
                  <a:gd name="connsiteX19-4385" fmla="*/ 827923 w 2072429"/>
                  <a:gd name="connsiteY19-4386" fmla="*/ 389002 h 2561350"/>
                  <a:gd name="connsiteX20-4387" fmla="*/ 793019 w 2072429"/>
                  <a:gd name="connsiteY20-4388" fmla="*/ 283670 h 2561350"/>
                  <a:gd name="connsiteX21-4389" fmla="*/ 1028762 w 2072429"/>
                  <a:gd name="connsiteY21-4390" fmla="*/ 3 h 2561350"/>
                  <a:gd name="connsiteX0-4391" fmla="*/ 1028762 w 2072429"/>
                  <a:gd name="connsiteY0-4392" fmla="*/ 3 h 2561350"/>
                  <a:gd name="connsiteX1-4393" fmla="*/ 1243075 w 2072429"/>
                  <a:gd name="connsiteY1-4394" fmla="*/ 286050 h 2561350"/>
                  <a:gd name="connsiteX2-4395" fmla="*/ 1220939 w 2072429"/>
                  <a:gd name="connsiteY2-4396" fmla="*/ 389002 h 2561350"/>
                  <a:gd name="connsiteX3-4397" fmla="*/ 1959793 w 2072429"/>
                  <a:gd name="connsiteY3-4398" fmla="*/ 361648 h 2561350"/>
                  <a:gd name="connsiteX4-4399" fmla="*/ 2067556 w 2072429"/>
                  <a:gd name="connsiteY4-4400" fmla="*/ 961234 h 2561350"/>
                  <a:gd name="connsiteX5-4401" fmla="*/ 1883536 w 2072429"/>
                  <a:gd name="connsiteY5-4402" fmla="*/ 1025891 h 2561350"/>
                  <a:gd name="connsiteX6-4403" fmla="*/ 1847373 w 2072429"/>
                  <a:gd name="connsiteY6-4404" fmla="*/ 1535481 h 2561350"/>
                  <a:gd name="connsiteX7-4405" fmla="*/ 2065070 w 2072429"/>
                  <a:gd name="connsiteY7-4406" fmla="*/ 1597847 h 2561350"/>
                  <a:gd name="connsiteX8-4407" fmla="*/ 1952333 w 2072429"/>
                  <a:gd name="connsiteY8-4408" fmla="*/ 2180265 h 2561350"/>
                  <a:gd name="connsiteX9-4409" fmla="*/ 1223202 w 2072429"/>
                  <a:gd name="connsiteY9-4410" fmla="*/ 2167002 h 2561350"/>
                  <a:gd name="connsiteX10-4411" fmla="*/ 1243075 w 2072429"/>
                  <a:gd name="connsiteY10-4412" fmla="*/ 2275300 h 2561350"/>
                  <a:gd name="connsiteX11-4413" fmla="*/ 793019 w 2072429"/>
                  <a:gd name="connsiteY11-4414" fmla="*/ 2277680 h 2561350"/>
                  <a:gd name="connsiteX12-4415" fmla="*/ 822952 w 2072429"/>
                  <a:gd name="connsiteY12-4416" fmla="*/ 2167002 h 2561350"/>
                  <a:gd name="connsiteX13-4417" fmla="*/ 130027 w 2072429"/>
                  <a:gd name="connsiteY13-4418" fmla="*/ 2200159 h 2561350"/>
                  <a:gd name="connsiteX14-4419" fmla="*/ 1050 w 2072429"/>
                  <a:gd name="connsiteY14-4420" fmla="*/ 1657531 h 2561350"/>
                  <a:gd name="connsiteX15-4421" fmla="*/ 271446 w 2072429"/>
                  <a:gd name="connsiteY15-4422" fmla="*/ 1561668 h 2561350"/>
                  <a:gd name="connsiteX16-4423" fmla="*/ 249172 w 2072429"/>
                  <a:gd name="connsiteY16-4424" fmla="*/ 1045298 h 2561350"/>
                  <a:gd name="connsiteX17-4425" fmla="*/ 8510 w 2072429"/>
                  <a:gd name="connsiteY17-4426" fmla="*/ 1018431 h 2561350"/>
                  <a:gd name="connsiteX18-4427" fmla="*/ 110133 w 2072429"/>
                  <a:gd name="connsiteY18-4428" fmla="*/ 382371 h 2561350"/>
                  <a:gd name="connsiteX19-4429" fmla="*/ 827923 w 2072429"/>
                  <a:gd name="connsiteY19-4430" fmla="*/ 389002 h 2561350"/>
                  <a:gd name="connsiteX20-4431" fmla="*/ 793019 w 2072429"/>
                  <a:gd name="connsiteY20-4432" fmla="*/ 283670 h 2561350"/>
                  <a:gd name="connsiteX21-4433" fmla="*/ 1028762 w 2072429"/>
                  <a:gd name="connsiteY21-4434" fmla="*/ 3 h 2561350"/>
                  <a:gd name="connsiteX0-4435" fmla="*/ 1028762 w 2072429"/>
                  <a:gd name="connsiteY0-4436" fmla="*/ 3 h 2561350"/>
                  <a:gd name="connsiteX1-4437" fmla="*/ 1243075 w 2072429"/>
                  <a:gd name="connsiteY1-4438" fmla="*/ 286050 h 2561350"/>
                  <a:gd name="connsiteX2-4439" fmla="*/ 1220939 w 2072429"/>
                  <a:gd name="connsiteY2-4440" fmla="*/ 389002 h 2561350"/>
                  <a:gd name="connsiteX3-4441" fmla="*/ 1959793 w 2072429"/>
                  <a:gd name="connsiteY3-4442" fmla="*/ 361648 h 2561350"/>
                  <a:gd name="connsiteX4-4443" fmla="*/ 2067556 w 2072429"/>
                  <a:gd name="connsiteY4-4444" fmla="*/ 961234 h 2561350"/>
                  <a:gd name="connsiteX5-4445" fmla="*/ 1883536 w 2072429"/>
                  <a:gd name="connsiteY5-4446" fmla="*/ 1025891 h 2561350"/>
                  <a:gd name="connsiteX6-4447" fmla="*/ 1847373 w 2072429"/>
                  <a:gd name="connsiteY6-4448" fmla="*/ 1535481 h 2561350"/>
                  <a:gd name="connsiteX7-4449" fmla="*/ 2065070 w 2072429"/>
                  <a:gd name="connsiteY7-4450" fmla="*/ 1597847 h 2561350"/>
                  <a:gd name="connsiteX8-4451" fmla="*/ 1952333 w 2072429"/>
                  <a:gd name="connsiteY8-4452" fmla="*/ 2180265 h 2561350"/>
                  <a:gd name="connsiteX9-4453" fmla="*/ 1223202 w 2072429"/>
                  <a:gd name="connsiteY9-4454" fmla="*/ 2167002 h 2561350"/>
                  <a:gd name="connsiteX10-4455" fmla="*/ 1243075 w 2072429"/>
                  <a:gd name="connsiteY10-4456" fmla="*/ 2275300 h 2561350"/>
                  <a:gd name="connsiteX11-4457" fmla="*/ 793019 w 2072429"/>
                  <a:gd name="connsiteY11-4458" fmla="*/ 2277680 h 2561350"/>
                  <a:gd name="connsiteX12-4459" fmla="*/ 822952 w 2072429"/>
                  <a:gd name="connsiteY12-4460" fmla="*/ 2167002 h 2561350"/>
                  <a:gd name="connsiteX13-4461" fmla="*/ 130027 w 2072429"/>
                  <a:gd name="connsiteY13-4462" fmla="*/ 2200159 h 2561350"/>
                  <a:gd name="connsiteX14-4463" fmla="*/ 1050 w 2072429"/>
                  <a:gd name="connsiteY14-4464" fmla="*/ 1657531 h 2561350"/>
                  <a:gd name="connsiteX15-4465" fmla="*/ 271446 w 2072429"/>
                  <a:gd name="connsiteY15-4466" fmla="*/ 1561668 h 2561350"/>
                  <a:gd name="connsiteX16-4467" fmla="*/ 249172 w 2072429"/>
                  <a:gd name="connsiteY16-4468" fmla="*/ 1045298 h 2561350"/>
                  <a:gd name="connsiteX17-4469" fmla="*/ 8510 w 2072429"/>
                  <a:gd name="connsiteY17-4470" fmla="*/ 1018431 h 2561350"/>
                  <a:gd name="connsiteX18-4471" fmla="*/ 110133 w 2072429"/>
                  <a:gd name="connsiteY18-4472" fmla="*/ 382371 h 2561350"/>
                  <a:gd name="connsiteX19-4473" fmla="*/ 827923 w 2072429"/>
                  <a:gd name="connsiteY19-4474" fmla="*/ 389002 h 2561350"/>
                  <a:gd name="connsiteX20-4475" fmla="*/ 793019 w 2072429"/>
                  <a:gd name="connsiteY20-4476" fmla="*/ 283670 h 2561350"/>
                  <a:gd name="connsiteX21-4477" fmla="*/ 1028762 w 2072429"/>
                  <a:gd name="connsiteY21-4478" fmla="*/ 3 h 2561350"/>
                  <a:gd name="connsiteX0-4479" fmla="*/ 1028762 w 2072429"/>
                  <a:gd name="connsiteY0-4480" fmla="*/ 3 h 2561350"/>
                  <a:gd name="connsiteX1-4481" fmla="*/ 1243075 w 2072429"/>
                  <a:gd name="connsiteY1-4482" fmla="*/ 286050 h 2561350"/>
                  <a:gd name="connsiteX2-4483" fmla="*/ 1220939 w 2072429"/>
                  <a:gd name="connsiteY2-4484" fmla="*/ 389002 h 2561350"/>
                  <a:gd name="connsiteX3-4485" fmla="*/ 1959793 w 2072429"/>
                  <a:gd name="connsiteY3-4486" fmla="*/ 361648 h 2561350"/>
                  <a:gd name="connsiteX4-4487" fmla="*/ 2067556 w 2072429"/>
                  <a:gd name="connsiteY4-4488" fmla="*/ 961234 h 2561350"/>
                  <a:gd name="connsiteX5-4489" fmla="*/ 1883536 w 2072429"/>
                  <a:gd name="connsiteY5-4490" fmla="*/ 1025891 h 2561350"/>
                  <a:gd name="connsiteX6-4491" fmla="*/ 1847373 w 2072429"/>
                  <a:gd name="connsiteY6-4492" fmla="*/ 1535481 h 2561350"/>
                  <a:gd name="connsiteX7-4493" fmla="*/ 2065070 w 2072429"/>
                  <a:gd name="connsiteY7-4494" fmla="*/ 1597847 h 2561350"/>
                  <a:gd name="connsiteX8-4495" fmla="*/ 1952333 w 2072429"/>
                  <a:gd name="connsiteY8-4496" fmla="*/ 2180265 h 2561350"/>
                  <a:gd name="connsiteX9-4497" fmla="*/ 1223202 w 2072429"/>
                  <a:gd name="connsiteY9-4498" fmla="*/ 2167002 h 2561350"/>
                  <a:gd name="connsiteX10-4499" fmla="*/ 1243075 w 2072429"/>
                  <a:gd name="connsiteY10-4500" fmla="*/ 2275300 h 2561350"/>
                  <a:gd name="connsiteX11-4501" fmla="*/ 793019 w 2072429"/>
                  <a:gd name="connsiteY11-4502" fmla="*/ 2277680 h 2561350"/>
                  <a:gd name="connsiteX12-4503" fmla="*/ 822952 w 2072429"/>
                  <a:gd name="connsiteY12-4504" fmla="*/ 2167002 h 2561350"/>
                  <a:gd name="connsiteX13-4505" fmla="*/ 130027 w 2072429"/>
                  <a:gd name="connsiteY13-4506" fmla="*/ 2200159 h 2561350"/>
                  <a:gd name="connsiteX14-4507" fmla="*/ 1050 w 2072429"/>
                  <a:gd name="connsiteY14-4508" fmla="*/ 1657531 h 2561350"/>
                  <a:gd name="connsiteX15-4509" fmla="*/ 271446 w 2072429"/>
                  <a:gd name="connsiteY15-4510" fmla="*/ 1561668 h 2561350"/>
                  <a:gd name="connsiteX16-4511" fmla="*/ 249172 w 2072429"/>
                  <a:gd name="connsiteY16-4512" fmla="*/ 1045298 h 2561350"/>
                  <a:gd name="connsiteX17-4513" fmla="*/ 8510 w 2072429"/>
                  <a:gd name="connsiteY17-4514" fmla="*/ 1018431 h 2561350"/>
                  <a:gd name="connsiteX18-4515" fmla="*/ 110133 w 2072429"/>
                  <a:gd name="connsiteY18-4516" fmla="*/ 382371 h 2561350"/>
                  <a:gd name="connsiteX19-4517" fmla="*/ 827923 w 2072429"/>
                  <a:gd name="connsiteY19-4518" fmla="*/ 389002 h 2561350"/>
                  <a:gd name="connsiteX20-4519" fmla="*/ 793019 w 2072429"/>
                  <a:gd name="connsiteY20-4520" fmla="*/ 283670 h 2561350"/>
                  <a:gd name="connsiteX21-4521" fmla="*/ 1028762 w 2072429"/>
                  <a:gd name="connsiteY21-4522" fmla="*/ 3 h 2561350"/>
                  <a:gd name="connsiteX0-4523" fmla="*/ 1028762 w 2072429"/>
                  <a:gd name="connsiteY0-4524" fmla="*/ 3 h 2561350"/>
                  <a:gd name="connsiteX1-4525" fmla="*/ 1243075 w 2072429"/>
                  <a:gd name="connsiteY1-4526" fmla="*/ 286050 h 2561350"/>
                  <a:gd name="connsiteX2-4527" fmla="*/ 1220939 w 2072429"/>
                  <a:gd name="connsiteY2-4528" fmla="*/ 389002 h 2561350"/>
                  <a:gd name="connsiteX3-4529" fmla="*/ 1959793 w 2072429"/>
                  <a:gd name="connsiteY3-4530" fmla="*/ 361648 h 2561350"/>
                  <a:gd name="connsiteX4-4531" fmla="*/ 2067556 w 2072429"/>
                  <a:gd name="connsiteY4-4532" fmla="*/ 961234 h 2561350"/>
                  <a:gd name="connsiteX5-4533" fmla="*/ 1883536 w 2072429"/>
                  <a:gd name="connsiteY5-4534" fmla="*/ 1025891 h 2561350"/>
                  <a:gd name="connsiteX6-4535" fmla="*/ 1847373 w 2072429"/>
                  <a:gd name="connsiteY6-4536" fmla="*/ 1535481 h 2561350"/>
                  <a:gd name="connsiteX7-4537" fmla="*/ 2065070 w 2072429"/>
                  <a:gd name="connsiteY7-4538" fmla="*/ 1597847 h 2561350"/>
                  <a:gd name="connsiteX8-4539" fmla="*/ 1952333 w 2072429"/>
                  <a:gd name="connsiteY8-4540" fmla="*/ 2180265 h 2561350"/>
                  <a:gd name="connsiteX9-4541" fmla="*/ 1223202 w 2072429"/>
                  <a:gd name="connsiteY9-4542" fmla="*/ 2167002 h 2561350"/>
                  <a:gd name="connsiteX10-4543" fmla="*/ 1243075 w 2072429"/>
                  <a:gd name="connsiteY10-4544" fmla="*/ 2275300 h 2561350"/>
                  <a:gd name="connsiteX11-4545" fmla="*/ 793019 w 2072429"/>
                  <a:gd name="connsiteY11-4546" fmla="*/ 2277680 h 2561350"/>
                  <a:gd name="connsiteX12-4547" fmla="*/ 822952 w 2072429"/>
                  <a:gd name="connsiteY12-4548" fmla="*/ 2167002 h 2561350"/>
                  <a:gd name="connsiteX13-4549" fmla="*/ 130027 w 2072429"/>
                  <a:gd name="connsiteY13-4550" fmla="*/ 2200159 h 2561350"/>
                  <a:gd name="connsiteX14-4551" fmla="*/ 1050 w 2072429"/>
                  <a:gd name="connsiteY14-4552" fmla="*/ 1657531 h 2561350"/>
                  <a:gd name="connsiteX15-4553" fmla="*/ 271446 w 2072429"/>
                  <a:gd name="connsiteY15-4554" fmla="*/ 1561668 h 2561350"/>
                  <a:gd name="connsiteX16-4555" fmla="*/ 249172 w 2072429"/>
                  <a:gd name="connsiteY16-4556" fmla="*/ 1045298 h 2561350"/>
                  <a:gd name="connsiteX17-4557" fmla="*/ 8510 w 2072429"/>
                  <a:gd name="connsiteY17-4558" fmla="*/ 1018431 h 2561350"/>
                  <a:gd name="connsiteX18-4559" fmla="*/ 110133 w 2072429"/>
                  <a:gd name="connsiteY18-4560" fmla="*/ 382371 h 2561350"/>
                  <a:gd name="connsiteX19-4561" fmla="*/ 827923 w 2072429"/>
                  <a:gd name="connsiteY19-4562" fmla="*/ 389002 h 2561350"/>
                  <a:gd name="connsiteX20-4563" fmla="*/ 793019 w 2072429"/>
                  <a:gd name="connsiteY20-4564" fmla="*/ 283670 h 2561350"/>
                  <a:gd name="connsiteX21-4565" fmla="*/ 1028762 w 2072429"/>
                  <a:gd name="connsiteY21-4566" fmla="*/ 3 h 2561350"/>
                  <a:gd name="connsiteX0-4567" fmla="*/ 1028762 w 2072429"/>
                  <a:gd name="connsiteY0-4568" fmla="*/ 3 h 2561350"/>
                  <a:gd name="connsiteX1-4569" fmla="*/ 1243075 w 2072429"/>
                  <a:gd name="connsiteY1-4570" fmla="*/ 286050 h 2561350"/>
                  <a:gd name="connsiteX2-4571" fmla="*/ 1220939 w 2072429"/>
                  <a:gd name="connsiteY2-4572" fmla="*/ 389002 h 2561350"/>
                  <a:gd name="connsiteX3-4573" fmla="*/ 1959793 w 2072429"/>
                  <a:gd name="connsiteY3-4574" fmla="*/ 361648 h 2561350"/>
                  <a:gd name="connsiteX4-4575" fmla="*/ 2067556 w 2072429"/>
                  <a:gd name="connsiteY4-4576" fmla="*/ 961234 h 2561350"/>
                  <a:gd name="connsiteX5-4577" fmla="*/ 1883536 w 2072429"/>
                  <a:gd name="connsiteY5-4578" fmla="*/ 1025891 h 2561350"/>
                  <a:gd name="connsiteX6-4579" fmla="*/ 1847373 w 2072429"/>
                  <a:gd name="connsiteY6-4580" fmla="*/ 1535481 h 2561350"/>
                  <a:gd name="connsiteX7-4581" fmla="*/ 2065070 w 2072429"/>
                  <a:gd name="connsiteY7-4582" fmla="*/ 1597847 h 2561350"/>
                  <a:gd name="connsiteX8-4583" fmla="*/ 1952333 w 2072429"/>
                  <a:gd name="connsiteY8-4584" fmla="*/ 2180265 h 2561350"/>
                  <a:gd name="connsiteX9-4585" fmla="*/ 1223202 w 2072429"/>
                  <a:gd name="connsiteY9-4586" fmla="*/ 2167002 h 2561350"/>
                  <a:gd name="connsiteX10-4587" fmla="*/ 1243075 w 2072429"/>
                  <a:gd name="connsiteY10-4588" fmla="*/ 2275300 h 2561350"/>
                  <a:gd name="connsiteX11-4589" fmla="*/ 793019 w 2072429"/>
                  <a:gd name="connsiteY11-4590" fmla="*/ 2277680 h 2561350"/>
                  <a:gd name="connsiteX12-4591" fmla="*/ 822952 w 2072429"/>
                  <a:gd name="connsiteY12-4592" fmla="*/ 2167002 h 2561350"/>
                  <a:gd name="connsiteX13-4593" fmla="*/ 130027 w 2072429"/>
                  <a:gd name="connsiteY13-4594" fmla="*/ 2200159 h 2561350"/>
                  <a:gd name="connsiteX14-4595" fmla="*/ 1050 w 2072429"/>
                  <a:gd name="connsiteY14-4596" fmla="*/ 1657531 h 2561350"/>
                  <a:gd name="connsiteX15-4597" fmla="*/ 271446 w 2072429"/>
                  <a:gd name="connsiteY15-4598" fmla="*/ 1561668 h 2561350"/>
                  <a:gd name="connsiteX16-4599" fmla="*/ 249172 w 2072429"/>
                  <a:gd name="connsiteY16-4600" fmla="*/ 1045298 h 2561350"/>
                  <a:gd name="connsiteX17-4601" fmla="*/ 8510 w 2072429"/>
                  <a:gd name="connsiteY17-4602" fmla="*/ 1018431 h 2561350"/>
                  <a:gd name="connsiteX18-4603" fmla="*/ 110133 w 2072429"/>
                  <a:gd name="connsiteY18-4604" fmla="*/ 382371 h 2561350"/>
                  <a:gd name="connsiteX19-4605" fmla="*/ 827923 w 2072429"/>
                  <a:gd name="connsiteY19-4606" fmla="*/ 389002 h 2561350"/>
                  <a:gd name="connsiteX20-4607" fmla="*/ 793019 w 2072429"/>
                  <a:gd name="connsiteY20-4608" fmla="*/ 283670 h 2561350"/>
                  <a:gd name="connsiteX21-4609" fmla="*/ 1028762 w 2072429"/>
                  <a:gd name="connsiteY21-4610" fmla="*/ 3 h 2561350"/>
                  <a:gd name="connsiteX0-4611" fmla="*/ 1028762 w 2072429"/>
                  <a:gd name="connsiteY0-4612" fmla="*/ 3 h 2561350"/>
                  <a:gd name="connsiteX1-4613" fmla="*/ 1243075 w 2072429"/>
                  <a:gd name="connsiteY1-4614" fmla="*/ 286050 h 2561350"/>
                  <a:gd name="connsiteX2-4615" fmla="*/ 1220939 w 2072429"/>
                  <a:gd name="connsiteY2-4616" fmla="*/ 389002 h 2561350"/>
                  <a:gd name="connsiteX3-4617" fmla="*/ 1959793 w 2072429"/>
                  <a:gd name="connsiteY3-4618" fmla="*/ 361648 h 2561350"/>
                  <a:gd name="connsiteX4-4619" fmla="*/ 2067556 w 2072429"/>
                  <a:gd name="connsiteY4-4620" fmla="*/ 961234 h 2561350"/>
                  <a:gd name="connsiteX5-4621" fmla="*/ 1883536 w 2072429"/>
                  <a:gd name="connsiteY5-4622" fmla="*/ 1025891 h 2561350"/>
                  <a:gd name="connsiteX6-4623" fmla="*/ 1847373 w 2072429"/>
                  <a:gd name="connsiteY6-4624" fmla="*/ 1535481 h 2561350"/>
                  <a:gd name="connsiteX7-4625" fmla="*/ 2065070 w 2072429"/>
                  <a:gd name="connsiteY7-4626" fmla="*/ 1597847 h 2561350"/>
                  <a:gd name="connsiteX8-4627" fmla="*/ 1952333 w 2072429"/>
                  <a:gd name="connsiteY8-4628" fmla="*/ 2180265 h 2561350"/>
                  <a:gd name="connsiteX9-4629" fmla="*/ 1223202 w 2072429"/>
                  <a:gd name="connsiteY9-4630" fmla="*/ 2167002 h 2561350"/>
                  <a:gd name="connsiteX10-4631" fmla="*/ 1243075 w 2072429"/>
                  <a:gd name="connsiteY10-4632" fmla="*/ 2275300 h 2561350"/>
                  <a:gd name="connsiteX11-4633" fmla="*/ 793019 w 2072429"/>
                  <a:gd name="connsiteY11-4634" fmla="*/ 2277680 h 2561350"/>
                  <a:gd name="connsiteX12-4635" fmla="*/ 822952 w 2072429"/>
                  <a:gd name="connsiteY12-4636" fmla="*/ 2167002 h 2561350"/>
                  <a:gd name="connsiteX13-4637" fmla="*/ 130027 w 2072429"/>
                  <a:gd name="connsiteY13-4638" fmla="*/ 2200159 h 2561350"/>
                  <a:gd name="connsiteX14-4639" fmla="*/ 1050 w 2072429"/>
                  <a:gd name="connsiteY14-4640" fmla="*/ 1657531 h 2561350"/>
                  <a:gd name="connsiteX15-4641" fmla="*/ 271446 w 2072429"/>
                  <a:gd name="connsiteY15-4642" fmla="*/ 1561668 h 2561350"/>
                  <a:gd name="connsiteX16-4643" fmla="*/ 249172 w 2072429"/>
                  <a:gd name="connsiteY16-4644" fmla="*/ 1045298 h 2561350"/>
                  <a:gd name="connsiteX17-4645" fmla="*/ 8510 w 2072429"/>
                  <a:gd name="connsiteY17-4646" fmla="*/ 1018431 h 2561350"/>
                  <a:gd name="connsiteX18-4647" fmla="*/ 110133 w 2072429"/>
                  <a:gd name="connsiteY18-4648" fmla="*/ 382371 h 2561350"/>
                  <a:gd name="connsiteX19-4649" fmla="*/ 827923 w 2072429"/>
                  <a:gd name="connsiteY19-4650" fmla="*/ 389002 h 2561350"/>
                  <a:gd name="connsiteX20-4651" fmla="*/ 793019 w 2072429"/>
                  <a:gd name="connsiteY20-4652" fmla="*/ 283670 h 2561350"/>
                  <a:gd name="connsiteX21-4653" fmla="*/ 1028762 w 2072429"/>
                  <a:gd name="connsiteY21-4654" fmla="*/ 3 h 2561350"/>
                  <a:gd name="connsiteX0-4655" fmla="*/ 1028762 w 2072429"/>
                  <a:gd name="connsiteY0-4656" fmla="*/ 3 h 2561350"/>
                  <a:gd name="connsiteX1-4657" fmla="*/ 1243075 w 2072429"/>
                  <a:gd name="connsiteY1-4658" fmla="*/ 286050 h 2561350"/>
                  <a:gd name="connsiteX2-4659" fmla="*/ 1220939 w 2072429"/>
                  <a:gd name="connsiteY2-4660" fmla="*/ 389002 h 2561350"/>
                  <a:gd name="connsiteX3-4661" fmla="*/ 1959793 w 2072429"/>
                  <a:gd name="connsiteY3-4662" fmla="*/ 361648 h 2561350"/>
                  <a:gd name="connsiteX4-4663" fmla="*/ 2067556 w 2072429"/>
                  <a:gd name="connsiteY4-4664" fmla="*/ 961234 h 2561350"/>
                  <a:gd name="connsiteX5-4665" fmla="*/ 1883536 w 2072429"/>
                  <a:gd name="connsiteY5-4666" fmla="*/ 1025891 h 2561350"/>
                  <a:gd name="connsiteX6-4667" fmla="*/ 1847373 w 2072429"/>
                  <a:gd name="connsiteY6-4668" fmla="*/ 1535481 h 2561350"/>
                  <a:gd name="connsiteX7-4669" fmla="*/ 2065070 w 2072429"/>
                  <a:gd name="connsiteY7-4670" fmla="*/ 1597847 h 2561350"/>
                  <a:gd name="connsiteX8-4671" fmla="*/ 1952333 w 2072429"/>
                  <a:gd name="connsiteY8-4672" fmla="*/ 2180265 h 2561350"/>
                  <a:gd name="connsiteX9-4673" fmla="*/ 1223202 w 2072429"/>
                  <a:gd name="connsiteY9-4674" fmla="*/ 2167002 h 2561350"/>
                  <a:gd name="connsiteX10-4675" fmla="*/ 1243075 w 2072429"/>
                  <a:gd name="connsiteY10-4676" fmla="*/ 2275300 h 2561350"/>
                  <a:gd name="connsiteX11-4677" fmla="*/ 793019 w 2072429"/>
                  <a:gd name="connsiteY11-4678" fmla="*/ 2277680 h 2561350"/>
                  <a:gd name="connsiteX12-4679" fmla="*/ 822952 w 2072429"/>
                  <a:gd name="connsiteY12-4680" fmla="*/ 2167002 h 2561350"/>
                  <a:gd name="connsiteX13-4681" fmla="*/ 130027 w 2072429"/>
                  <a:gd name="connsiteY13-4682" fmla="*/ 2200159 h 2561350"/>
                  <a:gd name="connsiteX14-4683" fmla="*/ 1050 w 2072429"/>
                  <a:gd name="connsiteY14-4684" fmla="*/ 1657531 h 2561350"/>
                  <a:gd name="connsiteX15-4685" fmla="*/ 271446 w 2072429"/>
                  <a:gd name="connsiteY15-4686" fmla="*/ 1561668 h 2561350"/>
                  <a:gd name="connsiteX16-4687" fmla="*/ 249172 w 2072429"/>
                  <a:gd name="connsiteY16-4688" fmla="*/ 1045298 h 2561350"/>
                  <a:gd name="connsiteX17-4689" fmla="*/ 8510 w 2072429"/>
                  <a:gd name="connsiteY17-4690" fmla="*/ 1018431 h 2561350"/>
                  <a:gd name="connsiteX18-4691" fmla="*/ 110133 w 2072429"/>
                  <a:gd name="connsiteY18-4692" fmla="*/ 382371 h 2561350"/>
                  <a:gd name="connsiteX19-4693" fmla="*/ 827923 w 2072429"/>
                  <a:gd name="connsiteY19-4694" fmla="*/ 389002 h 2561350"/>
                  <a:gd name="connsiteX20-4695" fmla="*/ 793019 w 2072429"/>
                  <a:gd name="connsiteY20-4696" fmla="*/ 283670 h 2561350"/>
                  <a:gd name="connsiteX21-4697" fmla="*/ 1028762 w 2072429"/>
                  <a:gd name="connsiteY21-4698" fmla="*/ 3 h 2561350"/>
                  <a:gd name="connsiteX0-4699" fmla="*/ 1028762 w 2072429"/>
                  <a:gd name="connsiteY0-4700" fmla="*/ 3 h 2561350"/>
                  <a:gd name="connsiteX1-4701" fmla="*/ 1243075 w 2072429"/>
                  <a:gd name="connsiteY1-4702" fmla="*/ 286050 h 2561350"/>
                  <a:gd name="connsiteX2-4703" fmla="*/ 1220939 w 2072429"/>
                  <a:gd name="connsiteY2-4704" fmla="*/ 389002 h 2561350"/>
                  <a:gd name="connsiteX3-4705" fmla="*/ 1959793 w 2072429"/>
                  <a:gd name="connsiteY3-4706" fmla="*/ 361648 h 2561350"/>
                  <a:gd name="connsiteX4-4707" fmla="*/ 2067556 w 2072429"/>
                  <a:gd name="connsiteY4-4708" fmla="*/ 961234 h 2561350"/>
                  <a:gd name="connsiteX5-4709" fmla="*/ 1883536 w 2072429"/>
                  <a:gd name="connsiteY5-4710" fmla="*/ 1025891 h 2561350"/>
                  <a:gd name="connsiteX6-4711" fmla="*/ 1847373 w 2072429"/>
                  <a:gd name="connsiteY6-4712" fmla="*/ 1535481 h 2561350"/>
                  <a:gd name="connsiteX7-4713" fmla="*/ 2065070 w 2072429"/>
                  <a:gd name="connsiteY7-4714" fmla="*/ 1597847 h 2561350"/>
                  <a:gd name="connsiteX8-4715" fmla="*/ 1952333 w 2072429"/>
                  <a:gd name="connsiteY8-4716" fmla="*/ 2180265 h 2561350"/>
                  <a:gd name="connsiteX9-4717" fmla="*/ 1223202 w 2072429"/>
                  <a:gd name="connsiteY9-4718" fmla="*/ 2167002 h 2561350"/>
                  <a:gd name="connsiteX10-4719" fmla="*/ 1243075 w 2072429"/>
                  <a:gd name="connsiteY10-4720" fmla="*/ 2275300 h 2561350"/>
                  <a:gd name="connsiteX11-4721" fmla="*/ 793019 w 2072429"/>
                  <a:gd name="connsiteY11-4722" fmla="*/ 2277680 h 2561350"/>
                  <a:gd name="connsiteX12-4723" fmla="*/ 822952 w 2072429"/>
                  <a:gd name="connsiteY12-4724" fmla="*/ 2167002 h 2561350"/>
                  <a:gd name="connsiteX13-4725" fmla="*/ 130027 w 2072429"/>
                  <a:gd name="connsiteY13-4726" fmla="*/ 2200159 h 2561350"/>
                  <a:gd name="connsiteX14-4727" fmla="*/ 1050 w 2072429"/>
                  <a:gd name="connsiteY14-4728" fmla="*/ 1657531 h 2561350"/>
                  <a:gd name="connsiteX15-4729" fmla="*/ 271446 w 2072429"/>
                  <a:gd name="connsiteY15-4730" fmla="*/ 1561668 h 2561350"/>
                  <a:gd name="connsiteX16-4731" fmla="*/ 249172 w 2072429"/>
                  <a:gd name="connsiteY16-4732" fmla="*/ 1045298 h 2561350"/>
                  <a:gd name="connsiteX17-4733" fmla="*/ 8510 w 2072429"/>
                  <a:gd name="connsiteY17-4734" fmla="*/ 1018431 h 2561350"/>
                  <a:gd name="connsiteX18-4735" fmla="*/ 110133 w 2072429"/>
                  <a:gd name="connsiteY18-4736" fmla="*/ 382371 h 2561350"/>
                  <a:gd name="connsiteX19-4737" fmla="*/ 827923 w 2072429"/>
                  <a:gd name="connsiteY19-4738" fmla="*/ 389002 h 2561350"/>
                  <a:gd name="connsiteX20-4739" fmla="*/ 793019 w 2072429"/>
                  <a:gd name="connsiteY20-4740" fmla="*/ 283670 h 2561350"/>
                  <a:gd name="connsiteX21-4741" fmla="*/ 1028762 w 2072429"/>
                  <a:gd name="connsiteY21-4742" fmla="*/ 3 h 2561350"/>
                  <a:gd name="connsiteX0-4743" fmla="*/ 1028762 w 2072429"/>
                  <a:gd name="connsiteY0-4744" fmla="*/ 3 h 2561350"/>
                  <a:gd name="connsiteX1-4745" fmla="*/ 1243075 w 2072429"/>
                  <a:gd name="connsiteY1-4746" fmla="*/ 286050 h 2561350"/>
                  <a:gd name="connsiteX2-4747" fmla="*/ 1220939 w 2072429"/>
                  <a:gd name="connsiteY2-4748" fmla="*/ 389002 h 2561350"/>
                  <a:gd name="connsiteX3-4749" fmla="*/ 1959793 w 2072429"/>
                  <a:gd name="connsiteY3-4750" fmla="*/ 361648 h 2561350"/>
                  <a:gd name="connsiteX4-4751" fmla="*/ 2067556 w 2072429"/>
                  <a:gd name="connsiteY4-4752" fmla="*/ 961234 h 2561350"/>
                  <a:gd name="connsiteX5-4753" fmla="*/ 1883536 w 2072429"/>
                  <a:gd name="connsiteY5-4754" fmla="*/ 1025891 h 2561350"/>
                  <a:gd name="connsiteX6-4755" fmla="*/ 1847373 w 2072429"/>
                  <a:gd name="connsiteY6-4756" fmla="*/ 1535481 h 2561350"/>
                  <a:gd name="connsiteX7-4757" fmla="*/ 2065070 w 2072429"/>
                  <a:gd name="connsiteY7-4758" fmla="*/ 1597847 h 2561350"/>
                  <a:gd name="connsiteX8-4759" fmla="*/ 1952333 w 2072429"/>
                  <a:gd name="connsiteY8-4760" fmla="*/ 2180265 h 2561350"/>
                  <a:gd name="connsiteX9-4761" fmla="*/ 1223202 w 2072429"/>
                  <a:gd name="connsiteY9-4762" fmla="*/ 2167002 h 2561350"/>
                  <a:gd name="connsiteX10-4763" fmla="*/ 1243075 w 2072429"/>
                  <a:gd name="connsiteY10-4764" fmla="*/ 2275300 h 2561350"/>
                  <a:gd name="connsiteX11-4765" fmla="*/ 793019 w 2072429"/>
                  <a:gd name="connsiteY11-4766" fmla="*/ 2277680 h 2561350"/>
                  <a:gd name="connsiteX12-4767" fmla="*/ 822952 w 2072429"/>
                  <a:gd name="connsiteY12-4768" fmla="*/ 2167002 h 2561350"/>
                  <a:gd name="connsiteX13-4769" fmla="*/ 130027 w 2072429"/>
                  <a:gd name="connsiteY13-4770" fmla="*/ 2200159 h 2561350"/>
                  <a:gd name="connsiteX14-4771" fmla="*/ 1050 w 2072429"/>
                  <a:gd name="connsiteY14-4772" fmla="*/ 1657531 h 2561350"/>
                  <a:gd name="connsiteX15-4773" fmla="*/ 271446 w 2072429"/>
                  <a:gd name="connsiteY15-4774" fmla="*/ 1561668 h 2561350"/>
                  <a:gd name="connsiteX16-4775" fmla="*/ 249172 w 2072429"/>
                  <a:gd name="connsiteY16-4776" fmla="*/ 1045298 h 2561350"/>
                  <a:gd name="connsiteX17-4777" fmla="*/ 8510 w 2072429"/>
                  <a:gd name="connsiteY17-4778" fmla="*/ 1018431 h 2561350"/>
                  <a:gd name="connsiteX18-4779" fmla="*/ 110133 w 2072429"/>
                  <a:gd name="connsiteY18-4780" fmla="*/ 382371 h 2561350"/>
                  <a:gd name="connsiteX19-4781" fmla="*/ 827923 w 2072429"/>
                  <a:gd name="connsiteY19-4782" fmla="*/ 389002 h 2561350"/>
                  <a:gd name="connsiteX20-4783" fmla="*/ 793019 w 2072429"/>
                  <a:gd name="connsiteY20-4784" fmla="*/ 283670 h 2561350"/>
                  <a:gd name="connsiteX21-4785" fmla="*/ 1028762 w 2072429"/>
                  <a:gd name="connsiteY21-4786" fmla="*/ 3 h 2561350"/>
                  <a:gd name="connsiteX0-4787" fmla="*/ 1028762 w 2072429"/>
                  <a:gd name="connsiteY0-4788" fmla="*/ 3 h 2561350"/>
                  <a:gd name="connsiteX1-4789" fmla="*/ 1243075 w 2072429"/>
                  <a:gd name="connsiteY1-4790" fmla="*/ 286050 h 2561350"/>
                  <a:gd name="connsiteX2-4791" fmla="*/ 1220939 w 2072429"/>
                  <a:gd name="connsiteY2-4792" fmla="*/ 389002 h 2561350"/>
                  <a:gd name="connsiteX3-4793" fmla="*/ 1959793 w 2072429"/>
                  <a:gd name="connsiteY3-4794" fmla="*/ 361648 h 2561350"/>
                  <a:gd name="connsiteX4-4795" fmla="*/ 2067556 w 2072429"/>
                  <a:gd name="connsiteY4-4796" fmla="*/ 961234 h 2561350"/>
                  <a:gd name="connsiteX5-4797" fmla="*/ 1883536 w 2072429"/>
                  <a:gd name="connsiteY5-4798" fmla="*/ 1025891 h 2561350"/>
                  <a:gd name="connsiteX6-4799" fmla="*/ 1847373 w 2072429"/>
                  <a:gd name="connsiteY6-4800" fmla="*/ 1535481 h 2561350"/>
                  <a:gd name="connsiteX7-4801" fmla="*/ 2065070 w 2072429"/>
                  <a:gd name="connsiteY7-4802" fmla="*/ 1597847 h 2561350"/>
                  <a:gd name="connsiteX8-4803" fmla="*/ 1952333 w 2072429"/>
                  <a:gd name="connsiteY8-4804" fmla="*/ 2180265 h 2561350"/>
                  <a:gd name="connsiteX9-4805" fmla="*/ 1223202 w 2072429"/>
                  <a:gd name="connsiteY9-4806" fmla="*/ 2167002 h 2561350"/>
                  <a:gd name="connsiteX10-4807" fmla="*/ 1243075 w 2072429"/>
                  <a:gd name="connsiteY10-4808" fmla="*/ 2275300 h 2561350"/>
                  <a:gd name="connsiteX11-4809" fmla="*/ 793019 w 2072429"/>
                  <a:gd name="connsiteY11-4810" fmla="*/ 2277680 h 2561350"/>
                  <a:gd name="connsiteX12-4811" fmla="*/ 822952 w 2072429"/>
                  <a:gd name="connsiteY12-4812" fmla="*/ 2167002 h 2561350"/>
                  <a:gd name="connsiteX13-4813" fmla="*/ 130027 w 2072429"/>
                  <a:gd name="connsiteY13-4814" fmla="*/ 2200159 h 2561350"/>
                  <a:gd name="connsiteX14-4815" fmla="*/ 1050 w 2072429"/>
                  <a:gd name="connsiteY14-4816" fmla="*/ 1657531 h 2561350"/>
                  <a:gd name="connsiteX15-4817" fmla="*/ 271446 w 2072429"/>
                  <a:gd name="connsiteY15-4818" fmla="*/ 1561668 h 2561350"/>
                  <a:gd name="connsiteX16-4819" fmla="*/ 249172 w 2072429"/>
                  <a:gd name="connsiteY16-4820" fmla="*/ 1045298 h 2561350"/>
                  <a:gd name="connsiteX17-4821" fmla="*/ 8510 w 2072429"/>
                  <a:gd name="connsiteY17-4822" fmla="*/ 1018431 h 2561350"/>
                  <a:gd name="connsiteX18-4823" fmla="*/ 110133 w 2072429"/>
                  <a:gd name="connsiteY18-4824" fmla="*/ 382371 h 2561350"/>
                  <a:gd name="connsiteX19-4825" fmla="*/ 827923 w 2072429"/>
                  <a:gd name="connsiteY19-4826" fmla="*/ 389002 h 2561350"/>
                  <a:gd name="connsiteX20-4827" fmla="*/ 793019 w 2072429"/>
                  <a:gd name="connsiteY20-4828" fmla="*/ 283670 h 2561350"/>
                  <a:gd name="connsiteX21-4829" fmla="*/ 1028762 w 2072429"/>
                  <a:gd name="connsiteY21-4830" fmla="*/ 3 h 2561350"/>
                  <a:gd name="connsiteX0-4831" fmla="*/ 1028762 w 2072429"/>
                  <a:gd name="connsiteY0-4832" fmla="*/ 3 h 2561350"/>
                  <a:gd name="connsiteX1-4833" fmla="*/ 1243075 w 2072429"/>
                  <a:gd name="connsiteY1-4834" fmla="*/ 286050 h 2561350"/>
                  <a:gd name="connsiteX2-4835" fmla="*/ 1220939 w 2072429"/>
                  <a:gd name="connsiteY2-4836" fmla="*/ 389002 h 2561350"/>
                  <a:gd name="connsiteX3-4837" fmla="*/ 1959793 w 2072429"/>
                  <a:gd name="connsiteY3-4838" fmla="*/ 361648 h 2561350"/>
                  <a:gd name="connsiteX4-4839" fmla="*/ 2067556 w 2072429"/>
                  <a:gd name="connsiteY4-4840" fmla="*/ 961234 h 2561350"/>
                  <a:gd name="connsiteX5-4841" fmla="*/ 1881048 w 2072429"/>
                  <a:gd name="connsiteY5-4842" fmla="*/ 1030865 h 2561350"/>
                  <a:gd name="connsiteX6-4843" fmla="*/ 1847373 w 2072429"/>
                  <a:gd name="connsiteY6-4844" fmla="*/ 1535481 h 2561350"/>
                  <a:gd name="connsiteX7-4845" fmla="*/ 2065070 w 2072429"/>
                  <a:gd name="connsiteY7-4846" fmla="*/ 1597847 h 2561350"/>
                  <a:gd name="connsiteX8-4847" fmla="*/ 1952333 w 2072429"/>
                  <a:gd name="connsiteY8-4848" fmla="*/ 2180265 h 2561350"/>
                  <a:gd name="connsiteX9-4849" fmla="*/ 1223202 w 2072429"/>
                  <a:gd name="connsiteY9-4850" fmla="*/ 2167002 h 2561350"/>
                  <a:gd name="connsiteX10-4851" fmla="*/ 1243075 w 2072429"/>
                  <a:gd name="connsiteY10-4852" fmla="*/ 2275300 h 2561350"/>
                  <a:gd name="connsiteX11-4853" fmla="*/ 793019 w 2072429"/>
                  <a:gd name="connsiteY11-4854" fmla="*/ 2277680 h 2561350"/>
                  <a:gd name="connsiteX12-4855" fmla="*/ 822952 w 2072429"/>
                  <a:gd name="connsiteY12-4856" fmla="*/ 2167002 h 2561350"/>
                  <a:gd name="connsiteX13-4857" fmla="*/ 130027 w 2072429"/>
                  <a:gd name="connsiteY13-4858" fmla="*/ 2200159 h 2561350"/>
                  <a:gd name="connsiteX14-4859" fmla="*/ 1050 w 2072429"/>
                  <a:gd name="connsiteY14-4860" fmla="*/ 1657531 h 2561350"/>
                  <a:gd name="connsiteX15-4861" fmla="*/ 271446 w 2072429"/>
                  <a:gd name="connsiteY15-4862" fmla="*/ 1561668 h 2561350"/>
                  <a:gd name="connsiteX16-4863" fmla="*/ 249172 w 2072429"/>
                  <a:gd name="connsiteY16-4864" fmla="*/ 1045298 h 2561350"/>
                  <a:gd name="connsiteX17-4865" fmla="*/ 8510 w 2072429"/>
                  <a:gd name="connsiteY17-4866" fmla="*/ 1018431 h 2561350"/>
                  <a:gd name="connsiteX18-4867" fmla="*/ 110133 w 2072429"/>
                  <a:gd name="connsiteY18-4868" fmla="*/ 382371 h 2561350"/>
                  <a:gd name="connsiteX19-4869" fmla="*/ 827923 w 2072429"/>
                  <a:gd name="connsiteY19-4870" fmla="*/ 389002 h 2561350"/>
                  <a:gd name="connsiteX20-4871" fmla="*/ 793019 w 2072429"/>
                  <a:gd name="connsiteY20-4872" fmla="*/ 283670 h 2561350"/>
                  <a:gd name="connsiteX21-4873" fmla="*/ 1028762 w 2072429"/>
                  <a:gd name="connsiteY21-4874" fmla="*/ 3 h 2561350"/>
                  <a:gd name="connsiteX0-4875" fmla="*/ 1028762 w 2072429"/>
                  <a:gd name="connsiteY0-4876" fmla="*/ 3 h 2561350"/>
                  <a:gd name="connsiteX1-4877" fmla="*/ 1243075 w 2072429"/>
                  <a:gd name="connsiteY1-4878" fmla="*/ 286050 h 2561350"/>
                  <a:gd name="connsiteX2-4879" fmla="*/ 1220939 w 2072429"/>
                  <a:gd name="connsiteY2-4880" fmla="*/ 389002 h 2561350"/>
                  <a:gd name="connsiteX3-4881" fmla="*/ 1959793 w 2072429"/>
                  <a:gd name="connsiteY3-4882" fmla="*/ 361648 h 2561350"/>
                  <a:gd name="connsiteX4-4883" fmla="*/ 2067556 w 2072429"/>
                  <a:gd name="connsiteY4-4884" fmla="*/ 961234 h 2561350"/>
                  <a:gd name="connsiteX5-4885" fmla="*/ 1881048 w 2072429"/>
                  <a:gd name="connsiteY5-4886" fmla="*/ 1030865 h 2561350"/>
                  <a:gd name="connsiteX6-4887" fmla="*/ 1847373 w 2072429"/>
                  <a:gd name="connsiteY6-4888" fmla="*/ 1535481 h 2561350"/>
                  <a:gd name="connsiteX7-4889" fmla="*/ 2065070 w 2072429"/>
                  <a:gd name="connsiteY7-4890" fmla="*/ 1597847 h 2561350"/>
                  <a:gd name="connsiteX8-4891" fmla="*/ 1952333 w 2072429"/>
                  <a:gd name="connsiteY8-4892" fmla="*/ 2180265 h 2561350"/>
                  <a:gd name="connsiteX9-4893" fmla="*/ 1223202 w 2072429"/>
                  <a:gd name="connsiteY9-4894" fmla="*/ 2167002 h 2561350"/>
                  <a:gd name="connsiteX10-4895" fmla="*/ 1243075 w 2072429"/>
                  <a:gd name="connsiteY10-4896" fmla="*/ 2275300 h 2561350"/>
                  <a:gd name="connsiteX11-4897" fmla="*/ 793019 w 2072429"/>
                  <a:gd name="connsiteY11-4898" fmla="*/ 2277680 h 2561350"/>
                  <a:gd name="connsiteX12-4899" fmla="*/ 822952 w 2072429"/>
                  <a:gd name="connsiteY12-4900" fmla="*/ 2167002 h 2561350"/>
                  <a:gd name="connsiteX13-4901" fmla="*/ 130027 w 2072429"/>
                  <a:gd name="connsiteY13-4902" fmla="*/ 2200159 h 2561350"/>
                  <a:gd name="connsiteX14-4903" fmla="*/ 1050 w 2072429"/>
                  <a:gd name="connsiteY14-4904" fmla="*/ 1657531 h 2561350"/>
                  <a:gd name="connsiteX15-4905" fmla="*/ 271446 w 2072429"/>
                  <a:gd name="connsiteY15-4906" fmla="*/ 1561668 h 2561350"/>
                  <a:gd name="connsiteX16-4907" fmla="*/ 249172 w 2072429"/>
                  <a:gd name="connsiteY16-4908" fmla="*/ 1045298 h 2561350"/>
                  <a:gd name="connsiteX17-4909" fmla="*/ 8510 w 2072429"/>
                  <a:gd name="connsiteY17-4910" fmla="*/ 1018431 h 2561350"/>
                  <a:gd name="connsiteX18-4911" fmla="*/ 110133 w 2072429"/>
                  <a:gd name="connsiteY18-4912" fmla="*/ 382371 h 2561350"/>
                  <a:gd name="connsiteX19-4913" fmla="*/ 827923 w 2072429"/>
                  <a:gd name="connsiteY19-4914" fmla="*/ 389002 h 2561350"/>
                  <a:gd name="connsiteX20-4915" fmla="*/ 793019 w 2072429"/>
                  <a:gd name="connsiteY20-4916" fmla="*/ 283670 h 2561350"/>
                  <a:gd name="connsiteX21-4917" fmla="*/ 1028762 w 2072429"/>
                  <a:gd name="connsiteY21-4918" fmla="*/ 3 h 2561350"/>
                  <a:gd name="connsiteX0-4919" fmla="*/ 1028762 w 2069564"/>
                  <a:gd name="connsiteY0-4920" fmla="*/ 3 h 2561350"/>
                  <a:gd name="connsiteX1-4921" fmla="*/ 1243075 w 2069564"/>
                  <a:gd name="connsiteY1-4922" fmla="*/ 286050 h 2561350"/>
                  <a:gd name="connsiteX2-4923" fmla="*/ 1220939 w 2069564"/>
                  <a:gd name="connsiteY2-4924" fmla="*/ 389002 h 2561350"/>
                  <a:gd name="connsiteX3-4925" fmla="*/ 1959793 w 2069564"/>
                  <a:gd name="connsiteY3-4926" fmla="*/ 361648 h 2561350"/>
                  <a:gd name="connsiteX4-4927" fmla="*/ 2067556 w 2069564"/>
                  <a:gd name="connsiteY4-4928" fmla="*/ 961234 h 2561350"/>
                  <a:gd name="connsiteX5-4929" fmla="*/ 1881048 w 2069564"/>
                  <a:gd name="connsiteY5-4930" fmla="*/ 1030865 h 2561350"/>
                  <a:gd name="connsiteX6-4931" fmla="*/ 1847373 w 2069564"/>
                  <a:gd name="connsiteY6-4932" fmla="*/ 1535481 h 2561350"/>
                  <a:gd name="connsiteX7-4933" fmla="*/ 2065070 w 2069564"/>
                  <a:gd name="connsiteY7-4934" fmla="*/ 1597847 h 2561350"/>
                  <a:gd name="connsiteX8-4935" fmla="*/ 1952333 w 2069564"/>
                  <a:gd name="connsiteY8-4936" fmla="*/ 2180265 h 2561350"/>
                  <a:gd name="connsiteX9-4937" fmla="*/ 1223202 w 2069564"/>
                  <a:gd name="connsiteY9-4938" fmla="*/ 2167002 h 2561350"/>
                  <a:gd name="connsiteX10-4939" fmla="*/ 1243075 w 2069564"/>
                  <a:gd name="connsiteY10-4940" fmla="*/ 2275300 h 2561350"/>
                  <a:gd name="connsiteX11-4941" fmla="*/ 793019 w 2069564"/>
                  <a:gd name="connsiteY11-4942" fmla="*/ 2277680 h 2561350"/>
                  <a:gd name="connsiteX12-4943" fmla="*/ 822952 w 2069564"/>
                  <a:gd name="connsiteY12-4944" fmla="*/ 2167002 h 2561350"/>
                  <a:gd name="connsiteX13-4945" fmla="*/ 130027 w 2069564"/>
                  <a:gd name="connsiteY13-4946" fmla="*/ 2200159 h 2561350"/>
                  <a:gd name="connsiteX14-4947" fmla="*/ 1050 w 2069564"/>
                  <a:gd name="connsiteY14-4948" fmla="*/ 1657531 h 2561350"/>
                  <a:gd name="connsiteX15-4949" fmla="*/ 271446 w 2069564"/>
                  <a:gd name="connsiteY15-4950" fmla="*/ 1561668 h 2561350"/>
                  <a:gd name="connsiteX16-4951" fmla="*/ 249172 w 2069564"/>
                  <a:gd name="connsiteY16-4952" fmla="*/ 1045298 h 2561350"/>
                  <a:gd name="connsiteX17-4953" fmla="*/ 8510 w 2069564"/>
                  <a:gd name="connsiteY17-4954" fmla="*/ 1018431 h 2561350"/>
                  <a:gd name="connsiteX18-4955" fmla="*/ 110133 w 2069564"/>
                  <a:gd name="connsiteY18-4956" fmla="*/ 382371 h 2561350"/>
                  <a:gd name="connsiteX19-4957" fmla="*/ 827923 w 2069564"/>
                  <a:gd name="connsiteY19-4958" fmla="*/ 389002 h 2561350"/>
                  <a:gd name="connsiteX20-4959" fmla="*/ 793019 w 2069564"/>
                  <a:gd name="connsiteY20-4960" fmla="*/ 283670 h 2561350"/>
                  <a:gd name="connsiteX21-4961" fmla="*/ 1028762 w 2069564"/>
                  <a:gd name="connsiteY21-4962" fmla="*/ 3 h 2561350"/>
                  <a:gd name="connsiteX0-4963" fmla="*/ 1028762 w 2069564"/>
                  <a:gd name="connsiteY0-4964" fmla="*/ 3 h 2561350"/>
                  <a:gd name="connsiteX1-4965" fmla="*/ 1243075 w 2069564"/>
                  <a:gd name="connsiteY1-4966" fmla="*/ 286050 h 2561350"/>
                  <a:gd name="connsiteX2-4967" fmla="*/ 1220939 w 2069564"/>
                  <a:gd name="connsiteY2-4968" fmla="*/ 389002 h 2561350"/>
                  <a:gd name="connsiteX3-4969" fmla="*/ 1959793 w 2069564"/>
                  <a:gd name="connsiteY3-4970" fmla="*/ 361648 h 2561350"/>
                  <a:gd name="connsiteX4-4971" fmla="*/ 2067556 w 2069564"/>
                  <a:gd name="connsiteY4-4972" fmla="*/ 961234 h 2561350"/>
                  <a:gd name="connsiteX5-4973" fmla="*/ 1881048 w 2069564"/>
                  <a:gd name="connsiteY5-4974" fmla="*/ 1030865 h 2561350"/>
                  <a:gd name="connsiteX6-4975" fmla="*/ 1847373 w 2069564"/>
                  <a:gd name="connsiteY6-4976" fmla="*/ 1535481 h 2561350"/>
                  <a:gd name="connsiteX7-4977" fmla="*/ 2065070 w 2069564"/>
                  <a:gd name="connsiteY7-4978" fmla="*/ 1597847 h 2561350"/>
                  <a:gd name="connsiteX8-4979" fmla="*/ 1952333 w 2069564"/>
                  <a:gd name="connsiteY8-4980" fmla="*/ 2180265 h 2561350"/>
                  <a:gd name="connsiteX9-4981" fmla="*/ 1223202 w 2069564"/>
                  <a:gd name="connsiteY9-4982" fmla="*/ 2167002 h 2561350"/>
                  <a:gd name="connsiteX10-4983" fmla="*/ 1243075 w 2069564"/>
                  <a:gd name="connsiteY10-4984" fmla="*/ 2275300 h 2561350"/>
                  <a:gd name="connsiteX11-4985" fmla="*/ 793019 w 2069564"/>
                  <a:gd name="connsiteY11-4986" fmla="*/ 2277680 h 2561350"/>
                  <a:gd name="connsiteX12-4987" fmla="*/ 822952 w 2069564"/>
                  <a:gd name="connsiteY12-4988" fmla="*/ 2167002 h 2561350"/>
                  <a:gd name="connsiteX13-4989" fmla="*/ 130027 w 2069564"/>
                  <a:gd name="connsiteY13-4990" fmla="*/ 2200159 h 2561350"/>
                  <a:gd name="connsiteX14-4991" fmla="*/ 1050 w 2069564"/>
                  <a:gd name="connsiteY14-4992" fmla="*/ 1657531 h 2561350"/>
                  <a:gd name="connsiteX15-4993" fmla="*/ 271446 w 2069564"/>
                  <a:gd name="connsiteY15-4994" fmla="*/ 1561668 h 2561350"/>
                  <a:gd name="connsiteX16-4995" fmla="*/ 249172 w 2069564"/>
                  <a:gd name="connsiteY16-4996" fmla="*/ 1045298 h 2561350"/>
                  <a:gd name="connsiteX17-4997" fmla="*/ 8510 w 2069564"/>
                  <a:gd name="connsiteY17-4998" fmla="*/ 1018431 h 2561350"/>
                  <a:gd name="connsiteX18-4999" fmla="*/ 110133 w 2069564"/>
                  <a:gd name="connsiteY18-5000" fmla="*/ 382371 h 2561350"/>
                  <a:gd name="connsiteX19-5001" fmla="*/ 827923 w 2069564"/>
                  <a:gd name="connsiteY19-5002" fmla="*/ 389002 h 2561350"/>
                  <a:gd name="connsiteX20-5003" fmla="*/ 793019 w 2069564"/>
                  <a:gd name="connsiteY20-5004" fmla="*/ 283670 h 2561350"/>
                  <a:gd name="connsiteX21-5005" fmla="*/ 1028762 w 2069564"/>
                  <a:gd name="connsiteY21-5006" fmla="*/ 3 h 2561350"/>
                  <a:gd name="connsiteX0-5007" fmla="*/ 1028762 w 2069564"/>
                  <a:gd name="connsiteY0-5008" fmla="*/ 3 h 2561350"/>
                  <a:gd name="connsiteX1-5009" fmla="*/ 1243075 w 2069564"/>
                  <a:gd name="connsiteY1-5010" fmla="*/ 286050 h 2561350"/>
                  <a:gd name="connsiteX2-5011" fmla="*/ 1220939 w 2069564"/>
                  <a:gd name="connsiteY2-5012" fmla="*/ 389002 h 2561350"/>
                  <a:gd name="connsiteX3-5013" fmla="*/ 1959793 w 2069564"/>
                  <a:gd name="connsiteY3-5014" fmla="*/ 361648 h 2561350"/>
                  <a:gd name="connsiteX4-5015" fmla="*/ 2067556 w 2069564"/>
                  <a:gd name="connsiteY4-5016" fmla="*/ 961234 h 2561350"/>
                  <a:gd name="connsiteX5-5017" fmla="*/ 1881048 w 2069564"/>
                  <a:gd name="connsiteY5-5018" fmla="*/ 1030865 h 2561350"/>
                  <a:gd name="connsiteX6-5019" fmla="*/ 1847373 w 2069564"/>
                  <a:gd name="connsiteY6-5020" fmla="*/ 1535481 h 2561350"/>
                  <a:gd name="connsiteX7-5021" fmla="*/ 2065070 w 2069564"/>
                  <a:gd name="connsiteY7-5022" fmla="*/ 1597847 h 2561350"/>
                  <a:gd name="connsiteX8-5023" fmla="*/ 1952333 w 2069564"/>
                  <a:gd name="connsiteY8-5024" fmla="*/ 2180265 h 2561350"/>
                  <a:gd name="connsiteX9-5025" fmla="*/ 1223202 w 2069564"/>
                  <a:gd name="connsiteY9-5026" fmla="*/ 2167002 h 2561350"/>
                  <a:gd name="connsiteX10-5027" fmla="*/ 1243075 w 2069564"/>
                  <a:gd name="connsiteY10-5028" fmla="*/ 2275300 h 2561350"/>
                  <a:gd name="connsiteX11-5029" fmla="*/ 793019 w 2069564"/>
                  <a:gd name="connsiteY11-5030" fmla="*/ 2277680 h 2561350"/>
                  <a:gd name="connsiteX12-5031" fmla="*/ 822952 w 2069564"/>
                  <a:gd name="connsiteY12-5032" fmla="*/ 2167002 h 2561350"/>
                  <a:gd name="connsiteX13-5033" fmla="*/ 130027 w 2069564"/>
                  <a:gd name="connsiteY13-5034" fmla="*/ 2200159 h 2561350"/>
                  <a:gd name="connsiteX14-5035" fmla="*/ 1050 w 2069564"/>
                  <a:gd name="connsiteY14-5036" fmla="*/ 1657531 h 2561350"/>
                  <a:gd name="connsiteX15-5037" fmla="*/ 271446 w 2069564"/>
                  <a:gd name="connsiteY15-5038" fmla="*/ 1561668 h 2561350"/>
                  <a:gd name="connsiteX16-5039" fmla="*/ 249172 w 2069564"/>
                  <a:gd name="connsiteY16-5040" fmla="*/ 1045298 h 2561350"/>
                  <a:gd name="connsiteX17-5041" fmla="*/ 8510 w 2069564"/>
                  <a:gd name="connsiteY17-5042" fmla="*/ 1018431 h 2561350"/>
                  <a:gd name="connsiteX18-5043" fmla="*/ 110133 w 2069564"/>
                  <a:gd name="connsiteY18-5044" fmla="*/ 382371 h 2561350"/>
                  <a:gd name="connsiteX19-5045" fmla="*/ 827923 w 2069564"/>
                  <a:gd name="connsiteY19-5046" fmla="*/ 389002 h 2561350"/>
                  <a:gd name="connsiteX20-5047" fmla="*/ 793019 w 2069564"/>
                  <a:gd name="connsiteY20-5048" fmla="*/ 283670 h 2561350"/>
                  <a:gd name="connsiteX21-5049" fmla="*/ 1028762 w 2069564"/>
                  <a:gd name="connsiteY21-5050" fmla="*/ 3 h 2561350"/>
                  <a:gd name="connsiteX0-5051" fmla="*/ 1028762 w 2069564"/>
                  <a:gd name="connsiteY0-5052" fmla="*/ 3 h 2561350"/>
                  <a:gd name="connsiteX1-5053" fmla="*/ 1243075 w 2069564"/>
                  <a:gd name="connsiteY1-5054" fmla="*/ 286050 h 2561350"/>
                  <a:gd name="connsiteX2-5055" fmla="*/ 1220939 w 2069564"/>
                  <a:gd name="connsiteY2-5056" fmla="*/ 389002 h 2561350"/>
                  <a:gd name="connsiteX3-5057" fmla="*/ 1959793 w 2069564"/>
                  <a:gd name="connsiteY3-5058" fmla="*/ 361648 h 2561350"/>
                  <a:gd name="connsiteX4-5059" fmla="*/ 2067556 w 2069564"/>
                  <a:gd name="connsiteY4-5060" fmla="*/ 961234 h 2561350"/>
                  <a:gd name="connsiteX5-5061" fmla="*/ 1881048 w 2069564"/>
                  <a:gd name="connsiteY5-5062" fmla="*/ 1030865 h 2561350"/>
                  <a:gd name="connsiteX6-5063" fmla="*/ 1847373 w 2069564"/>
                  <a:gd name="connsiteY6-5064" fmla="*/ 1535481 h 2561350"/>
                  <a:gd name="connsiteX7-5065" fmla="*/ 2065070 w 2069564"/>
                  <a:gd name="connsiteY7-5066" fmla="*/ 1597847 h 2561350"/>
                  <a:gd name="connsiteX8-5067" fmla="*/ 1952333 w 2069564"/>
                  <a:gd name="connsiteY8-5068" fmla="*/ 2180265 h 2561350"/>
                  <a:gd name="connsiteX9-5069" fmla="*/ 1223202 w 2069564"/>
                  <a:gd name="connsiteY9-5070" fmla="*/ 2167002 h 2561350"/>
                  <a:gd name="connsiteX10-5071" fmla="*/ 1243075 w 2069564"/>
                  <a:gd name="connsiteY10-5072" fmla="*/ 2275300 h 2561350"/>
                  <a:gd name="connsiteX11-5073" fmla="*/ 793019 w 2069564"/>
                  <a:gd name="connsiteY11-5074" fmla="*/ 2277680 h 2561350"/>
                  <a:gd name="connsiteX12-5075" fmla="*/ 822952 w 2069564"/>
                  <a:gd name="connsiteY12-5076" fmla="*/ 2167002 h 2561350"/>
                  <a:gd name="connsiteX13-5077" fmla="*/ 130027 w 2069564"/>
                  <a:gd name="connsiteY13-5078" fmla="*/ 2200159 h 2561350"/>
                  <a:gd name="connsiteX14-5079" fmla="*/ 1050 w 2069564"/>
                  <a:gd name="connsiteY14-5080" fmla="*/ 1657531 h 2561350"/>
                  <a:gd name="connsiteX15-5081" fmla="*/ 271446 w 2069564"/>
                  <a:gd name="connsiteY15-5082" fmla="*/ 1561668 h 2561350"/>
                  <a:gd name="connsiteX16-5083" fmla="*/ 249172 w 2069564"/>
                  <a:gd name="connsiteY16-5084" fmla="*/ 1045298 h 2561350"/>
                  <a:gd name="connsiteX17-5085" fmla="*/ 8510 w 2069564"/>
                  <a:gd name="connsiteY17-5086" fmla="*/ 1018431 h 2561350"/>
                  <a:gd name="connsiteX18-5087" fmla="*/ 110133 w 2069564"/>
                  <a:gd name="connsiteY18-5088" fmla="*/ 382371 h 2561350"/>
                  <a:gd name="connsiteX19-5089" fmla="*/ 827923 w 2069564"/>
                  <a:gd name="connsiteY19-5090" fmla="*/ 389002 h 2561350"/>
                  <a:gd name="connsiteX20-5091" fmla="*/ 793019 w 2069564"/>
                  <a:gd name="connsiteY20-5092" fmla="*/ 283670 h 2561350"/>
                  <a:gd name="connsiteX21-5093" fmla="*/ 1028762 w 2069564"/>
                  <a:gd name="connsiteY21-5094" fmla="*/ 3 h 2561350"/>
                  <a:gd name="connsiteX0-5095" fmla="*/ 1028762 w 2069564"/>
                  <a:gd name="connsiteY0-5096" fmla="*/ 3 h 2561350"/>
                  <a:gd name="connsiteX1-5097" fmla="*/ 1243075 w 2069564"/>
                  <a:gd name="connsiteY1-5098" fmla="*/ 286050 h 2561350"/>
                  <a:gd name="connsiteX2-5099" fmla="*/ 1220939 w 2069564"/>
                  <a:gd name="connsiteY2-5100" fmla="*/ 389002 h 2561350"/>
                  <a:gd name="connsiteX3-5101" fmla="*/ 1959793 w 2069564"/>
                  <a:gd name="connsiteY3-5102" fmla="*/ 361648 h 2561350"/>
                  <a:gd name="connsiteX4-5103" fmla="*/ 2067556 w 2069564"/>
                  <a:gd name="connsiteY4-5104" fmla="*/ 961234 h 2561350"/>
                  <a:gd name="connsiteX5-5105" fmla="*/ 1881048 w 2069564"/>
                  <a:gd name="connsiteY5-5106" fmla="*/ 1030865 h 2561350"/>
                  <a:gd name="connsiteX6-5107" fmla="*/ 1847373 w 2069564"/>
                  <a:gd name="connsiteY6-5108" fmla="*/ 1535481 h 2561350"/>
                  <a:gd name="connsiteX7-5109" fmla="*/ 2065070 w 2069564"/>
                  <a:gd name="connsiteY7-5110" fmla="*/ 1597847 h 2561350"/>
                  <a:gd name="connsiteX8-5111" fmla="*/ 1952333 w 2069564"/>
                  <a:gd name="connsiteY8-5112" fmla="*/ 2180265 h 2561350"/>
                  <a:gd name="connsiteX9-5113" fmla="*/ 1223202 w 2069564"/>
                  <a:gd name="connsiteY9-5114" fmla="*/ 2167002 h 2561350"/>
                  <a:gd name="connsiteX10-5115" fmla="*/ 1243075 w 2069564"/>
                  <a:gd name="connsiteY10-5116" fmla="*/ 2275300 h 2561350"/>
                  <a:gd name="connsiteX11-5117" fmla="*/ 793019 w 2069564"/>
                  <a:gd name="connsiteY11-5118" fmla="*/ 2277680 h 2561350"/>
                  <a:gd name="connsiteX12-5119" fmla="*/ 822952 w 2069564"/>
                  <a:gd name="connsiteY12-5120" fmla="*/ 2167002 h 2561350"/>
                  <a:gd name="connsiteX13-5121" fmla="*/ 130027 w 2069564"/>
                  <a:gd name="connsiteY13-5122" fmla="*/ 2200159 h 2561350"/>
                  <a:gd name="connsiteX14-5123" fmla="*/ 1050 w 2069564"/>
                  <a:gd name="connsiteY14-5124" fmla="*/ 1657531 h 2561350"/>
                  <a:gd name="connsiteX15-5125" fmla="*/ 271446 w 2069564"/>
                  <a:gd name="connsiteY15-5126" fmla="*/ 1561668 h 2561350"/>
                  <a:gd name="connsiteX16-5127" fmla="*/ 249172 w 2069564"/>
                  <a:gd name="connsiteY16-5128" fmla="*/ 1045298 h 2561350"/>
                  <a:gd name="connsiteX17-5129" fmla="*/ 8510 w 2069564"/>
                  <a:gd name="connsiteY17-5130" fmla="*/ 1018431 h 2561350"/>
                  <a:gd name="connsiteX18-5131" fmla="*/ 110133 w 2069564"/>
                  <a:gd name="connsiteY18-5132" fmla="*/ 382371 h 2561350"/>
                  <a:gd name="connsiteX19-5133" fmla="*/ 827923 w 2069564"/>
                  <a:gd name="connsiteY19-5134" fmla="*/ 389002 h 2561350"/>
                  <a:gd name="connsiteX20-5135" fmla="*/ 793019 w 2069564"/>
                  <a:gd name="connsiteY20-5136" fmla="*/ 283670 h 2561350"/>
                  <a:gd name="connsiteX21-5137" fmla="*/ 1028762 w 2069564"/>
                  <a:gd name="connsiteY21-5138" fmla="*/ 3 h 2561350"/>
                  <a:gd name="connsiteX0-5139" fmla="*/ 1028762 w 2069564"/>
                  <a:gd name="connsiteY0-5140" fmla="*/ 3 h 2561350"/>
                  <a:gd name="connsiteX1-5141" fmla="*/ 1243075 w 2069564"/>
                  <a:gd name="connsiteY1-5142" fmla="*/ 286050 h 2561350"/>
                  <a:gd name="connsiteX2-5143" fmla="*/ 1220939 w 2069564"/>
                  <a:gd name="connsiteY2-5144" fmla="*/ 389002 h 2561350"/>
                  <a:gd name="connsiteX3-5145" fmla="*/ 1959793 w 2069564"/>
                  <a:gd name="connsiteY3-5146" fmla="*/ 361648 h 2561350"/>
                  <a:gd name="connsiteX4-5147" fmla="*/ 2067556 w 2069564"/>
                  <a:gd name="connsiteY4-5148" fmla="*/ 961234 h 2561350"/>
                  <a:gd name="connsiteX5-5149" fmla="*/ 1881048 w 2069564"/>
                  <a:gd name="connsiteY5-5150" fmla="*/ 1030865 h 2561350"/>
                  <a:gd name="connsiteX6-5151" fmla="*/ 1847373 w 2069564"/>
                  <a:gd name="connsiteY6-5152" fmla="*/ 1535481 h 2561350"/>
                  <a:gd name="connsiteX7-5153" fmla="*/ 2065070 w 2069564"/>
                  <a:gd name="connsiteY7-5154" fmla="*/ 1597847 h 2561350"/>
                  <a:gd name="connsiteX8-5155" fmla="*/ 1952333 w 2069564"/>
                  <a:gd name="connsiteY8-5156" fmla="*/ 2180265 h 2561350"/>
                  <a:gd name="connsiteX9-5157" fmla="*/ 1223202 w 2069564"/>
                  <a:gd name="connsiteY9-5158" fmla="*/ 2167002 h 2561350"/>
                  <a:gd name="connsiteX10-5159" fmla="*/ 1243075 w 2069564"/>
                  <a:gd name="connsiteY10-5160" fmla="*/ 2275300 h 2561350"/>
                  <a:gd name="connsiteX11-5161" fmla="*/ 793019 w 2069564"/>
                  <a:gd name="connsiteY11-5162" fmla="*/ 2277680 h 2561350"/>
                  <a:gd name="connsiteX12-5163" fmla="*/ 822952 w 2069564"/>
                  <a:gd name="connsiteY12-5164" fmla="*/ 2167002 h 2561350"/>
                  <a:gd name="connsiteX13-5165" fmla="*/ 130027 w 2069564"/>
                  <a:gd name="connsiteY13-5166" fmla="*/ 2200159 h 2561350"/>
                  <a:gd name="connsiteX14-5167" fmla="*/ 1050 w 2069564"/>
                  <a:gd name="connsiteY14-5168" fmla="*/ 1657531 h 2561350"/>
                  <a:gd name="connsiteX15-5169" fmla="*/ 271446 w 2069564"/>
                  <a:gd name="connsiteY15-5170" fmla="*/ 1561668 h 2561350"/>
                  <a:gd name="connsiteX16-5171" fmla="*/ 249172 w 2069564"/>
                  <a:gd name="connsiteY16-5172" fmla="*/ 1045298 h 2561350"/>
                  <a:gd name="connsiteX17-5173" fmla="*/ 8510 w 2069564"/>
                  <a:gd name="connsiteY17-5174" fmla="*/ 1018431 h 2561350"/>
                  <a:gd name="connsiteX18-5175" fmla="*/ 110133 w 2069564"/>
                  <a:gd name="connsiteY18-5176" fmla="*/ 382371 h 2561350"/>
                  <a:gd name="connsiteX19-5177" fmla="*/ 827923 w 2069564"/>
                  <a:gd name="connsiteY19-5178" fmla="*/ 389002 h 2561350"/>
                  <a:gd name="connsiteX20-5179" fmla="*/ 793019 w 2069564"/>
                  <a:gd name="connsiteY20-5180" fmla="*/ 283670 h 2561350"/>
                  <a:gd name="connsiteX21-5181" fmla="*/ 1028762 w 2069564"/>
                  <a:gd name="connsiteY21-5182" fmla="*/ 3 h 2561350"/>
                  <a:gd name="connsiteX0-5183" fmla="*/ 1028762 w 2069564"/>
                  <a:gd name="connsiteY0-5184" fmla="*/ 3 h 2561350"/>
                  <a:gd name="connsiteX1-5185" fmla="*/ 1243075 w 2069564"/>
                  <a:gd name="connsiteY1-5186" fmla="*/ 286050 h 2561350"/>
                  <a:gd name="connsiteX2-5187" fmla="*/ 1220939 w 2069564"/>
                  <a:gd name="connsiteY2-5188" fmla="*/ 389002 h 2561350"/>
                  <a:gd name="connsiteX3-5189" fmla="*/ 1959793 w 2069564"/>
                  <a:gd name="connsiteY3-5190" fmla="*/ 361648 h 2561350"/>
                  <a:gd name="connsiteX4-5191" fmla="*/ 2067556 w 2069564"/>
                  <a:gd name="connsiteY4-5192" fmla="*/ 961234 h 2561350"/>
                  <a:gd name="connsiteX5-5193" fmla="*/ 1881048 w 2069564"/>
                  <a:gd name="connsiteY5-5194" fmla="*/ 1030865 h 2561350"/>
                  <a:gd name="connsiteX6-5195" fmla="*/ 1847373 w 2069564"/>
                  <a:gd name="connsiteY6-5196" fmla="*/ 1535481 h 2561350"/>
                  <a:gd name="connsiteX7-5197" fmla="*/ 2065070 w 2069564"/>
                  <a:gd name="connsiteY7-5198" fmla="*/ 1597847 h 2561350"/>
                  <a:gd name="connsiteX8-5199" fmla="*/ 1952333 w 2069564"/>
                  <a:gd name="connsiteY8-5200" fmla="*/ 2180265 h 2561350"/>
                  <a:gd name="connsiteX9-5201" fmla="*/ 1223202 w 2069564"/>
                  <a:gd name="connsiteY9-5202" fmla="*/ 2167002 h 2561350"/>
                  <a:gd name="connsiteX10-5203" fmla="*/ 1243075 w 2069564"/>
                  <a:gd name="connsiteY10-5204" fmla="*/ 2275300 h 2561350"/>
                  <a:gd name="connsiteX11-5205" fmla="*/ 793019 w 2069564"/>
                  <a:gd name="connsiteY11-5206" fmla="*/ 2277680 h 2561350"/>
                  <a:gd name="connsiteX12-5207" fmla="*/ 822952 w 2069564"/>
                  <a:gd name="connsiteY12-5208" fmla="*/ 2167002 h 2561350"/>
                  <a:gd name="connsiteX13-5209" fmla="*/ 130027 w 2069564"/>
                  <a:gd name="connsiteY13-5210" fmla="*/ 2200159 h 2561350"/>
                  <a:gd name="connsiteX14-5211" fmla="*/ 1050 w 2069564"/>
                  <a:gd name="connsiteY14-5212" fmla="*/ 1657531 h 2561350"/>
                  <a:gd name="connsiteX15-5213" fmla="*/ 271446 w 2069564"/>
                  <a:gd name="connsiteY15-5214" fmla="*/ 1561668 h 2561350"/>
                  <a:gd name="connsiteX16-5215" fmla="*/ 249172 w 2069564"/>
                  <a:gd name="connsiteY16-5216" fmla="*/ 1045298 h 2561350"/>
                  <a:gd name="connsiteX17-5217" fmla="*/ 8510 w 2069564"/>
                  <a:gd name="connsiteY17-5218" fmla="*/ 1018431 h 2561350"/>
                  <a:gd name="connsiteX18-5219" fmla="*/ 110133 w 2069564"/>
                  <a:gd name="connsiteY18-5220" fmla="*/ 382371 h 2561350"/>
                  <a:gd name="connsiteX19-5221" fmla="*/ 827923 w 2069564"/>
                  <a:gd name="connsiteY19-5222" fmla="*/ 389002 h 2561350"/>
                  <a:gd name="connsiteX20-5223" fmla="*/ 793019 w 2069564"/>
                  <a:gd name="connsiteY20-5224" fmla="*/ 283670 h 2561350"/>
                  <a:gd name="connsiteX21-5225" fmla="*/ 1028762 w 2069564"/>
                  <a:gd name="connsiteY21-5226" fmla="*/ 3 h 2561350"/>
                  <a:gd name="connsiteX0-5227" fmla="*/ 1028762 w 2069564"/>
                  <a:gd name="connsiteY0-5228" fmla="*/ 3 h 2561350"/>
                  <a:gd name="connsiteX1-5229" fmla="*/ 1243075 w 2069564"/>
                  <a:gd name="connsiteY1-5230" fmla="*/ 286050 h 2561350"/>
                  <a:gd name="connsiteX2-5231" fmla="*/ 1220939 w 2069564"/>
                  <a:gd name="connsiteY2-5232" fmla="*/ 389002 h 2561350"/>
                  <a:gd name="connsiteX3-5233" fmla="*/ 1959793 w 2069564"/>
                  <a:gd name="connsiteY3-5234" fmla="*/ 361648 h 2561350"/>
                  <a:gd name="connsiteX4-5235" fmla="*/ 2067556 w 2069564"/>
                  <a:gd name="connsiteY4-5236" fmla="*/ 961234 h 2561350"/>
                  <a:gd name="connsiteX5-5237" fmla="*/ 1881048 w 2069564"/>
                  <a:gd name="connsiteY5-5238" fmla="*/ 1030865 h 2561350"/>
                  <a:gd name="connsiteX6-5239" fmla="*/ 1847373 w 2069564"/>
                  <a:gd name="connsiteY6-5240" fmla="*/ 1535481 h 2561350"/>
                  <a:gd name="connsiteX7-5241" fmla="*/ 2065070 w 2069564"/>
                  <a:gd name="connsiteY7-5242" fmla="*/ 1597847 h 2561350"/>
                  <a:gd name="connsiteX8-5243" fmla="*/ 1952333 w 2069564"/>
                  <a:gd name="connsiteY8-5244" fmla="*/ 2180265 h 2561350"/>
                  <a:gd name="connsiteX9-5245" fmla="*/ 1223202 w 2069564"/>
                  <a:gd name="connsiteY9-5246" fmla="*/ 2167002 h 2561350"/>
                  <a:gd name="connsiteX10-5247" fmla="*/ 1243075 w 2069564"/>
                  <a:gd name="connsiteY10-5248" fmla="*/ 2275300 h 2561350"/>
                  <a:gd name="connsiteX11-5249" fmla="*/ 793019 w 2069564"/>
                  <a:gd name="connsiteY11-5250" fmla="*/ 2277680 h 2561350"/>
                  <a:gd name="connsiteX12-5251" fmla="*/ 822952 w 2069564"/>
                  <a:gd name="connsiteY12-5252" fmla="*/ 2167002 h 2561350"/>
                  <a:gd name="connsiteX13-5253" fmla="*/ 130027 w 2069564"/>
                  <a:gd name="connsiteY13-5254" fmla="*/ 2200159 h 2561350"/>
                  <a:gd name="connsiteX14-5255" fmla="*/ 1050 w 2069564"/>
                  <a:gd name="connsiteY14-5256" fmla="*/ 1657531 h 2561350"/>
                  <a:gd name="connsiteX15-5257" fmla="*/ 271446 w 2069564"/>
                  <a:gd name="connsiteY15-5258" fmla="*/ 1561668 h 2561350"/>
                  <a:gd name="connsiteX16-5259" fmla="*/ 249172 w 2069564"/>
                  <a:gd name="connsiteY16-5260" fmla="*/ 1045298 h 2561350"/>
                  <a:gd name="connsiteX17-5261" fmla="*/ 8510 w 2069564"/>
                  <a:gd name="connsiteY17-5262" fmla="*/ 1018431 h 2561350"/>
                  <a:gd name="connsiteX18-5263" fmla="*/ 110133 w 2069564"/>
                  <a:gd name="connsiteY18-5264" fmla="*/ 382371 h 2561350"/>
                  <a:gd name="connsiteX19-5265" fmla="*/ 827923 w 2069564"/>
                  <a:gd name="connsiteY19-5266" fmla="*/ 389002 h 2561350"/>
                  <a:gd name="connsiteX20-5267" fmla="*/ 793019 w 2069564"/>
                  <a:gd name="connsiteY20-5268" fmla="*/ 283670 h 2561350"/>
                  <a:gd name="connsiteX21-5269" fmla="*/ 1028762 w 2069564"/>
                  <a:gd name="connsiteY21-5270" fmla="*/ 3 h 2561350"/>
                  <a:gd name="connsiteX0-5271" fmla="*/ 1028762 w 2069564"/>
                  <a:gd name="connsiteY0-5272" fmla="*/ 3 h 2561350"/>
                  <a:gd name="connsiteX1-5273" fmla="*/ 1243075 w 2069564"/>
                  <a:gd name="connsiteY1-5274" fmla="*/ 286050 h 2561350"/>
                  <a:gd name="connsiteX2-5275" fmla="*/ 1220939 w 2069564"/>
                  <a:gd name="connsiteY2-5276" fmla="*/ 389002 h 2561350"/>
                  <a:gd name="connsiteX3-5277" fmla="*/ 1959793 w 2069564"/>
                  <a:gd name="connsiteY3-5278" fmla="*/ 361648 h 2561350"/>
                  <a:gd name="connsiteX4-5279" fmla="*/ 2067556 w 2069564"/>
                  <a:gd name="connsiteY4-5280" fmla="*/ 961234 h 2561350"/>
                  <a:gd name="connsiteX5-5281" fmla="*/ 1881048 w 2069564"/>
                  <a:gd name="connsiteY5-5282" fmla="*/ 1030865 h 2561350"/>
                  <a:gd name="connsiteX6-5283" fmla="*/ 1847373 w 2069564"/>
                  <a:gd name="connsiteY6-5284" fmla="*/ 1535481 h 2561350"/>
                  <a:gd name="connsiteX7-5285" fmla="*/ 2065070 w 2069564"/>
                  <a:gd name="connsiteY7-5286" fmla="*/ 1597847 h 2561350"/>
                  <a:gd name="connsiteX8-5287" fmla="*/ 1952333 w 2069564"/>
                  <a:gd name="connsiteY8-5288" fmla="*/ 2180265 h 2561350"/>
                  <a:gd name="connsiteX9-5289" fmla="*/ 1223202 w 2069564"/>
                  <a:gd name="connsiteY9-5290" fmla="*/ 2167002 h 2561350"/>
                  <a:gd name="connsiteX10-5291" fmla="*/ 1243075 w 2069564"/>
                  <a:gd name="connsiteY10-5292" fmla="*/ 2275300 h 2561350"/>
                  <a:gd name="connsiteX11-5293" fmla="*/ 793019 w 2069564"/>
                  <a:gd name="connsiteY11-5294" fmla="*/ 2277680 h 2561350"/>
                  <a:gd name="connsiteX12-5295" fmla="*/ 822952 w 2069564"/>
                  <a:gd name="connsiteY12-5296" fmla="*/ 2167002 h 2561350"/>
                  <a:gd name="connsiteX13-5297" fmla="*/ 130027 w 2069564"/>
                  <a:gd name="connsiteY13-5298" fmla="*/ 2200159 h 2561350"/>
                  <a:gd name="connsiteX14-5299" fmla="*/ 1050 w 2069564"/>
                  <a:gd name="connsiteY14-5300" fmla="*/ 1657531 h 2561350"/>
                  <a:gd name="connsiteX15-5301" fmla="*/ 271446 w 2069564"/>
                  <a:gd name="connsiteY15-5302" fmla="*/ 1561668 h 2561350"/>
                  <a:gd name="connsiteX16-5303" fmla="*/ 249172 w 2069564"/>
                  <a:gd name="connsiteY16-5304" fmla="*/ 1045298 h 2561350"/>
                  <a:gd name="connsiteX17-5305" fmla="*/ 8510 w 2069564"/>
                  <a:gd name="connsiteY17-5306" fmla="*/ 1018431 h 2561350"/>
                  <a:gd name="connsiteX18-5307" fmla="*/ 110133 w 2069564"/>
                  <a:gd name="connsiteY18-5308" fmla="*/ 382371 h 2561350"/>
                  <a:gd name="connsiteX19-5309" fmla="*/ 827923 w 2069564"/>
                  <a:gd name="connsiteY19-5310" fmla="*/ 389002 h 2561350"/>
                  <a:gd name="connsiteX20-5311" fmla="*/ 793019 w 2069564"/>
                  <a:gd name="connsiteY20-5312" fmla="*/ 283670 h 2561350"/>
                  <a:gd name="connsiteX21-5313" fmla="*/ 1028762 w 2069564"/>
                  <a:gd name="connsiteY21-5314" fmla="*/ 3 h 2561350"/>
                  <a:gd name="connsiteX0-5315" fmla="*/ 1028762 w 2069564"/>
                  <a:gd name="connsiteY0-5316" fmla="*/ 3 h 2561350"/>
                  <a:gd name="connsiteX1-5317" fmla="*/ 1243075 w 2069564"/>
                  <a:gd name="connsiteY1-5318" fmla="*/ 286050 h 2561350"/>
                  <a:gd name="connsiteX2-5319" fmla="*/ 1220939 w 2069564"/>
                  <a:gd name="connsiteY2-5320" fmla="*/ 389002 h 2561350"/>
                  <a:gd name="connsiteX3-5321" fmla="*/ 1959793 w 2069564"/>
                  <a:gd name="connsiteY3-5322" fmla="*/ 361648 h 2561350"/>
                  <a:gd name="connsiteX4-5323" fmla="*/ 2067556 w 2069564"/>
                  <a:gd name="connsiteY4-5324" fmla="*/ 961234 h 2561350"/>
                  <a:gd name="connsiteX5-5325" fmla="*/ 1881048 w 2069564"/>
                  <a:gd name="connsiteY5-5326" fmla="*/ 1030865 h 2561350"/>
                  <a:gd name="connsiteX6-5327" fmla="*/ 1847373 w 2069564"/>
                  <a:gd name="connsiteY6-5328" fmla="*/ 1535481 h 2561350"/>
                  <a:gd name="connsiteX7-5329" fmla="*/ 2065070 w 2069564"/>
                  <a:gd name="connsiteY7-5330" fmla="*/ 1597847 h 2561350"/>
                  <a:gd name="connsiteX8-5331" fmla="*/ 1952333 w 2069564"/>
                  <a:gd name="connsiteY8-5332" fmla="*/ 2180265 h 2561350"/>
                  <a:gd name="connsiteX9-5333" fmla="*/ 1223202 w 2069564"/>
                  <a:gd name="connsiteY9-5334" fmla="*/ 2167002 h 2561350"/>
                  <a:gd name="connsiteX10-5335" fmla="*/ 1243075 w 2069564"/>
                  <a:gd name="connsiteY10-5336" fmla="*/ 2275300 h 2561350"/>
                  <a:gd name="connsiteX11-5337" fmla="*/ 793019 w 2069564"/>
                  <a:gd name="connsiteY11-5338" fmla="*/ 2277680 h 2561350"/>
                  <a:gd name="connsiteX12-5339" fmla="*/ 822952 w 2069564"/>
                  <a:gd name="connsiteY12-5340" fmla="*/ 2167002 h 2561350"/>
                  <a:gd name="connsiteX13-5341" fmla="*/ 130027 w 2069564"/>
                  <a:gd name="connsiteY13-5342" fmla="*/ 2200159 h 2561350"/>
                  <a:gd name="connsiteX14-5343" fmla="*/ 1050 w 2069564"/>
                  <a:gd name="connsiteY14-5344" fmla="*/ 1657531 h 2561350"/>
                  <a:gd name="connsiteX15-5345" fmla="*/ 271446 w 2069564"/>
                  <a:gd name="connsiteY15-5346" fmla="*/ 1561668 h 2561350"/>
                  <a:gd name="connsiteX16-5347" fmla="*/ 249172 w 2069564"/>
                  <a:gd name="connsiteY16-5348" fmla="*/ 1045298 h 2561350"/>
                  <a:gd name="connsiteX17-5349" fmla="*/ 8510 w 2069564"/>
                  <a:gd name="connsiteY17-5350" fmla="*/ 1018431 h 2561350"/>
                  <a:gd name="connsiteX18-5351" fmla="*/ 110133 w 2069564"/>
                  <a:gd name="connsiteY18-5352" fmla="*/ 382371 h 2561350"/>
                  <a:gd name="connsiteX19-5353" fmla="*/ 827923 w 2069564"/>
                  <a:gd name="connsiteY19-5354" fmla="*/ 389002 h 2561350"/>
                  <a:gd name="connsiteX20-5355" fmla="*/ 793019 w 2069564"/>
                  <a:gd name="connsiteY20-5356" fmla="*/ 283670 h 2561350"/>
                  <a:gd name="connsiteX21-5357" fmla="*/ 1028762 w 2069564"/>
                  <a:gd name="connsiteY21-5358" fmla="*/ 3 h 2561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-1" fmla="*/ 872209 w 1795780"/>
                  <a:gd name="connsiteY0-2" fmla="*/ 3 h 2561350"/>
                  <a:gd name="connsiteX1-3" fmla="*/ 1086522 w 1795780"/>
                  <a:gd name="connsiteY1-4" fmla="*/ 286050 h 2561350"/>
                  <a:gd name="connsiteX2-5" fmla="*/ 1064386 w 1795780"/>
                  <a:gd name="connsiteY2-6" fmla="*/ 389002 h 2561350"/>
                  <a:gd name="connsiteX3-7" fmla="*/ 1795780 w 1795780"/>
                  <a:gd name="connsiteY3-8" fmla="*/ 389002 h 2561350"/>
                  <a:gd name="connsiteX4-9" fmla="*/ 1795780 w 1795780"/>
                  <a:gd name="connsiteY4-10" fmla="*/ 1063389 h 2561350"/>
                  <a:gd name="connsiteX5-11" fmla="*/ 1706462 w 1795780"/>
                  <a:gd name="connsiteY5-12" fmla="*/ 1037347 h 2561350"/>
                  <a:gd name="connsiteX6-13" fmla="*/ 1704082 w 1795780"/>
                  <a:gd name="connsiteY6-14" fmla="*/ 1487403 h 2561350"/>
                  <a:gd name="connsiteX7-15" fmla="*/ 1795780 w 1795780"/>
                  <a:gd name="connsiteY7-16" fmla="*/ 1449629 h 2561350"/>
                  <a:gd name="connsiteX8-17" fmla="*/ 1795780 w 1795780"/>
                  <a:gd name="connsiteY8-18" fmla="*/ 2167002 h 2561350"/>
                  <a:gd name="connsiteX9-19" fmla="*/ 1066649 w 1795780"/>
                  <a:gd name="connsiteY9-20" fmla="*/ 2167002 h 2561350"/>
                  <a:gd name="connsiteX10-21" fmla="*/ 1086522 w 1795780"/>
                  <a:gd name="connsiteY10-22" fmla="*/ 2275300 h 2561350"/>
                  <a:gd name="connsiteX11-23" fmla="*/ 636466 w 1795780"/>
                  <a:gd name="connsiteY11-24" fmla="*/ 2277680 h 2561350"/>
                  <a:gd name="connsiteX12-25" fmla="*/ 666399 w 1795780"/>
                  <a:gd name="connsiteY12-26" fmla="*/ 2167002 h 2561350"/>
                  <a:gd name="connsiteX13-27" fmla="*/ 0 w 1795780"/>
                  <a:gd name="connsiteY13-28" fmla="*/ 2167002 h 2561350"/>
                  <a:gd name="connsiteX14-29" fmla="*/ 0 w 1795780"/>
                  <a:gd name="connsiteY14-30" fmla="*/ 1458174 h 2561350"/>
                  <a:gd name="connsiteX15-31" fmla="*/ 94999 w 1795780"/>
                  <a:gd name="connsiteY15-32" fmla="*/ 1495354 h 2561350"/>
                  <a:gd name="connsiteX16-33" fmla="*/ 92619 w 1795780"/>
                  <a:gd name="connsiteY16-34" fmla="*/ 1045298 h 2561350"/>
                  <a:gd name="connsiteX17-35" fmla="*/ 0 w 1795780"/>
                  <a:gd name="connsiteY17-36" fmla="*/ 1071146 h 2561350"/>
                  <a:gd name="connsiteX18-37" fmla="*/ 0 w 1795780"/>
                  <a:gd name="connsiteY18-38" fmla="*/ 389002 h 2561350"/>
                  <a:gd name="connsiteX19-39" fmla="*/ 671370 w 1795780"/>
                  <a:gd name="connsiteY19-40" fmla="*/ 389002 h 2561350"/>
                  <a:gd name="connsiteX20-41" fmla="*/ 636466 w 1795780"/>
                  <a:gd name="connsiteY20-42" fmla="*/ 283670 h 2561350"/>
                  <a:gd name="connsiteX21-43" fmla="*/ 872209 w 1795780"/>
                  <a:gd name="connsiteY21-44" fmla="*/ 3 h 2561350"/>
                  <a:gd name="connsiteX0-45" fmla="*/ 918629 w 1842200"/>
                  <a:gd name="connsiteY0-46" fmla="*/ 3 h 2561350"/>
                  <a:gd name="connsiteX1-47" fmla="*/ 1132942 w 1842200"/>
                  <a:gd name="connsiteY1-48" fmla="*/ 286050 h 2561350"/>
                  <a:gd name="connsiteX2-49" fmla="*/ 1110806 w 1842200"/>
                  <a:gd name="connsiteY2-50" fmla="*/ 389002 h 2561350"/>
                  <a:gd name="connsiteX3-51" fmla="*/ 1842200 w 1842200"/>
                  <a:gd name="connsiteY3-52" fmla="*/ 389002 h 2561350"/>
                  <a:gd name="connsiteX4-53" fmla="*/ 1842200 w 1842200"/>
                  <a:gd name="connsiteY4-54" fmla="*/ 1063389 h 2561350"/>
                  <a:gd name="connsiteX5-55" fmla="*/ 1752882 w 1842200"/>
                  <a:gd name="connsiteY5-56" fmla="*/ 1037347 h 2561350"/>
                  <a:gd name="connsiteX6-57" fmla="*/ 1750502 w 1842200"/>
                  <a:gd name="connsiteY6-58" fmla="*/ 1487403 h 2561350"/>
                  <a:gd name="connsiteX7-59" fmla="*/ 1842200 w 1842200"/>
                  <a:gd name="connsiteY7-60" fmla="*/ 1449629 h 2561350"/>
                  <a:gd name="connsiteX8-61" fmla="*/ 1842200 w 1842200"/>
                  <a:gd name="connsiteY8-62" fmla="*/ 2167002 h 2561350"/>
                  <a:gd name="connsiteX9-63" fmla="*/ 1113069 w 1842200"/>
                  <a:gd name="connsiteY9-64" fmla="*/ 2167002 h 2561350"/>
                  <a:gd name="connsiteX10-65" fmla="*/ 1132942 w 1842200"/>
                  <a:gd name="connsiteY10-66" fmla="*/ 2275300 h 2561350"/>
                  <a:gd name="connsiteX11-67" fmla="*/ 682886 w 1842200"/>
                  <a:gd name="connsiteY11-68" fmla="*/ 2277680 h 2561350"/>
                  <a:gd name="connsiteX12-69" fmla="*/ 712819 w 1842200"/>
                  <a:gd name="connsiteY12-70" fmla="*/ 2167002 h 2561350"/>
                  <a:gd name="connsiteX13-71" fmla="*/ 46420 w 1842200"/>
                  <a:gd name="connsiteY13-72" fmla="*/ 2167002 h 2561350"/>
                  <a:gd name="connsiteX14-73" fmla="*/ 46420 w 1842200"/>
                  <a:gd name="connsiteY14-74" fmla="*/ 1458174 h 2561350"/>
                  <a:gd name="connsiteX15-75" fmla="*/ 141419 w 1842200"/>
                  <a:gd name="connsiteY15-76" fmla="*/ 1495354 h 2561350"/>
                  <a:gd name="connsiteX16-77" fmla="*/ 139039 w 1842200"/>
                  <a:gd name="connsiteY16-78" fmla="*/ 1045298 h 2561350"/>
                  <a:gd name="connsiteX17-79" fmla="*/ 46420 w 1842200"/>
                  <a:gd name="connsiteY17-80" fmla="*/ 1071146 h 2561350"/>
                  <a:gd name="connsiteX18-81" fmla="*/ 0 w 1842200"/>
                  <a:gd name="connsiteY18-82" fmla="*/ 382371 h 2561350"/>
                  <a:gd name="connsiteX19-83" fmla="*/ 717790 w 1842200"/>
                  <a:gd name="connsiteY19-84" fmla="*/ 389002 h 2561350"/>
                  <a:gd name="connsiteX20-85" fmla="*/ 682886 w 1842200"/>
                  <a:gd name="connsiteY20-86" fmla="*/ 283670 h 2561350"/>
                  <a:gd name="connsiteX21-87" fmla="*/ 918629 w 1842200"/>
                  <a:gd name="connsiteY21-88" fmla="*/ 3 h 2561350"/>
                  <a:gd name="connsiteX0-89" fmla="*/ 918629 w 1842200"/>
                  <a:gd name="connsiteY0-90" fmla="*/ 3 h 2561350"/>
                  <a:gd name="connsiteX1-91" fmla="*/ 1132942 w 1842200"/>
                  <a:gd name="connsiteY1-92" fmla="*/ 286050 h 2561350"/>
                  <a:gd name="connsiteX2-93" fmla="*/ 1110806 w 1842200"/>
                  <a:gd name="connsiteY2-94" fmla="*/ 389002 h 2561350"/>
                  <a:gd name="connsiteX3-95" fmla="*/ 1842200 w 1842200"/>
                  <a:gd name="connsiteY3-96" fmla="*/ 389002 h 2561350"/>
                  <a:gd name="connsiteX4-97" fmla="*/ 1842200 w 1842200"/>
                  <a:gd name="connsiteY4-98" fmla="*/ 1063389 h 2561350"/>
                  <a:gd name="connsiteX5-99" fmla="*/ 1752882 w 1842200"/>
                  <a:gd name="connsiteY5-100" fmla="*/ 1037347 h 2561350"/>
                  <a:gd name="connsiteX6-101" fmla="*/ 1750502 w 1842200"/>
                  <a:gd name="connsiteY6-102" fmla="*/ 1487403 h 2561350"/>
                  <a:gd name="connsiteX7-103" fmla="*/ 1842200 w 1842200"/>
                  <a:gd name="connsiteY7-104" fmla="*/ 1449629 h 2561350"/>
                  <a:gd name="connsiteX8-105" fmla="*/ 1842200 w 1842200"/>
                  <a:gd name="connsiteY8-106" fmla="*/ 2167002 h 2561350"/>
                  <a:gd name="connsiteX9-107" fmla="*/ 1113069 w 1842200"/>
                  <a:gd name="connsiteY9-108" fmla="*/ 2167002 h 2561350"/>
                  <a:gd name="connsiteX10-109" fmla="*/ 1132942 w 1842200"/>
                  <a:gd name="connsiteY10-110" fmla="*/ 2275300 h 2561350"/>
                  <a:gd name="connsiteX11-111" fmla="*/ 682886 w 1842200"/>
                  <a:gd name="connsiteY11-112" fmla="*/ 2277680 h 2561350"/>
                  <a:gd name="connsiteX12-113" fmla="*/ 712819 w 1842200"/>
                  <a:gd name="connsiteY12-114" fmla="*/ 2167002 h 2561350"/>
                  <a:gd name="connsiteX13-115" fmla="*/ 46420 w 1842200"/>
                  <a:gd name="connsiteY13-116" fmla="*/ 2167002 h 2561350"/>
                  <a:gd name="connsiteX14-117" fmla="*/ 46420 w 1842200"/>
                  <a:gd name="connsiteY14-118" fmla="*/ 1458174 h 2561350"/>
                  <a:gd name="connsiteX15-119" fmla="*/ 141419 w 1842200"/>
                  <a:gd name="connsiteY15-120" fmla="*/ 1495354 h 2561350"/>
                  <a:gd name="connsiteX16-121" fmla="*/ 139039 w 1842200"/>
                  <a:gd name="connsiteY16-122" fmla="*/ 1045298 h 2561350"/>
                  <a:gd name="connsiteX17-123" fmla="*/ 46420 w 1842200"/>
                  <a:gd name="connsiteY17-124" fmla="*/ 1071146 h 2561350"/>
                  <a:gd name="connsiteX18-125" fmla="*/ 0 w 1842200"/>
                  <a:gd name="connsiteY18-126" fmla="*/ 382371 h 2561350"/>
                  <a:gd name="connsiteX19-127" fmla="*/ 717790 w 1842200"/>
                  <a:gd name="connsiteY19-128" fmla="*/ 389002 h 2561350"/>
                  <a:gd name="connsiteX20-129" fmla="*/ 682886 w 1842200"/>
                  <a:gd name="connsiteY20-130" fmla="*/ 283670 h 2561350"/>
                  <a:gd name="connsiteX21-131" fmla="*/ 918629 w 1842200"/>
                  <a:gd name="connsiteY21-132" fmla="*/ 3 h 2561350"/>
                  <a:gd name="connsiteX0-133" fmla="*/ 918629 w 1842200"/>
                  <a:gd name="connsiteY0-134" fmla="*/ 3 h 2561350"/>
                  <a:gd name="connsiteX1-135" fmla="*/ 1132942 w 1842200"/>
                  <a:gd name="connsiteY1-136" fmla="*/ 286050 h 2561350"/>
                  <a:gd name="connsiteX2-137" fmla="*/ 1110806 w 1842200"/>
                  <a:gd name="connsiteY2-138" fmla="*/ 389002 h 2561350"/>
                  <a:gd name="connsiteX3-139" fmla="*/ 1842200 w 1842200"/>
                  <a:gd name="connsiteY3-140" fmla="*/ 389002 h 2561350"/>
                  <a:gd name="connsiteX4-141" fmla="*/ 1842200 w 1842200"/>
                  <a:gd name="connsiteY4-142" fmla="*/ 1063389 h 2561350"/>
                  <a:gd name="connsiteX5-143" fmla="*/ 1752882 w 1842200"/>
                  <a:gd name="connsiteY5-144" fmla="*/ 1037347 h 2561350"/>
                  <a:gd name="connsiteX6-145" fmla="*/ 1750502 w 1842200"/>
                  <a:gd name="connsiteY6-146" fmla="*/ 1487403 h 2561350"/>
                  <a:gd name="connsiteX7-147" fmla="*/ 1842200 w 1842200"/>
                  <a:gd name="connsiteY7-148" fmla="*/ 1449629 h 2561350"/>
                  <a:gd name="connsiteX8-149" fmla="*/ 1842200 w 1842200"/>
                  <a:gd name="connsiteY8-150" fmla="*/ 2167002 h 2561350"/>
                  <a:gd name="connsiteX9-151" fmla="*/ 1113069 w 1842200"/>
                  <a:gd name="connsiteY9-152" fmla="*/ 2167002 h 2561350"/>
                  <a:gd name="connsiteX10-153" fmla="*/ 1132942 w 1842200"/>
                  <a:gd name="connsiteY10-154" fmla="*/ 2275300 h 2561350"/>
                  <a:gd name="connsiteX11-155" fmla="*/ 682886 w 1842200"/>
                  <a:gd name="connsiteY11-156" fmla="*/ 2277680 h 2561350"/>
                  <a:gd name="connsiteX12-157" fmla="*/ 712819 w 1842200"/>
                  <a:gd name="connsiteY12-158" fmla="*/ 2167002 h 2561350"/>
                  <a:gd name="connsiteX13-159" fmla="*/ 46420 w 1842200"/>
                  <a:gd name="connsiteY13-160" fmla="*/ 2167002 h 2561350"/>
                  <a:gd name="connsiteX14-161" fmla="*/ 46420 w 1842200"/>
                  <a:gd name="connsiteY14-162" fmla="*/ 1458174 h 2561350"/>
                  <a:gd name="connsiteX15-163" fmla="*/ 141419 w 1842200"/>
                  <a:gd name="connsiteY15-164" fmla="*/ 1495354 h 2561350"/>
                  <a:gd name="connsiteX16-165" fmla="*/ 139039 w 1842200"/>
                  <a:gd name="connsiteY16-166" fmla="*/ 1045298 h 2561350"/>
                  <a:gd name="connsiteX17-167" fmla="*/ 46420 w 1842200"/>
                  <a:gd name="connsiteY17-168" fmla="*/ 1071146 h 2561350"/>
                  <a:gd name="connsiteX18-169" fmla="*/ 0 w 1842200"/>
                  <a:gd name="connsiteY18-170" fmla="*/ 382371 h 2561350"/>
                  <a:gd name="connsiteX19-171" fmla="*/ 717790 w 1842200"/>
                  <a:gd name="connsiteY19-172" fmla="*/ 389002 h 2561350"/>
                  <a:gd name="connsiteX20-173" fmla="*/ 682886 w 1842200"/>
                  <a:gd name="connsiteY20-174" fmla="*/ 283670 h 2561350"/>
                  <a:gd name="connsiteX21-175" fmla="*/ 918629 w 1842200"/>
                  <a:gd name="connsiteY21-176" fmla="*/ 3 h 2561350"/>
                  <a:gd name="connsiteX0-177" fmla="*/ 918629 w 1862094"/>
                  <a:gd name="connsiteY0-178" fmla="*/ 3 h 2561350"/>
                  <a:gd name="connsiteX1-179" fmla="*/ 1132942 w 1862094"/>
                  <a:gd name="connsiteY1-180" fmla="*/ 286050 h 2561350"/>
                  <a:gd name="connsiteX2-181" fmla="*/ 1110806 w 1862094"/>
                  <a:gd name="connsiteY2-182" fmla="*/ 389002 h 2561350"/>
                  <a:gd name="connsiteX3-183" fmla="*/ 1862094 w 1862094"/>
                  <a:gd name="connsiteY3-184" fmla="*/ 369108 h 2561350"/>
                  <a:gd name="connsiteX4-185" fmla="*/ 1842200 w 1862094"/>
                  <a:gd name="connsiteY4-186" fmla="*/ 1063389 h 2561350"/>
                  <a:gd name="connsiteX5-187" fmla="*/ 1752882 w 1862094"/>
                  <a:gd name="connsiteY5-188" fmla="*/ 1037347 h 2561350"/>
                  <a:gd name="connsiteX6-189" fmla="*/ 1750502 w 1862094"/>
                  <a:gd name="connsiteY6-190" fmla="*/ 1487403 h 2561350"/>
                  <a:gd name="connsiteX7-191" fmla="*/ 1842200 w 1862094"/>
                  <a:gd name="connsiteY7-192" fmla="*/ 1449629 h 2561350"/>
                  <a:gd name="connsiteX8-193" fmla="*/ 1842200 w 1862094"/>
                  <a:gd name="connsiteY8-194" fmla="*/ 2167002 h 2561350"/>
                  <a:gd name="connsiteX9-195" fmla="*/ 1113069 w 1862094"/>
                  <a:gd name="connsiteY9-196" fmla="*/ 2167002 h 2561350"/>
                  <a:gd name="connsiteX10-197" fmla="*/ 1132942 w 1862094"/>
                  <a:gd name="connsiteY10-198" fmla="*/ 2275300 h 2561350"/>
                  <a:gd name="connsiteX11-199" fmla="*/ 682886 w 1862094"/>
                  <a:gd name="connsiteY11-200" fmla="*/ 2277680 h 2561350"/>
                  <a:gd name="connsiteX12-201" fmla="*/ 712819 w 1862094"/>
                  <a:gd name="connsiteY12-202" fmla="*/ 2167002 h 2561350"/>
                  <a:gd name="connsiteX13-203" fmla="*/ 46420 w 1862094"/>
                  <a:gd name="connsiteY13-204" fmla="*/ 2167002 h 2561350"/>
                  <a:gd name="connsiteX14-205" fmla="*/ 46420 w 1862094"/>
                  <a:gd name="connsiteY14-206" fmla="*/ 1458174 h 2561350"/>
                  <a:gd name="connsiteX15-207" fmla="*/ 141419 w 1862094"/>
                  <a:gd name="connsiteY15-208" fmla="*/ 1495354 h 2561350"/>
                  <a:gd name="connsiteX16-209" fmla="*/ 139039 w 1862094"/>
                  <a:gd name="connsiteY16-210" fmla="*/ 1045298 h 2561350"/>
                  <a:gd name="connsiteX17-211" fmla="*/ 46420 w 1862094"/>
                  <a:gd name="connsiteY17-212" fmla="*/ 1071146 h 2561350"/>
                  <a:gd name="connsiteX18-213" fmla="*/ 0 w 1862094"/>
                  <a:gd name="connsiteY18-214" fmla="*/ 382371 h 2561350"/>
                  <a:gd name="connsiteX19-215" fmla="*/ 717790 w 1862094"/>
                  <a:gd name="connsiteY19-216" fmla="*/ 389002 h 2561350"/>
                  <a:gd name="connsiteX20-217" fmla="*/ 682886 w 1862094"/>
                  <a:gd name="connsiteY20-218" fmla="*/ 283670 h 2561350"/>
                  <a:gd name="connsiteX21-219" fmla="*/ 918629 w 1862094"/>
                  <a:gd name="connsiteY21-220" fmla="*/ 3 h 2561350"/>
                  <a:gd name="connsiteX0-221" fmla="*/ 918629 w 1862094"/>
                  <a:gd name="connsiteY0-222" fmla="*/ 3 h 2561350"/>
                  <a:gd name="connsiteX1-223" fmla="*/ 1132942 w 1862094"/>
                  <a:gd name="connsiteY1-224" fmla="*/ 286050 h 2561350"/>
                  <a:gd name="connsiteX2-225" fmla="*/ 1110806 w 1862094"/>
                  <a:gd name="connsiteY2-226" fmla="*/ 389002 h 2561350"/>
                  <a:gd name="connsiteX3-227" fmla="*/ 1862094 w 1862094"/>
                  <a:gd name="connsiteY3-228" fmla="*/ 369108 h 2561350"/>
                  <a:gd name="connsiteX4-229" fmla="*/ 1842200 w 1862094"/>
                  <a:gd name="connsiteY4-230" fmla="*/ 1063389 h 2561350"/>
                  <a:gd name="connsiteX5-231" fmla="*/ 1752882 w 1862094"/>
                  <a:gd name="connsiteY5-232" fmla="*/ 1037347 h 2561350"/>
                  <a:gd name="connsiteX6-233" fmla="*/ 1750502 w 1862094"/>
                  <a:gd name="connsiteY6-234" fmla="*/ 1487403 h 2561350"/>
                  <a:gd name="connsiteX7-235" fmla="*/ 1842200 w 1862094"/>
                  <a:gd name="connsiteY7-236" fmla="*/ 1449629 h 2561350"/>
                  <a:gd name="connsiteX8-237" fmla="*/ 1842200 w 1862094"/>
                  <a:gd name="connsiteY8-238" fmla="*/ 2167002 h 2561350"/>
                  <a:gd name="connsiteX9-239" fmla="*/ 1113069 w 1862094"/>
                  <a:gd name="connsiteY9-240" fmla="*/ 2167002 h 2561350"/>
                  <a:gd name="connsiteX10-241" fmla="*/ 1132942 w 1862094"/>
                  <a:gd name="connsiteY10-242" fmla="*/ 2275300 h 2561350"/>
                  <a:gd name="connsiteX11-243" fmla="*/ 682886 w 1862094"/>
                  <a:gd name="connsiteY11-244" fmla="*/ 2277680 h 2561350"/>
                  <a:gd name="connsiteX12-245" fmla="*/ 712819 w 1862094"/>
                  <a:gd name="connsiteY12-246" fmla="*/ 2167002 h 2561350"/>
                  <a:gd name="connsiteX13-247" fmla="*/ 46420 w 1862094"/>
                  <a:gd name="connsiteY13-248" fmla="*/ 2167002 h 2561350"/>
                  <a:gd name="connsiteX14-249" fmla="*/ 46420 w 1862094"/>
                  <a:gd name="connsiteY14-250" fmla="*/ 1458174 h 2561350"/>
                  <a:gd name="connsiteX15-251" fmla="*/ 141419 w 1862094"/>
                  <a:gd name="connsiteY15-252" fmla="*/ 1495354 h 2561350"/>
                  <a:gd name="connsiteX16-253" fmla="*/ 139039 w 1862094"/>
                  <a:gd name="connsiteY16-254" fmla="*/ 1045298 h 2561350"/>
                  <a:gd name="connsiteX17-255" fmla="*/ 46420 w 1862094"/>
                  <a:gd name="connsiteY17-256" fmla="*/ 1071146 h 2561350"/>
                  <a:gd name="connsiteX18-257" fmla="*/ 0 w 1862094"/>
                  <a:gd name="connsiteY18-258" fmla="*/ 382371 h 2561350"/>
                  <a:gd name="connsiteX19-259" fmla="*/ 717790 w 1862094"/>
                  <a:gd name="connsiteY19-260" fmla="*/ 389002 h 2561350"/>
                  <a:gd name="connsiteX20-261" fmla="*/ 682886 w 1862094"/>
                  <a:gd name="connsiteY20-262" fmla="*/ 283670 h 2561350"/>
                  <a:gd name="connsiteX21-263" fmla="*/ 918629 w 1862094"/>
                  <a:gd name="connsiteY21-264" fmla="*/ 3 h 2561350"/>
                  <a:gd name="connsiteX0-265" fmla="*/ 918629 w 1862094"/>
                  <a:gd name="connsiteY0-266" fmla="*/ 3 h 2561350"/>
                  <a:gd name="connsiteX1-267" fmla="*/ 1132942 w 1862094"/>
                  <a:gd name="connsiteY1-268" fmla="*/ 286050 h 2561350"/>
                  <a:gd name="connsiteX2-269" fmla="*/ 1110806 w 1862094"/>
                  <a:gd name="connsiteY2-270" fmla="*/ 389002 h 2561350"/>
                  <a:gd name="connsiteX3-271" fmla="*/ 1862094 w 1862094"/>
                  <a:gd name="connsiteY3-272" fmla="*/ 369108 h 2561350"/>
                  <a:gd name="connsiteX4-273" fmla="*/ 1842200 w 1862094"/>
                  <a:gd name="connsiteY4-274" fmla="*/ 1063389 h 2561350"/>
                  <a:gd name="connsiteX5-275" fmla="*/ 1752882 w 1862094"/>
                  <a:gd name="connsiteY5-276" fmla="*/ 1037347 h 2561350"/>
                  <a:gd name="connsiteX6-277" fmla="*/ 1750502 w 1862094"/>
                  <a:gd name="connsiteY6-278" fmla="*/ 1487403 h 2561350"/>
                  <a:gd name="connsiteX7-279" fmla="*/ 1842200 w 1862094"/>
                  <a:gd name="connsiteY7-280" fmla="*/ 1449629 h 2561350"/>
                  <a:gd name="connsiteX8-281" fmla="*/ 1842200 w 1862094"/>
                  <a:gd name="connsiteY8-282" fmla="*/ 2167002 h 2561350"/>
                  <a:gd name="connsiteX9-283" fmla="*/ 1113069 w 1862094"/>
                  <a:gd name="connsiteY9-284" fmla="*/ 2167002 h 2561350"/>
                  <a:gd name="connsiteX10-285" fmla="*/ 1132942 w 1862094"/>
                  <a:gd name="connsiteY10-286" fmla="*/ 2275300 h 2561350"/>
                  <a:gd name="connsiteX11-287" fmla="*/ 682886 w 1862094"/>
                  <a:gd name="connsiteY11-288" fmla="*/ 2277680 h 2561350"/>
                  <a:gd name="connsiteX12-289" fmla="*/ 712819 w 1862094"/>
                  <a:gd name="connsiteY12-290" fmla="*/ 2167002 h 2561350"/>
                  <a:gd name="connsiteX13-291" fmla="*/ 46420 w 1862094"/>
                  <a:gd name="connsiteY13-292" fmla="*/ 2167002 h 2561350"/>
                  <a:gd name="connsiteX14-293" fmla="*/ 46420 w 1862094"/>
                  <a:gd name="connsiteY14-294" fmla="*/ 1458174 h 2561350"/>
                  <a:gd name="connsiteX15-295" fmla="*/ 141419 w 1862094"/>
                  <a:gd name="connsiteY15-296" fmla="*/ 1495354 h 2561350"/>
                  <a:gd name="connsiteX16-297" fmla="*/ 139039 w 1862094"/>
                  <a:gd name="connsiteY16-298" fmla="*/ 1045298 h 2561350"/>
                  <a:gd name="connsiteX17-299" fmla="*/ 46420 w 1862094"/>
                  <a:gd name="connsiteY17-300" fmla="*/ 1071146 h 2561350"/>
                  <a:gd name="connsiteX18-301" fmla="*/ 0 w 1862094"/>
                  <a:gd name="connsiteY18-302" fmla="*/ 382371 h 2561350"/>
                  <a:gd name="connsiteX19-303" fmla="*/ 717790 w 1862094"/>
                  <a:gd name="connsiteY19-304" fmla="*/ 389002 h 2561350"/>
                  <a:gd name="connsiteX20-305" fmla="*/ 682886 w 1862094"/>
                  <a:gd name="connsiteY20-306" fmla="*/ 283670 h 2561350"/>
                  <a:gd name="connsiteX21-307" fmla="*/ 918629 w 1862094"/>
                  <a:gd name="connsiteY21-308" fmla="*/ 3 h 2561350"/>
                  <a:gd name="connsiteX0-309" fmla="*/ 918629 w 1862094"/>
                  <a:gd name="connsiteY0-310" fmla="*/ 3 h 2561350"/>
                  <a:gd name="connsiteX1-311" fmla="*/ 1132942 w 1862094"/>
                  <a:gd name="connsiteY1-312" fmla="*/ 286050 h 2561350"/>
                  <a:gd name="connsiteX2-313" fmla="*/ 1110806 w 1862094"/>
                  <a:gd name="connsiteY2-314" fmla="*/ 389002 h 2561350"/>
                  <a:gd name="connsiteX3-315" fmla="*/ 1862094 w 1862094"/>
                  <a:gd name="connsiteY3-316" fmla="*/ 369108 h 2561350"/>
                  <a:gd name="connsiteX4-317" fmla="*/ 1842200 w 1862094"/>
                  <a:gd name="connsiteY4-318" fmla="*/ 1063389 h 2561350"/>
                  <a:gd name="connsiteX5-319" fmla="*/ 1752882 w 1862094"/>
                  <a:gd name="connsiteY5-320" fmla="*/ 1037347 h 2561350"/>
                  <a:gd name="connsiteX6-321" fmla="*/ 1750502 w 1862094"/>
                  <a:gd name="connsiteY6-322" fmla="*/ 1487403 h 2561350"/>
                  <a:gd name="connsiteX7-323" fmla="*/ 1842200 w 1862094"/>
                  <a:gd name="connsiteY7-324" fmla="*/ 1449629 h 2561350"/>
                  <a:gd name="connsiteX8-325" fmla="*/ 1842200 w 1862094"/>
                  <a:gd name="connsiteY8-326" fmla="*/ 2167002 h 2561350"/>
                  <a:gd name="connsiteX9-327" fmla="*/ 1113069 w 1862094"/>
                  <a:gd name="connsiteY9-328" fmla="*/ 2167002 h 2561350"/>
                  <a:gd name="connsiteX10-329" fmla="*/ 1132942 w 1862094"/>
                  <a:gd name="connsiteY10-330" fmla="*/ 2275300 h 2561350"/>
                  <a:gd name="connsiteX11-331" fmla="*/ 682886 w 1862094"/>
                  <a:gd name="connsiteY11-332" fmla="*/ 2277680 h 2561350"/>
                  <a:gd name="connsiteX12-333" fmla="*/ 712819 w 1862094"/>
                  <a:gd name="connsiteY12-334" fmla="*/ 2167002 h 2561350"/>
                  <a:gd name="connsiteX13-335" fmla="*/ 46420 w 1862094"/>
                  <a:gd name="connsiteY13-336" fmla="*/ 2167002 h 2561350"/>
                  <a:gd name="connsiteX14-337" fmla="*/ 46420 w 1862094"/>
                  <a:gd name="connsiteY14-338" fmla="*/ 1458174 h 2561350"/>
                  <a:gd name="connsiteX15-339" fmla="*/ 141419 w 1862094"/>
                  <a:gd name="connsiteY15-340" fmla="*/ 1495354 h 2561350"/>
                  <a:gd name="connsiteX16-341" fmla="*/ 139039 w 1862094"/>
                  <a:gd name="connsiteY16-342" fmla="*/ 1045298 h 2561350"/>
                  <a:gd name="connsiteX17-343" fmla="*/ 46420 w 1862094"/>
                  <a:gd name="connsiteY17-344" fmla="*/ 1071146 h 2561350"/>
                  <a:gd name="connsiteX18-345" fmla="*/ 0 w 1862094"/>
                  <a:gd name="connsiteY18-346" fmla="*/ 382371 h 2561350"/>
                  <a:gd name="connsiteX19-347" fmla="*/ 717790 w 1862094"/>
                  <a:gd name="connsiteY19-348" fmla="*/ 389002 h 2561350"/>
                  <a:gd name="connsiteX20-349" fmla="*/ 682886 w 1862094"/>
                  <a:gd name="connsiteY20-350" fmla="*/ 283670 h 2561350"/>
                  <a:gd name="connsiteX21-351" fmla="*/ 918629 w 1862094"/>
                  <a:gd name="connsiteY21-352" fmla="*/ 3 h 2561350"/>
                  <a:gd name="connsiteX0-353" fmla="*/ 918629 w 1949187"/>
                  <a:gd name="connsiteY0-354" fmla="*/ 3 h 2561350"/>
                  <a:gd name="connsiteX1-355" fmla="*/ 1132942 w 1949187"/>
                  <a:gd name="connsiteY1-356" fmla="*/ 286050 h 2561350"/>
                  <a:gd name="connsiteX2-357" fmla="*/ 1110806 w 1949187"/>
                  <a:gd name="connsiteY2-358" fmla="*/ 389002 h 2561350"/>
                  <a:gd name="connsiteX3-359" fmla="*/ 1862094 w 1949187"/>
                  <a:gd name="connsiteY3-360" fmla="*/ 369108 h 2561350"/>
                  <a:gd name="connsiteX4-361" fmla="*/ 1842200 w 1949187"/>
                  <a:gd name="connsiteY4-362" fmla="*/ 1063389 h 2561350"/>
                  <a:gd name="connsiteX5-363" fmla="*/ 1752882 w 1949187"/>
                  <a:gd name="connsiteY5-364" fmla="*/ 1037347 h 2561350"/>
                  <a:gd name="connsiteX6-365" fmla="*/ 1750502 w 1949187"/>
                  <a:gd name="connsiteY6-366" fmla="*/ 1487403 h 2561350"/>
                  <a:gd name="connsiteX7-367" fmla="*/ 1842200 w 1949187"/>
                  <a:gd name="connsiteY7-368" fmla="*/ 1449629 h 2561350"/>
                  <a:gd name="connsiteX8-369" fmla="*/ 1842200 w 1949187"/>
                  <a:gd name="connsiteY8-370" fmla="*/ 2167002 h 2561350"/>
                  <a:gd name="connsiteX9-371" fmla="*/ 1113069 w 1949187"/>
                  <a:gd name="connsiteY9-372" fmla="*/ 2167002 h 2561350"/>
                  <a:gd name="connsiteX10-373" fmla="*/ 1132942 w 1949187"/>
                  <a:gd name="connsiteY10-374" fmla="*/ 2275300 h 2561350"/>
                  <a:gd name="connsiteX11-375" fmla="*/ 682886 w 1949187"/>
                  <a:gd name="connsiteY11-376" fmla="*/ 2277680 h 2561350"/>
                  <a:gd name="connsiteX12-377" fmla="*/ 712819 w 1949187"/>
                  <a:gd name="connsiteY12-378" fmla="*/ 2167002 h 2561350"/>
                  <a:gd name="connsiteX13-379" fmla="*/ 46420 w 1949187"/>
                  <a:gd name="connsiteY13-380" fmla="*/ 2167002 h 2561350"/>
                  <a:gd name="connsiteX14-381" fmla="*/ 46420 w 1949187"/>
                  <a:gd name="connsiteY14-382" fmla="*/ 1458174 h 2561350"/>
                  <a:gd name="connsiteX15-383" fmla="*/ 141419 w 1949187"/>
                  <a:gd name="connsiteY15-384" fmla="*/ 1495354 h 2561350"/>
                  <a:gd name="connsiteX16-385" fmla="*/ 139039 w 1949187"/>
                  <a:gd name="connsiteY16-386" fmla="*/ 1045298 h 2561350"/>
                  <a:gd name="connsiteX17-387" fmla="*/ 46420 w 1949187"/>
                  <a:gd name="connsiteY17-388" fmla="*/ 1071146 h 2561350"/>
                  <a:gd name="connsiteX18-389" fmla="*/ 0 w 1949187"/>
                  <a:gd name="connsiteY18-390" fmla="*/ 382371 h 2561350"/>
                  <a:gd name="connsiteX19-391" fmla="*/ 717790 w 1949187"/>
                  <a:gd name="connsiteY19-392" fmla="*/ 389002 h 2561350"/>
                  <a:gd name="connsiteX20-393" fmla="*/ 682886 w 1949187"/>
                  <a:gd name="connsiteY20-394" fmla="*/ 283670 h 2561350"/>
                  <a:gd name="connsiteX21-395" fmla="*/ 918629 w 1949187"/>
                  <a:gd name="connsiteY21-396" fmla="*/ 3 h 2561350"/>
                  <a:gd name="connsiteX0-397" fmla="*/ 918629 w 1966660"/>
                  <a:gd name="connsiteY0-398" fmla="*/ 3 h 2561350"/>
                  <a:gd name="connsiteX1-399" fmla="*/ 1132942 w 1966660"/>
                  <a:gd name="connsiteY1-400" fmla="*/ 286050 h 2561350"/>
                  <a:gd name="connsiteX2-401" fmla="*/ 1110806 w 1966660"/>
                  <a:gd name="connsiteY2-402" fmla="*/ 389002 h 2561350"/>
                  <a:gd name="connsiteX3-403" fmla="*/ 1862094 w 1966660"/>
                  <a:gd name="connsiteY3-404" fmla="*/ 369108 h 2561350"/>
                  <a:gd name="connsiteX4-405" fmla="*/ 1842200 w 1966660"/>
                  <a:gd name="connsiteY4-406" fmla="*/ 1063389 h 2561350"/>
                  <a:gd name="connsiteX5-407" fmla="*/ 1752882 w 1966660"/>
                  <a:gd name="connsiteY5-408" fmla="*/ 1037347 h 2561350"/>
                  <a:gd name="connsiteX6-409" fmla="*/ 1750502 w 1966660"/>
                  <a:gd name="connsiteY6-410" fmla="*/ 1487403 h 2561350"/>
                  <a:gd name="connsiteX7-411" fmla="*/ 1842200 w 1966660"/>
                  <a:gd name="connsiteY7-412" fmla="*/ 1449629 h 2561350"/>
                  <a:gd name="connsiteX8-413" fmla="*/ 1842200 w 1966660"/>
                  <a:gd name="connsiteY8-414" fmla="*/ 2167002 h 2561350"/>
                  <a:gd name="connsiteX9-415" fmla="*/ 1113069 w 1966660"/>
                  <a:gd name="connsiteY9-416" fmla="*/ 2167002 h 2561350"/>
                  <a:gd name="connsiteX10-417" fmla="*/ 1132942 w 1966660"/>
                  <a:gd name="connsiteY10-418" fmla="*/ 2275300 h 2561350"/>
                  <a:gd name="connsiteX11-419" fmla="*/ 682886 w 1966660"/>
                  <a:gd name="connsiteY11-420" fmla="*/ 2277680 h 2561350"/>
                  <a:gd name="connsiteX12-421" fmla="*/ 712819 w 1966660"/>
                  <a:gd name="connsiteY12-422" fmla="*/ 2167002 h 2561350"/>
                  <a:gd name="connsiteX13-423" fmla="*/ 46420 w 1966660"/>
                  <a:gd name="connsiteY13-424" fmla="*/ 2167002 h 2561350"/>
                  <a:gd name="connsiteX14-425" fmla="*/ 46420 w 1966660"/>
                  <a:gd name="connsiteY14-426" fmla="*/ 1458174 h 2561350"/>
                  <a:gd name="connsiteX15-427" fmla="*/ 141419 w 1966660"/>
                  <a:gd name="connsiteY15-428" fmla="*/ 1495354 h 2561350"/>
                  <a:gd name="connsiteX16-429" fmla="*/ 139039 w 1966660"/>
                  <a:gd name="connsiteY16-430" fmla="*/ 1045298 h 2561350"/>
                  <a:gd name="connsiteX17-431" fmla="*/ 46420 w 1966660"/>
                  <a:gd name="connsiteY17-432" fmla="*/ 1071146 h 2561350"/>
                  <a:gd name="connsiteX18-433" fmla="*/ 0 w 1966660"/>
                  <a:gd name="connsiteY18-434" fmla="*/ 382371 h 2561350"/>
                  <a:gd name="connsiteX19-435" fmla="*/ 717790 w 1966660"/>
                  <a:gd name="connsiteY19-436" fmla="*/ 389002 h 2561350"/>
                  <a:gd name="connsiteX20-437" fmla="*/ 682886 w 1966660"/>
                  <a:gd name="connsiteY20-438" fmla="*/ 283670 h 2561350"/>
                  <a:gd name="connsiteX21-439" fmla="*/ 918629 w 1966660"/>
                  <a:gd name="connsiteY21-440" fmla="*/ 3 h 2561350"/>
                  <a:gd name="connsiteX0-441" fmla="*/ 1023861 w 2071892"/>
                  <a:gd name="connsiteY0-442" fmla="*/ 3 h 2561350"/>
                  <a:gd name="connsiteX1-443" fmla="*/ 1238174 w 2071892"/>
                  <a:gd name="connsiteY1-444" fmla="*/ 286050 h 2561350"/>
                  <a:gd name="connsiteX2-445" fmla="*/ 1216038 w 2071892"/>
                  <a:gd name="connsiteY2-446" fmla="*/ 389002 h 2561350"/>
                  <a:gd name="connsiteX3-447" fmla="*/ 1967326 w 2071892"/>
                  <a:gd name="connsiteY3-448" fmla="*/ 369108 h 2561350"/>
                  <a:gd name="connsiteX4-449" fmla="*/ 1947432 w 2071892"/>
                  <a:gd name="connsiteY4-450" fmla="*/ 1063389 h 2561350"/>
                  <a:gd name="connsiteX5-451" fmla="*/ 1858114 w 2071892"/>
                  <a:gd name="connsiteY5-452" fmla="*/ 1037347 h 2561350"/>
                  <a:gd name="connsiteX6-453" fmla="*/ 1855734 w 2071892"/>
                  <a:gd name="connsiteY6-454" fmla="*/ 1487403 h 2561350"/>
                  <a:gd name="connsiteX7-455" fmla="*/ 1947432 w 2071892"/>
                  <a:gd name="connsiteY7-456" fmla="*/ 1449629 h 2561350"/>
                  <a:gd name="connsiteX8-457" fmla="*/ 1947432 w 2071892"/>
                  <a:gd name="connsiteY8-458" fmla="*/ 2167002 h 2561350"/>
                  <a:gd name="connsiteX9-459" fmla="*/ 1218301 w 2071892"/>
                  <a:gd name="connsiteY9-460" fmla="*/ 2167002 h 2561350"/>
                  <a:gd name="connsiteX10-461" fmla="*/ 1238174 w 2071892"/>
                  <a:gd name="connsiteY10-462" fmla="*/ 2275300 h 2561350"/>
                  <a:gd name="connsiteX11-463" fmla="*/ 788118 w 2071892"/>
                  <a:gd name="connsiteY11-464" fmla="*/ 2277680 h 2561350"/>
                  <a:gd name="connsiteX12-465" fmla="*/ 818051 w 2071892"/>
                  <a:gd name="connsiteY12-466" fmla="*/ 2167002 h 2561350"/>
                  <a:gd name="connsiteX13-467" fmla="*/ 151652 w 2071892"/>
                  <a:gd name="connsiteY13-468" fmla="*/ 2167002 h 2561350"/>
                  <a:gd name="connsiteX14-469" fmla="*/ 151652 w 2071892"/>
                  <a:gd name="connsiteY14-470" fmla="*/ 1458174 h 2561350"/>
                  <a:gd name="connsiteX15-471" fmla="*/ 246651 w 2071892"/>
                  <a:gd name="connsiteY15-472" fmla="*/ 1495354 h 2561350"/>
                  <a:gd name="connsiteX16-473" fmla="*/ 244271 w 2071892"/>
                  <a:gd name="connsiteY16-474" fmla="*/ 1045298 h 2561350"/>
                  <a:gd name="connsiteX17-475" fmla="*/ 151652 w 2071892"/>
                  <a:gd name="connsiteY17-476" fmla="*/ 1071146 h 2561350"/>
                  <a:gd name="connsiteX18-477" fmla="*/ 105232 w 2071892"/>
                  <a:gd name="connsiteY18-478" fmla="*/ 382371 h 2561350"/>
                  <a:gd name="connsiteX19-479" fmla="*/ 823022 w 2071892"/>
                  <a:gd name="connsiteY19-480" fmla="*/ 389002 h 2561350"/>
                  <a:gd name="connsiteX20-481" fmla="*/ 788118 w 2071892"/>
                  <a:gd name="connsiteY20-482" fmla="*/ 283670 h 2561350"/>
                  <a:gd name="connsiteX21-483" fmla="*/ 1023861 w 2071892"/>
                  <a:gd name="connsiteY21-484" fmla="*/ 3 h 2561350"/>
                  <a:gd name="connsiteX0-485" fmla="*/ 1039756 w 2087787"/>
                  <a:gd name="connsiteY0-486" fmla="*/ 3 h 2561350"/>
                  <a:gd name="connsiteX1-487" fmla="*/ 1254069 w 2087787"/>
                  <a:gd name="connsiteY1-488" fmla="*/ 286050 h 2561350"/>
                  <a:gd name="connsiteX2-489" fmla="*/ 1231933 w 2087787"/>
                  <a:gd name="connsiteY2-490" fmla="*/ 389002 h 2561350"/>
                  <a:gd name="connsiteX3-491" fmla="*/ 1983221 w 2087787"/>
                  <a:gd name="connsiteY3-492" fmla="*/ 369108 h 2561350"/>
                  <a:gd name="connsiteX4-493" fmla="*/ 1963327 w 2087787"/>
                  <a:gd name="connsiteY4-494" fmla="*/ 1063389 h 2561350"/>
                  <a:gd name="connsiteX5-495" fmla="*/ 1874009 w 2087787"/>
                  <a:gd name="connsiteY5-496" fmla="*/ 1037347 h 2561350"/>
                  <a:gd name="connsiteX6-497" fmla="*/ 1871629 w 2087787"/>
                  <a:gd name="connsiteY6-498" fmla="*/ 1487403 h 2561350"/>
                  <a:gd name="connsiteX7-499" fmla="*/ 1963327 w 2087787"/>
                  <a:gd name="connsiteY7-500" fmla="*/ 1449629 h 2561350"/>
                  <a:gd name="connsiteX8-501" fmla="*/ 1963327 w 2087787"/>
                  <a:gd name="connsiteY8-502" fmla="*/ 2167002 h 2561350"/>
                  <a:gd name="connsiteX9-503" fmla="*/ 1234196 w 2087787"/>
                  <a:gd name="connsiteY9-504" fmla="*/ 2167002 h 2561350"/>
                  <a:gd name="connsiteX10-505" fmla="*/ 1254069 w 2087787"/>
                  <a:gd name="connsiteY10-506" fmla="*/ 2275300 h 2561350"/>
                  <a:gd name="connsiteX11-507" fmla="*/ 804013 w 2087787"/>
                  <a:gd name="connsiteY11-508" fmla="*/ 2277680 h 2561350"/>
                  <a:gd name="connsiteX12-509" fmla="*/ 833946 w 2087787"/>
                  <a:gd name="connsiteY12-510" fmla="*/ 2167002 h 2561350"/>
                  <a:gd name="connsiteX13-511" fmla="*/ 167547 w 2087787"/>
                  <a:gd name="connsiteY13-512" fmla="*/ 2167002 h 2561350"/>
                  <a:gd name="connsiteX14-513" fmla="*/ 167547 w 2087787"/>
                  <a:gd name="connsiteY14-514" fmla="*/ 1458174 h 2561350"/>
                  <a:gd name="connsiteX15-515" fmla="*/ 262546 w 2087787"/>
                  <a:gd name="connsiteY15-516" fmla="*/ 1495354 h 2561350"/>
                  <a:gd name="connsiteX16-517" fmla="*/ 260166 w 2087787"/>
                  <a:gd name="connsiteY16-518" fmla="*/ 1045298 h 2561350"/>
                  <a:gd name="connsiteX17-519" fmla="*/ 167547 w 2087787"/>
                  <a:gd name="connsiteY17-520" fmla="*/ 1071146 h 2561350"/>
                  <a:gd name="connsiteX18-521" fmla="*/ 121127 w 2087787"/>
                  <a:gd name="connsiteY18-522" fmla="*/ 382371 h 2561350"/>
                  <a:gd name="connsiteX19-523" fmla="*/ 838917 w 2087787"/>
                  <a:gd name="connsiteY19-524" fmla="*/ 389002 h 2561350"/>
                  <a:gd name="connsiteX20-525" fmla="*/ 804013 w 2087787"/>
                  <a:gd name="connsiteY20-526" fmla="*/ 283670 h 2561350"/>
                  <a:gd name="connsiteX21-527" fmla="*/ 1039756 w 2087787"/>
                  <a:gd name="connsiteY21-528" fmla="*/ 3 h 2561350"/>
                  <a:gd name="connsiteX0-529" fmla="*/ 1025434 w 2073465"/>
                  <a:gd name="connsiteY0-530" fmla="*/ 3 h 2561350"/>
                  <a:gd name="connsiteX1-531" fmla="*/ 1239747 w 2073465"/>
                  <a:gd name="connsiteY1-532" fmla="*/ 286050 h 2561350"/>
                  <a:gd name="connsiteX2-533" fmla="*/ 1217611 w 2073465"/>
                  <a:gd name="connsiteY2-534" fmla="*/ 389002 h 2561350"/>
                  <a:gd name="connsiteX3-535" fmla="*/ 1968899 w 2073465"/>
                  <a:gd name="connsiteY3-536" fmla="*/ 369108 h 2561350"/>
                  <a:gd name="connsiteX4-537" fmla="*/ 1949005 w 2073465"/>
                  <a:gd name="connsiteY4-538" fmla="*/ 1063389 h 2561350"/>
                  <a:gd name="connsiteX5-539" fmla="*/ 1859687 w 2073465"/>
                  <a:gd name="connsiteY5-540" fmla="*/ 1037347 h 2561350"/>
                  <a:gd name="connsiteX6-541" fmla="*/ 1857307 w 2073465"/>
                  <a:gd name="connsiteY6-542" fmla="*/ 1487403 h 2561350"/>
                  <a:gd name="connsiteX7-543" fmla="*/ 1949005 w 2073465"/>
                  <a:gd name="connsiteY7-544" fmla="*/ 1449629 h 2561350"/>
                  <a:gd name="connsiteX8-545" fmla="*/ 1949005 w 2073465"/>
                  <a:gd name="connsiteY8-546" fmla="*/ 2167002 h 2561350"/>
                  <a:gd name="connsiteX9-547" fmla="*/ 1219874 w 2073465"/>
                  <a:gd name="connsiteY9-548" fmla="*/ 2167002 h 2561350"/>
                  <a:gd name="connsiteX10-549" fmla="*/ 1239747 w 2073465"/>
                  <a:gd name="connsiteY10-550" fmla="*/ 2275300 h 2561350"/>
                  <a:gd name="connsiteX11-551" fmla="*/ 789691 w 2073465"/>
                  <a:gd name="connsiteY11-552" fmla="*/ 2277680 h 2561350"/>
                  <a:gd name="connsiteX12-553" fmla="*/ 819624 w 2073465"/>
                  <a:gd name="connsiteY12-554" fmla="*/ 2167002 h 2561350"/>
                  <a:gd name="connsiteX13-555" fmla="*/ 153225 w 2073465"/>
                  <a:gd name="connsiteY13-556" fmla="*/ 2167002 h 2561350"/>
                  <a:gd name="connsiteX14-557" fmla="*/ 153225 w 2073465"/>
                  <a:gd name="connsiteY14-558" fmla="*/ 1458174 h 2561350"/>
                  <a:gd name="connsiteX15-559" fmla="*/ 248224 w 2073465"/>
                  <a:gd name="connsiteY15-560" fmla="*/ 1495354 h 2561350"/>
                  <a:gd name="connsiteX16-561" fmla="*/ 245844 w 2073465"/>
                  <a:gd name="connsiteY16-562" fmla="*/ 1045298 h 2561350"/>
                  <a:gd name="connsiteX17-563" fmla="*/ 153225 w 2073465"/>
                  <a:gd name="connsiteY17-564" fmla="*/ 1071146 h 2561350"/>
                  <a:gd name="connsiteX18-565" fmla="*/ 106805 w 2073465"/>
                  <a:gd name="connsiteY18-566" fmla="*/ 382371 h 2561350"/>
                  <a:gd name="connsiteX19-567" fmla="*/ 824595 w 2073465"/>
                  <a:gd name="connsiteY19-568" fmla="*/ 389002 h 2561350"/>
                  <a:gd name="connsiteX20-569" fmla="*/ 789691 w 2073465"/>
                  <a:gd name="connsiteY20-570" fmla="*/ 283670 h 2561350"/>
                  <a:gd name="connsiteX21-571" fmla="*/ 1025434 w 2073465"/>
                  <a:gd name="connsiteY21-572" fmla="*/ 3 h 2561350"/>
                  <a:gd name="connsiteX0-573" fmla="*/ 1025434 w 2073465"/>
                  <a:gd name="connsiteY0-574" fmla="*/ 3 h 2561350"/>
                  <a:gd name="connsiteX1-575" fmla="*/ 1239747 w 2073465"/>
                  <a:gd name="connsiteY1-576" fmla="*/ 286050 h 2561350"/>
                  <a:gd name="connsiteX2-577" fmla="*/ 1217611 w 2073465"/>
                  <a:gd name="connsiteY2-578" fmla="*/ 389002 h 2561350"/>
                  <a:gd name="connsiteX3-579" fmla="*/ 1968899 w 2073465"/>
                  <a:gd name="connsiteY3-580" fmla="*/ 369108 h 2561350"/>
                  <a:gd name="connsiteX4-581" fmla="*/ 1949005 w 2073465"/>
                  <a:gd name="connsiteY4-582" fmla="*/ 1063389 h 2561350"/>
                  <a:gd name="connsiteX5-583" fmla="*/ 1859687 w 2073465"/>
                  <a:gd name="connsiteY5-584" fmla="*/ 1037347 h 2561350"/>
                  <a:gd name="connsiteX6-585" fmla="*/ 1857307 w 2073465"/>
                  <a:gd name="connsiteY6-586" fmla="*/ 1487403 h 2561350"/>
                  <a:gd name="connsiteX7-587" fmla="*/ 1949005 w 2073465"/>
                  <a:gd name="connsiteY7-588" fmla="*/ 1449629 h 2561350"/>
                  <a:gd name="connsiteX8-589" fmla="*/ 1949005 w 2073465"/>
                  <a:gd name="connsiteY8-590" fmla="*/ 2167002 h 2561350"/>
                  <a:gd name="connsiteX9-591" fmla="*/ 1219874 w 2073465"/>
                  <a:gd name="connsiteY9-592" fmla="*/ 2167002 h 2561350"/>
                  <a:gd name="connsiteX10-593" fmla="*/ 1239747 w 2073465"/>
                  <a:gd name="connsiteY10-594" fmla="*/ 2275300 h 2561350"/>
                  <a:gd name="connsiteX11-595" fmla="*/ 789691 w 2073465"/>
                  <a:gd name="connsiteY11-596" fmla="*/ 2277680 h 2561350"/>
                  <a:gd name="connsiteX12-597" fmla="*/ 819624 w 2073465"/>
                  <a:gd name="connsiteY12-598" fmla="*/ 2167002 h 2561350"/>
                  <a:gd name="connsiteX13-599" fmla="*/ 153225 w 2073465"/>
                  <a:gd name="connsiteY13-600" fmla="*/ 2167002 h 2561350"/>
                  <a:gd name="connsiteX14-601" fmla="*/ 153225 w 2073465"/>
                  <a:gd name="connsiteY14-602" fmla="*/ 1458174 h 2561350"/>
                  <a:gd name="connsiteX15-603" fmla="*/ 248224 w 2073465"/>
                  <a:gd name="connsiteY15-604" fmla="*/ 1495354 h 2561350"/>
                  <a:gd name="connsiteX16-605" fmla="*/ 245844 w 2073465"/>
                  <a:gd name="connsiteY16-606" fmla="*/ 1045298 h 2561350"/>
                  <a:gd name="connsiteX17-607" fmla="*/ 153225 w 2073465"/>
                  <a:gd name="connsiteY17-608" fmla="*/ 1071146 h 2561350"/>
                  <a:gd name="connsiteX18-609" fmla="*/ 106805 w 2073465"/>
                  <a:gd name="connsiteY18-610" fmla="*/ 382371 h 2561350"/>
                  <a:gd name="connsiteX19-611" fmla="*/ 824595 w 2073465"/>
                  <a:gd name="connsiteY19-612" fmla="*/ 389002 h 2561350"/>
                  <a:gd name="connsiteX20-613" fmla="*/ 789691 w 2073465"/>
                  <a:gd name="connsiteY20-614" fmla="*/ 283670 h 2561350"/>
                  <a:gd name="connsiteX21-615" fmla="*/ 1025434 w 2073465"/>
                  <a:gd name="connsiteY21-616" fmla="*/ 3 h 2561350"/>
                  <a:gd name="connsiteX0-617" fmla="*/ 1025434 w 2088885"/>
                  <a:gd name="connsiteY0-618" fmla="*/ 3 h 2561350"/>
                  <a:gd name="connsiteX1-619" fmla="*/ 1239747 w 2088885"/>
                  <a:gd name="connsiteY1-620" fmla="*/ 286050 h 2561350"/>
                  <a:gd name="connsiteX2-621" fmla="*/ 1217611 w 2088885"/>
                  <a:gd name="connsiteY2-622" fmla="*/ 389002 h 2561350"/>
                  <a:gd name="connsiteX3-623" fmla="*/ 1968899 w 2088885"/>
                  <a:gd name="connsiteY3-624" fmla="*/ 369108 h 2561350"/>
                  <a:gd name="connsiteX4-625" fmla="*/ 1949005 w 2088885"/>
                  <a:gd name="connsiteY4-626" fmla="*/ 1063389 h 2561350"/>
                  <a:gd name="connsiteX5-627" fmla="*/ 1859687 w 2088885"/>
                  <a:gd name="connsiteY5-628" fmla="*/ 1037347 h 2561350"/>
                  <a:gd name="connsiteX6-629" fmla="*/ 1857307 w 2088885"/>
                  <a:gd name="connsiteY6-630" fmla="*/ 1487403 h 2561350"/>
                  <a:gd name="connsiteX7-631" fmla="*/ 1949005 w 2088885"/>
                  <a:gd name="connsiteY7-632" fmla="*/ 1449629 h 2561350"/>
                  <a:gd name="connsiteX8-633" fmla="*/ 1949005 w 2088885"/>
                  <a:gd name="connsiteY8-634" fmla="*/ 2167002 h 2561350"/>
                  <a:gd name="connsiteX9-635" fmla="*/ 1219874 w 2088885"/>
                  <a:gd name="connsiteY9-636" fmla="*/ 2167002 h 2561350"/>
                  <a:gd name="connsiteX10-637" fmla="*/ 1239747 w 2088885"/>
                  <a:gd name="connsiteY10-638" fmla="*/ 2275300 h 2561350"/>
                  <a:gd name="connsiteX11-639" fmla="*/ 789691 w 2088885"/>
                  <a:gd name="connsiteY11-640" fmla="*/ 2277680 h 2561350"/>
                  <a:gd name="connsiteX12-641" fmla="*/ 819624 w 2088885"/>
                  <a:gd name="connsiteY12-642" fmla="*/ 2167002 h 2561350"/>
                  <a:gd name="connsiteX13-643" fmla="*/ 153225 w 2088885"/>
                  <a:gd name="connsiteY13-644" fmla="*/ 2167002 h 2561350"/>
                  <a:gd name="connsiteX14-645" fmla="*/ 153225 w 2088885"/>
                  <a:gd name="connsiteY14-646" fmla="*/ 1458174 h 2561350"/>
                  <a:gd name="connsiteX15-647" fmla="*/ 248224 w 2088885"/>
                  <a:gd name="connsiteY15-648" fmla="*/ 1495354 h 2561350"/>
                  <a:gd name="connsiteX16-649" fmla="*/ 245844 w 2088885"/>
                  <a:gd name="connsiteY16-650" fmla="*/ 1045298 h 2561350"/>
                  <a:gd name="connsiteX17-651" fmla="*/ 153225 w 2088885"/>
                  <a:gd name="connsiteY17-652" fmla="*/ 1071146 h 2561350"/>
                  <a:gd name="connsiteX18-653" fmla="*/ 106805 w 2088885"/>
                  <a:gd name="connsiteY18-654" fmla="*/ 382371 h 2561350"/>
                  <a:gd name="connsiteX19-655" fmla="*/ 824595 w 2088885"/>
                  <a:gd name="connsiteY19-656" fmla="*/ 389002 h 2561350"/>
                  <a:gd name="connsiteX20-657" fmla="*/ 789691 w 2088885"/>
                  <a:gd name="connsiteY20-658" fmla="*/ 283670 h 2561350"/>
                  <a:gd name="connsiteX21-659" fmla="*/ 1025434 w 2088885"/>
                  <a:gd name="connsiteY21-660" fmla="*/ 3 h 2561350"/>
                  <a:gd name="connsiteX0-661" fmla="*/ 1025434 w 2073465"/>
                  <a:gd name="connsiteY0-662" fmla="*/ 3 h 2561350"/>
                  <a:gd name="connsiteX1-663" fmla="*/ 1239747 w 2073465"/>
                  <a:gd name="connsiteY1-664" fmla="*/ 286050 h 2561350"/>
                  <a:gd name="connsiteX2-665" fmla="*/ 1217611 w 2073465"/>
                  <a:gd name="connsiteY2-666" fmla="*/ 389002 h 2561350"/>
                  <a:gd name="connsiteX3-667" fmla="*/ 1968899 w 2073465"/>
                  <a:gd name="connsiteY3-668" fmla="*/ 369108 h 2561350"/>
                  <a:gd name="connsiteX4-669" fmla="*/ 1949005 w 2073465"/>
                  <a:gd name="connsiteY4-670" fmla="*/ 1063389 h 2561350"/>
                  <a:gd name="connsiteX5-671" fmla="*/ 1859687 w 2073465"/>
                  <a:gd name="connsiteY5-672" fmla="*/ 1037347 h 2561350"/>
                  <a:gd name="connsiteX6-673" fmla="*/ 1857307 w 2073465"/>
                  <a:gd name="connsiteY6-674" fmla="*/ 1487403 h 2561350"/>
                  <a:gd name="connsiteX7-675" fmla="*/ 1949005 w 2073465"/>
                  <a:gd name="connsiteY7-676" fmla="*/ 1449629 h 2561350"/>
                  <a:gd name="connsiteX8-677" fmla="*/ 1949005 w 2073465"/>
                  <a:gd name="connsiteY8-678" fmla="*/ 2167002 h 2561350"/>
                  <a:gd name="connsiteX9-679" fmla="*/ 1219874 w 2073465"/>
                  <a:gd name="connsiteY9-680" fmla="*/ 2167002 h 2561350"/>
                  <a:gd name="connsiteX10-681" fmla="*/ 1239747 w 2073465"/>
                  <a:gd name="connsiteY10-682" fmla="*/ 2275300 h 2561350"/>
                  <a:gd name="connsiteX11-683" fmla="*/ 789691 w 2073465"/>
                  <a:gd name="connsiteY11-684" fmla="*/ 2277680 h 2561350"/>
                  <a:gd name="connsiteX12-685" fmla="*/ 819624 w 2073465"/>
                  <a:gd name="connsiteY12-686" fmla="*/ 2167002 h 2561350"/>
                  <a:gd name="connsiteX13-687" fmla="*/ 153225 w 2073465"/>
                  <a:gd name="connsiteY13-688" fmla="*/ 2167002 h 2561350"/>
                  <a:gd name="connsiteX14-689" fmla="*/ 153225 w 2073465"/>
                  <a:gd name="connsiteY14-690" fmla="*/ 1458174 h 2561350"/>
                  <a:gd name="connsiteX15-691" fmla="*/ 248224 w 2073465"/>
                  <a:gd name="connsiteY15-692" fmla="*/ 1495354 h 2561350"/>
                  <a:gd name="connsiteX16-693" fmla="*/ 245844 w 2073465"/>
                  <a:gd name="connsiteY16-694" fmla="*/ 1045298 h 2561350"/>
                  <a:gd name="connsiteX17-695" fmla="*/ 153225 w 2073465"/>
                  <a:gd name="connsiteY17-696" fmla="*/ 1071146 h 2561350"/>
                  <a:gd name="connsiteX18-697" fmla="*/ 106805 w 2073465"/>
                  <a:gd name="connsiteY18-698" fmla="*/ 382371 h 2561350"/>
                  <a:gd name="connsiteX19-699" fmla="*/ 824595 w 2073465"/>
                  <a:gd name="connsiteY19-700" fmla="*/ 389002 h 2561350"/>
                  <a:gd name="connsiteX20-701" fmla="*/ 789691 w 2073465"/>
                  <a:gd name="connsiteY20-702" fmla="*/ 283670 h 2561350"/>
                  <a:gd name="connsiteX21-703" fmla="*/ 1025434 w 2073465"/>
                  <a:gd name="connsiteY21-704" fmla="*/ 3 h 2561350"/>
                  <a:gd name="connsiteX0-705" fmla="*/ 1025434 w 2073465"/>
                  <a:gd name="connsiteY0-706" fmla="*/ 3 h 2561350"/>
                  <a:gd name="connsiteX1-707" fmla="*/ 1239747 w 2073465"/>
                  <a:gd name="connsiteY1-708" fmla="*/ 286050 h 2561350"/>
                  <a:gd name="connsiteX2-709" fmla="*/ 1217611 w 2073465"/>
                  <a:gd name="connsiteY2-710" fmla="*/ 389002 h 2561350"/>
                  <a:gd name="connsiteX3-711" fmla="*/ 1968899 w 2073465"/>
                  <a:gd name="connsiteY3-712" fmla="*/ 369108 h 2561350"/>
                  <a:gd name="connsiteX4-713" fmla="*/ 1949005 w 2073465"/>
                  <a:gd name="connsiteY4-714" fmla="*/ 1063389 h 2561350"/>
                  <a:gd name="connsiteX5-715" fmla="*/ 1859687 w 2073465"/>
                  <a:gd name="connsiteY5-716" fmla="*/ 1037347 h 2561350"/>
                  <a:gd name="connsiteX6-717" fmla="*/ 1857307 w 2073465"/>
                  <a:gd name="connsiteY6-718" fmla="*/ 1487403 h 2561350"/>
                  <a:gd name="connsiteX7-719" fmla="*/ 1949005 w 2073465"/>
                  <a:gd name="connsiteY7-720" fmla="*/ 1449629 h 2561350"/>
                  <a:gd name="connsiteX8-721" fmla="*/ 1949005 w 2073465"/>
                  <a:gd name="connsiteY8-722" fmla="*/ 2167002 h 2561350"/>
                  <a:gd name="connsiteX9-723" fmla="*/ 1219874 w 2073465"/>
                  <a:gd name="connsiteY9-724" fmla="*/ 2167002 h 2561350"/>
                  <a:gd name="connsiteX10-725" fmla="*/ 1239747 w 2073465"/>
                  <a:gd name="connsiteY10-726" fmla="*/ 2275300 h 2561350"/>
                  <a:gd name="connsiteX11-727" fmla="*/ 789691 w 2073465"/>
                  <a:gd name="connsiteY11-728" fmla="*/ 2277680 h 2561350"/>
                  <a:gd name="connsiteX12-729" fmla="*/ 819624 w 2073465"/>
                  <a:gd name="connsiteY12-730" fmla="*/ 2167002 h 2561350"/>
                  <a:gd name="connsiteX13-731" fmla="*/ 153225 w 2073465"/>
                  <a:gd name="connsiteY13-732" fmla="*/ 2167002 h 2561350"/>
                  <a:gd name="connsiteX14-733" fmla="*/ 153225 w 2073465"/>
                  <a:gd name="connsiteY14-734" fmla="*/ 1458174 h 2561350"/>
                  <a:gd name="connsiteX15-735" fmla="*/ 248224 w 2073465"/>
                  <a:gd name="connsiteY15-736" fmla="*/ 1495354 h 2561350"/>
                  <a:gd name="connsiteX16-737" fmla="*/ 245844 w 2073465"/>
                  <a:gd name="connsiteY16-738" fmla="*/ 1045298 h 2561350"/>
                  <a:gd name="connsiteX17-739" fmla="*/ 153225 w 2073465"/>
                  <a:gd name="connsiteY17-740" fmla="*/ 1071146 h 2561350"/>
                  <a:gd name="connsiteX18-741" fmla="*/ 106805 w 2073465"/>
                  <a:gd name="connsiteY18-742" fmla="*/ 382371 h 2561350"/>
                  <a:gd name="connsiteX19-743" fmla="*/ 824595 w 2073465"/>
                  <a:gd name="connsiteY19-744" fmla="*/ 389002 h 2561350"/>
                  <a:gd name="connsiteX20-745" fmla="*/ 789691 w 2073465"/>
                  <a:gd name="connsiteY20-746" fmla="*/ 283670 h 2561350"/>
                  <a:gd name="connsiteX21-747" fmla="*/ 1025434 w 2073465"/>
                  <a:gd name="connsiteY21-748" fmla="*/ 3 h 2561350"/>
                  <a:gd name="connsiteX0-749" fmla="*/ 1025434 w 2102756"/>
                  <a:gd name="connsiteY0-750" fmla="*/ 3 h 2561350"/>
                  <a:gd name="connsiteX1-751" fmla="*/ 1239747 w 2102756"/>
                  <a:gd name="connsiteY1-752" fmla="*/ 286050 h 2561350"/>
                  <a:gd name="connsiteX2-753" fmla="*/ 1217611 w 2102756"/>
                  <a:gd name="connsiteY2-754" fmla="*/ 389002 h 2561350"/>
                  <a:gd name="connsiteX3-755" fmla="*/ 1968899 w 2102756"/>
                  <a:gd name="connsiteY3-756" fmla="*/ 369108 h 2561350"/>
                  <a:gd name="connsiteX4-757" fmla="*/ 1949005 w 2102756"/>
                  <a:gd name="connsiteY4-758" fmla="*/ 1063389 h 2561350"/>
                  <a:gd name="connsiteX5-759" fmla="*/ 1859687 w 2102756"/>
                  <a:gd name="connsiteY5-760" fmla="*/ 1037347 h 2561350"/>
                  <a:gd name="connsiteX6-761" fmla="*/ 1857307 w 2102756"/>
                  <a:gd name="connsiteY6-762" fmla="*/ 1487403 h 2561350"/>
                  <a:gd name="connsiteX7-763" fmla="*/ 1995425 w 2102756"/>
                  <a:gd name="connsiteY7-764" fmla="*/ 1456260 h 2561350"/>
                  <a:gd name="connsiteX8-765" fmla="*/ 1949005 w 2102756"/>
                  <a:gd name="connsiteY8-766" fmla="*/ 2167002 h 2561350"/>
                  <a:gd name="connsiteX9-767" fmla="*/ 1219874 w 2102756"/>
                  <a:gd name="connsiteY9-768" fmla="*/ 2167002 h 2561350"/>
                  <a:gd name="connsiteX10-769" fmla="*/ 1239747 w 2102756"/>
                  <a:gd name="connsiteY10-770" fmla="*/ 2275300 h 2561350"/>
                  <a:gd name="connsiteX11-771" fmla="*/ 789691 w 2102756"/>
                  <a:gd name="connsiteY11-772" fmla="*/ 2277680 h 2561350"/>
                  <a:gd name="connsiteX12-773" fmla="*/ 819624 w 2102756"/>
                  <a:gd name="connsiteY12-774" fmla="*/ 2167002 h 2561350"/>
                  <a:gd name="connsiteX13-775" fmla="*/ 153225 w 2102756"/>
                  <a:gd name="connsiteY13-776" fmla="*/ 2167002 h 2561350"/>
                  <a:gd name="connsiteX14-777" fmla="*/ 153225 w 2102756"/>
                  <a:gd name="connsiteY14-778" fmla="*/ 1458174 h 2561350"/>
                  <a:gd name="connsiteX15-779" fmla="*/ 248224 w 2102756"/>
                  <a:gd name="connsiteY15-780" fmla="*/ 1495354 h 2561350"/>
                  <a:gd name="connsiteX16-781" fmla="*/ 245844 w 2102756"/>
                  <a:gd name="connsiteY16-782" fmla="*/ 1045298 h 2561350"/>
                  <a:gd name="connsiteX17-783" fmla="*/ 153225 w 2102756"/>
                  <a:gd name="connsiteY17-784" fmla="*/ 1071146 h 2561350"/>
                  <a:gd name="connsiteX18-785" fmla="*/ 106805 w 2102756"/>
                  <a:gd name="connsiteY18-786" fmla="*/ 382371 h 2561350"/>
                  <a:gd name="connsiteX19-787" fmla="*/ 824595 w 2102756"/>
                  <a:gd name="connsiteY19-788" fmla="*/ 389002 h 2561350"/>
                  <a:gd name="connsiteX20-789" fmla="*/ 789691 w 2102756"/>
                  <a:gd name="connsiteY20-790" fmla="*/ 283670 h 2561350"/>
                  <a:gd name="connsiteX21-791" fmla="*/ 1025434 w 2102756"/>
                  <a:gd name="connsiteY21-792" fmla="*/ 3 h 2561350"/>
                  <a:gd name="connsiteX0-793" fmla="*/ 1025434 w 2076232"/>
                  <a:gd name="connsiteY0-794" fmla="*/ 3 h 2561350"/>
                  <a:gd name="connsiteX1-795" fmla="*/ 1239747 w 2076232"/>
                  <a:gd name="connsiteY1-796" fmla="*/ 286050 h 2561350"/>
                  <a:gd name="connsiteX2-797" fmla="*/ 1217611 w 2076232"/>
                  <a:gd name="connsiteY2-798" fmla="*/ 389002 h 2561350"/>
                  <a:gd name="connsiteX3-799" fmla="*/ 1968899 w 2076232"/>
                  <a:gd name="connsiteY3-800" fmla="*/ 369108 h 2561350"/>
                  <a:gd name="connsiteX4-801" fmla="*/ 1949005 w 2076232"/>
                  <a:gd name="connsiteY4-802" fmla="*/ 1063389 h 2561350"/>
                  <a:gd name="connsiteX5-803" fmla="*/ 1859687 w 2076232"/>
                  <a:gd name="connsiteY5-804" fmla="*/ 1037347 h 2561350"/>
                  <a:gd name="connsiteX6-805" fmla="*/ 1857307 w 2076232"/>
                  <a:gd name="connsiteY6-806" fmla="*/ 1487403 h 2561350"/>
                  <a:gd name="connsiteX7-807" fmla="*/ 1995425 w 2076232"/>
                  <a:gd name="connsiteY7-808" fmla="*/ 1456260 h 2561350"/>
                  <a:gd name="connsiteX8-809" fmla="*/ 1949005 w 2076232"/>
                  <a:gd name="connsiteY8-810" fmla="*/ 2167002 h 2561350"/>
                  <a:gd name="connsiteX9-811" fmla="*/ 1219874 w 2076232"/>
                  <a:gd name="connsiteY9-812" fmla="*/ 2167002 h 2561350"/>
                  <a:gd name="connsiteX10-813" fmla="*/ 1239747 w 2076232"/>
                  <a:gd name="connsiteY10-814" fmla="*/ 2275300 h 2561350"/>
                  <a:gd name="connsiteX11-815" fmla="*/ 789691 w 2076232"/>
                  <a:gd name="connsiteY11-816" fmla="*/ 2277680 h 2561350"/>
                  <a:gd name="connsiteX12-817" fmla="*/ 819624 w 2076232"/>
                  <a:gd name="connsiteY12-818" fmla="*/ 2167002 h 2561350"/>
                  <a:gd name="connsiteX13-819" fmla="*/ 153225 w 2076232"/>
                  <a:gd name="connsiteY13-820" fmla="*/ 2167002 h 2561350"/>
                  <a:gd name="connsiteX14-821" fmla="*/ 153225 w 2076232"/>
                  <a:gd name="connsiteY14-822" fmla="*/ 1458174 h 2561350"/>
                  <a:gd name="connsiteX15-823" fmla="*/ 248224 w 2076232"/>
                  <a:gd name="connsiteY15-824" fmla="*/ 1495354 h 2561350"/>
                  <a:gd name="connsiteX16-825" fmla="*/ 245844 w 2076232"/>
                  <a:gd name="connsiteY16-826" fmla="*/ 1045298 h 2561350"/>
                  <a:gd name="connsiteX17-827" fmla="*/ 153225 w 2076232"/>
                  <a:gd name="connsiteY17-828" fmla="*/ 1071146 h 2561350"/>
                  <a:gd name="connsiteX18-829" fmla="*/ 106805 w 2076232"/>
                  <a:gd name="connsiteY18-830" fmla="*/ 382371 h 2561350"/>
                  <a:gd name="connsiteX19-831" fmla="*/ 824595 w 2076232"/>
                  <a:gd name="connsiteY19-832" fmla="*/ 389002 h 2561350"/>
                  <a:gd name="connsiteX20-833" fmla="*/ 789691 w 2076232"/>
                  <a:gd name="connsiteY20-834" fmla="*/ 283670 h 2561350"/>
                  <a:gd name="connsiteX21-835" fmla="*/ 1025434 w 2076232"/>
                  <a:gd name="connsiteY21-836" fmla="*/ 3 h 2561350"/>
                  <a:gd name="connsiteX0-837" fmla="*/ 1025434 w 2077711"/>
                  <a:gd name="connsiteY0-838" fmla="*/ 3 h 2561350"/>
                  <a:gd name="connsiteX1-839" fmla="*/ 1239747 w 2077711"/>
                  <a:gd name="connsiteY1-840" fmla="*/ 286050 h 2561350"/>
                  <a:gd name="connsiteX2-841" fmla="*/ 1217611 w 2077711"/>
                  <a:gd name="connsiteY2-842" fmla="*/ 389002 h 2561350"/>
                  <a:gd name="connsiteX3-843" fmla="*/ 1968899 w 2077711"/>
                  <a:gd name="connsiteY3-844" fmla="*/ 369108 h 2561350"/>
                  <a:gd name="connsiteX4-845" fmla="*/ 1949005 w 2077711"/>
                  <a:gd name="connsiteY4-846" fmla="*/ 1063389 h 2561350"/>
                  <a:gd name="connsiteX5-847" fmla="*/ 1859687 w 2077711"/>
                  <a:gd name="connsiteY5-848" fmla="*/ 1037347 h 2561350"/>
                  <a:gd name="connsiteX6-849" fmla="*/ 1857307 w 2077711"/>
                  <a:gd name="connsiteY6-850" fmla="*/ 1487403 h 2561350"/>
                  <a:gd name="connsiteX7-851" fmla="*/ 1995425 w 2077711"/>
                  <a:gd name="connsiteY7-852" fmla="*/ 1456260 h 2561350"/>
                  <a:gd name="connsiteX8-853" fmla="*/ 1949005 w 2077711"/>
                  <a:gd name="connsiteY8-854" fmla="*/ 2167002 h 2561350"/>
                  <a:gd name="connsiteX9-855" fmla="*/ 1219874 w 2077711"/>
                  <a:gd name="connsiteY9-856" fmla="*/ 2167002 h 2561350"/>
                  <a:gd name="connsiteX10-857" fmla="*/ 1239747 w 2077711"/>
                  <a:gd name="connsiteY10-858" fmla="*/ 2275300 h 2561350"/>
                  <a:gd name="connsiteX11-859" fmla="*/ 789691 w 2077711"/>
                  <a:gd name="connsiteY11-860" fmla="*/ 2277680 h 2561350"/>
                  <a:gd name="connsiteX12-861" fmla="*/ 819624 w 2077711"/>
                  <a:gd name="connsiteY12-862" fmla="*/ 2167002 h 2561350"/>
                  <a:gd name="connsiteX13-863" fmla="*/ 153225 w 2077711"/>
                  <a:gd name="connsiteY13-864" fmla="*/ 2167002 h 2561350"/>
                  <a:gd name="connsiteX14-865" fmla="*/ 153225 w 2077711"/>
                  <a:gd name="connsiteY14-866" fmla="*/ 1458174 h 2561350"/>
                  <a:gd name="connsiteX15-867" fmla="*/ 248224 w 2077711"/>
                  <a:gd name="connsiteY15-868" fmla="*/ 1495354 h 2561350"/>
                  <a:gd name="connsiteX16-869" fmla="*/ 245844 w 2077711"/>
                  <a:gd name="connsiteY16-870" fmla="*/ 1045298 h 2561350"/>
                  <a:gd name="connsiteX17-871" fmla="*/ 153225 w 2077711"/>
                  <a:gd name="connsiteY17-872" fmla="*/ 1071146 h 2561350"/>
                  <a:gd name="connsiteX18-873" fmla="*/ 106805 w 2077711"/>
                  <a:gd name="connsiteY18-874" fmla="*/ 382371 h 2561350"/>
                  <a:gd name="connsiteX19-875" fmla="*/ 824595 w 2077711"/>
                  <a:gd name="connsiteY19-876" fmla="*/ 389002 h 2561350"/>
                  <a:gd name="connsiteX20-877" fmla="*/ 789691 w 2077711"/>
                  <a:gd name="connsiteY20-878" fmla="*/ 283670 h 2561350"/>
                  <a:gd name="connsiteX21-879" fmla="*/ 1025434 w 2077711"/>
                  <a:gd name="connsiteY21-880" fmla="*/ 3 h 2561350"/>
                  <a:gd name="connsiteX0-881" fmla="*/ 1025434 w 2082173"/>
                  <a:gd name="connsiteY0-882" fmla="*/ 3 h 2561350"/>
                  <a:gd name="connsiteX1-883" fmla="*/ 1239747 w 2082173"/>
                  <a:gd name="connsiteY1-884" fmla="*/ 286050 h 2561350"/>
                  <a:gd name="connsiteX2-885" fmla="*/ 1217611 w 2082173"/>
                  <a:gd name="connsiteY2-886" fmla="*/ 389002 h 2561350"/>
                  <a:gd name="connsiteX3-887" fmla="*/ 1968899 w 2082173"/>
                  <a:gd name="connsiteY3-888" fmla="*/ 369108 h 2561350"/>
                  <a:gd name="connsiteX4-889" fmla="*/ 1962267 w 2082173"/>
                  <a:gd name="connsiteY4-890" fmla="*/ 1096546 h 2561350"/>
                  <a:gd name="connsiteX5-891" fmla="*/ 1859687 w 2082173"/>
                  <a:gd name="connsiteY5-892" fmla="*/ 1037347 h 2561350"/>
                  <a:gd name="connsiteX6-893" fmla="*/ 1857307 w 2082173"/>
                  <a:gd name="connsiteY6-894" fmla="*/ 1487403 h 2561350"/>
                  <a:gd name="connsiteX7-895" fmla="*/ 1995425 w 2082173"/>
                  <a:gd name="connsiteY7-896" fmla="*/ 1456260 h 2561350"/>
                  <a:gd name="connsiteX8-897" fmla="*/ 1949005 w 2082173"/>
                  <a:gd name="connsiteY8-898" fmla="*/ 2167002 h 2561350"/>
                  <a:gd name="connsiteX9-899" fmla="*/ 1219874 w 2082173"/>
                  <a:gd name="connsiteY9-900" fmla="*/ 2167002 h 2561350"/>
                  <a:gd name="connsiteX10-901" fmla="*/ 1239747 w 2082173"/>
                  <a:gd name="connsiteY10-902" fmla="*/ 2275300 h 2561350"/>
                  <a:gd name="connsiteX11-903" fmla="*/ 789691 w 2082173"/>
                  <a:gd name="connsiteY11-904" fmla="*/ 2277680 h 2561350"/>
                  <a:gd name="connsiteX12-905" fmla="*/ 819624 w 2082173"/>
                  <a:gd name="connsiteY12-906" fmla="*/ 2167002 h 2561350"/>
                  <a:gd name="connsiteX13-907" fmla="*/ 153225 w 2082173"/>
                  <a:gd name="connsiteY13-908" fmla="*/ 2167002 h 2561350"/>
                  <a:gd name="connsiteX14-909" fmla="*/ 153225 w 2082173"/>
                  <a:gd name="connsiteY14-910" fmla="*/ 1458174 h 2561350"/>
                  <a:gd name="connsiteX15-911" fmla="*/ 248224 w 2082173"/>
                  <a:gd name="connsiteY15-912" fmla="*/ 1495354 h 2561350"/>
                  <a:gd name="connsiteX16-913" fmla="*/ 245844 w 2082173"/>
                  <a:gd name="connsiteY16-914" fmla="*/ 1045298 h 2561350"/>
                  <a:gd name="connsiteX17-915" fmla="*/ 153225 w 2082173"/>
                  <a:gd name="connsiteY17-916" fmla="*/ 1071146 h 2561350"/>
                  <a:gd name="connsiteX18-917" fmla="*/ 106805 w 2082173"/>
                  <a:gd name="connsiteY18-918" fmla="*/ 382371 h 2561350"/>
                  <a:gd name="connsiteX19-919" fmla="*/ 824595 w 2082173"/>
                  <a:gd name="connsiteY19-920" fmla="*/ 389002 h 2561350"/>
                  <a:gd name="connsiteX20-921" fmla="*/ 789691 w 2082173"/>
                  <a:gd name="connsiteY20-922" fmla="*/ 283670 h 2561350"/>
                  <a:gd name="connsiteX21-923" fmla="*/ 1025434 w 2082173"/>
                  <a:gd name="connsiteY21-924" fmla="*/ 3 h 2561350"/>
                  <a:gd name="connsiteX0-925" fmla="*/ 1025434 w 2082173"/>
                  <a:gd name="connsiteY0-926" fmla="*/ 3 h 2561350"/>
                  <a:gd name="connsiteX1-927" fmla="*/ 1239747 w 2082173"/>
                  <a:gd name="connsiteY1-928" fmla="*/ 286050 h 2561350"/>
                  <a:gd name="connsiteX2-929" fmla="*/ 1217611 w 2082173"/>
                  <a:gd name="connsiteY2-930" fmla="*/ 389002 h 2561350"/>
                  <a:gd name="connsiteX3-931" fmla="*/ 1968899 w 2082173"/>
                  <a:gd name="connsiteY3-932" fmla="*/ 369108 h 2561350"/>
                  <a:gd name="connsiteX4-933" fmla="*/ 1962267 w 2082173"/>
                  <a:gd name="connsiteY4-934" fmla="*/ 1096546 h 2561350"/>
                  <a:gd name="connsiteX5-935" fmla="*/ 1859687 w 2082173"/>
                  <a:gd name="connsiteY5-936" fmla="*/ 1037347 h 2561350"/>
                  <a:gd name="connsiteX6-937" fmla="*/ 1857307 w 2082173"/>
                  <a:gd name="connsiteY6-938" fmla="*/ 1487403 h 2561350"/>
                  <a:gd name="connsiteX7-939" fmla="*/ 1995425 w 2082173"/>
                  <a:gd name="connsiteY7-940" fmla="*/ 1456260 h 2561350"/>
                  <a:gd name="connsiteX8-941" fmla="*/ 1949005 w 2082173"/>
                  <a:gd name="connsiteY8-942" fmla="*/ 2167002 h 2561350"/>
                  <a:gd name="connsiteX9-943" fmla="*/ 1219874 w 2082173"/>
                  <a:gd name="connsiteY9-944" fmla="*/ 2167002 h 2561350"/>
                  <a:gd name="connsiteX10-945" fmla="*/ 1239747 w 2082173"/>
                  <a:gd name="connsiteY10-946" fmla="*/ 2275300 h 2561350"/>
                  <a:gd name="connsiteX11-947" fmla="*/ 789691 w 2082173"/>
                  <a:gd name="connsiteY11-948" fmla="*/ 2277680 h 2561350"/>
                  <a:gd name="connsiteX12-949" fmla="*/ 819624 w 2082173"/>
                  <a:gd name="connsiteY12-950" fmla="*/ 2167002 h 2561350"/>
                  <a:gd name="connsiteX13-951" fmla="*/ 153225 w 2082173"/>
                  <a:gd name="connsiteY13-952" fmla="*/ 2167002 h 2561350"/>
                  <a:gd name="connsiteX14-953" fmla="*/ 153225 w 2082173"/>
                  <a:gd name="connsiteY14-954" fmla="*/ 1458174 h 2561350"/>
                  <a:gd name="connsiteX15-955" fmla="*/ 248224 w 2082173"/>
                  <a:gd name="connsiteY15-956" fmla="*/ 1495354 h 2561350"/>
                  <a:gd name="connsiteX16-957" fmla="*/ 245844 w 2082173"/>
                  <a:gd name="connsiteY16-958" fmla="*/ 1045298 h 2561350"/>
                  <a:gd name="connsiteX17-959" fmla="*/ 153225 w 2082173"/>
                  <a:gd name="connsiteY17-960" fmla="*/ 1071146 h 2561350"/>
                  <a:gd name="connsiteX18-961" fmla="*/ 106805 w 2082173"/>
                  <a:gd name="connsiteY18-962" fmla="*/ 382371 h 2561350"/>
                  <a:gd name="connsiteX19-963" fmla="*/ 824595 w 2082173"/>
                  <a:gd name="connsiteY19-964" fmla="*/ 389002 h 2561350"/>
                  <a:gd name="connsiteX20-965" fmla="*/ 789691 w 2082173"/>
                  <a:gd name="connsiteY20-966" fmla="*/ 283670 h 2561350"/>
                  <a:gd name="connsiteX21-967" fmla="*/ 1025434 w 2082173"/>
                  <a:gd name="connsiteY21-968" fmla="*/ 3 h 2561350"/>
                  <a:gd name="connsiteX0-969" fmla="*/ 1025434 w 2082173"/>
                  <a:gd name="connsiteY0-970" fmla="*/ 3 h 2561350"/>
                  <a:gd name="connsiteX1-971" fmla="*/ 1239747 w 2082173"/>
                  <a:gd name="connsiteY1-972" fmla="*/ 286050 h 2561350"/>
                  <a:gd name="connsiteX2-973" fmla="*/ 1217611 w 2082173"/>
                  <a:gd name="connsiteY2-974" fmla="*/ 389002 h 2561350"/>
                  <a:gd name="connsiteX3-975" fmla="*/ 1968899 w 2082173"/>
                  <a:gd name="connsiteY3-976" fmla="*/ 369108 h 2561350"/>
                  <a:gd name="connsiteX4-977" fmla="*/ 1962267 w 2082173"/>
                  <a:gd name="connsiteY4-978" fmla="*/ 1096546 h 2561350"/>
                  <a:gd name="connsiteX5-979" fmla="*/ 1859687 w 2082173"/>
                  <a:gd name="connsiteY5-980" fmla="*/ 1037347 h 2561350"/>
                  <a:gd name="connsiteX6-981" fmla="*/ 1844045 w 2082173"/>
                  <a:gd name="connsiteY6-982" fmla="*/ 1520560 h 2561350"/>
                  <a:gd name="connsiteX7-983" fmla="*/ 1995425 w 2082173"/>
                  <a:gd name="connsiteY7-984" fmla="*/ 1456260 h 2561350"/>
                  <a:gd name="connsiteX8-985" fmla="*/ 1949005 w 2082173"/>
                  <a:gd name="connsiteY8-986" fmla="*/ 2167002 h 2561350"/>
                  <a:gd name="connsiteX9-987" fmla="*/ 1219874 w 2082173"/>
                  <a:gd name="connsiteY9-988" fmla="*/ 2167002 h 2561350"/>
                  <a:gd name="connsiteX10-989" fmla="*/ 1239747 w 2082173"/>
                  <a:gd name="connsiteY10-990" fmla="*/ 2275300 h 2561350"/>
                  <a:gd name="connsiteX11-991" fmla="*/ 789691 w 2082173"/>
                  <a:gd name="connsiteY11-992" fmla="*/ 2277680 h 2561350"/>
                  <a:gd name="connsiteX12-993" fmla="*/ 819624 w 2082173"/>
                  <a:gd name="connsiteY12-994" fmla="*/ 2167002 h 2561350"/>
                  <a:gd name="connsiteX13-995" fmla="*/ 153225 w 2082173"/>
                  <a:gd name="connsiteY13-996" fmla="*/ 2167002 h 2561350"/>
                  <a:gd name="connsiteX14-997" fmla="*/ 153225 w 2082173"/>
                  <a:gd name="connsiteY14-998" fmla="*/ 1458174 h 2561350"/>
                  <a:gd name="connsiteX15-999" fmla="*/ 248224 w 2082173"/>
                  <a:gd name="connsiteY15-1000" fmla="*/ 1495354 h 2561350"/>
                  <a:gd name="connsiteX16-1001" fmla="*/ 245844 w 2082173"/>
                  <a:gd name="connsiteY16-1002" fmla="*/ 1045298 h 2561350"/>
                  <a:gd name="connsiteX17-1003" fmla="*/ 153225 w 2082173"/>
                  <a:gd name="connsiteY17-1004" fmla="*/ 1071146 h 2561350"/>
                  <a:gd name="connsiteX18-1005" fmla="*/ 106805 w 2082173"/>
                  <a:gd name="connsiteY18-1006" fmla="*/ 382371 h 2561350"/>
                  <a:gd name="connsiteX19-1007" fmla="*/ 824595 w 2082173"/>
                  <a:gd name="connsiteY19-1008" fmla="*/ 389002 h 2561350"/>
                  <a:gd name="connsiteX20-1009" fmla="*/ 789691 w 2082173"/>
                  <a:gd name="connsiteY20-1010" fmla="*/ 283670 h 2561350"/>
                  <a:gd name="connsiteX21-1011" fmla="*/ 1025434 w 2082173"/>
                  <a:gd name="connsiteY21-1012" fmla="*/ 3 h 2561350"/>
                  <a:gd name="connsiteX0-1013" fmla="*/ 1025434 w 2082173"/>
                  <a:gd name="connsiteY0-1014" fmla="*/ 3 h 2561350"/>
                  <a:gd name="connsiteX1-1015" fmla="*/ 1239747 w 2082173"/>
                  <a:gd name="connsiteY1-1016" fmla="*/ 286050 h 2561350"/>
                  <a:gd name="connsiteX2-1017" fmla="*/ 1217611 w 2082173"/>
                  <a:gd name="connsiteY2-1018" fmla="*/ 389002 h 2561350"/>
                  <a:gd name="connsiteX3-1019" fmla="*/ 1968899 w 2082173"/>
                  <a:gd name="connsiteY3-1020" fmla="*/ 369108 h 2561350"/>
                  <a:gd name="connsiteX4-1021" fmla="*/ 1962267 w 2082173"/>
                  <a:gd name="connsiteY4-1022" fmla="*/ 1096546 h 2561350"/>
                  <a:gd name="connsiteX5-1023" fmla="*/ 1859687 w 2082173"/>
                  <a:gd name="connsiteY5-1024" fmla="*/ 1037347 h 2561350"/>
                  <a:gd name="connsiteX6-1025" fmla="*/ 1844045 w 2082173"/>
                  <a:gd name="connsiteY6-1026" fmla="*/ 1520560 h 2561350"/>
                  <a:gd name="connsiteX7-1027" fmla="*/ 1995425 w 2082173"/>
                  <a:gd name="connsiteY7-1028" fmla="*/ 1456260 h 2561350"/>
                  <a:gd name="connsiteX8-1029" fmla="*/ 1949005 w 2082173"/>
                  <a:gd name="connsiteY8-1030" fmla="*/ 2167002 h 2561350"/>
                  <a:gd name="connsiteX9-1031" fmla="*/ 1219874 w 2082173"/>
                  <a:gd name="connsiteY9-1032" fmla="*/ 2167002 h 2561350"/>
                  <a:gd name="connsiteX10-1033" fmla="*/ 1239747 w 2082173"/>
                  <a:gd name="connsiteY10-1034" fmla="*/ 2275300 h 2561350"/>
                  <a:gd name="connsiteX11-1035" fmla="*/ 789691 w 2082173"/>
                  <a:gd name="connsiteY11-1036" fmla="*/ 2277680 h 2561350"/>
                  <a:gd name="connsiteX12-1037" fmla="*/ 819624 w 2082173"/>
                  <a:gd name="connsiteY12-1038" fmla="*/ 2167002 h 2561350"/>
                  <a:gd name="connsiteX13-1039" fmla="*/ 153225 w 2082173"/>
                  <a:gd name="connsiteY13-1040" fmla="*/ 2167002 h 2561350"/>
                  <a:gd name="connsiteX14-1041" fmla="*/ 153225 w 2082173"/>
                  <a:gd name="connsiteY14-1042" fmla="*/ 1458174 h 2561350"/>
                  <a:gd name="connsiteX15-1043" fmla="*/ 248224 w 2082173"/>
                  <a:gd name="connsiteY15-1044" fmla="*/ 1495354 h 2561350"/>
                  <a:gd name="connsiteX16-1045" fmla="*/ 245844 w 2082173"/>
                  <a:gd name="connsiteY16-1046" fmla="*/ 1045298 h 2561350"/>
                  <a:gd name="connsiteX17-1047" fmla="*/ 153225 w 2082173"/>
                  <a:gd name="connsiteY17-1048" fmla="*/ 1071146 h 2561350"/>
                  <a:gd name="connsiteX18-1049" fmla="*/ 106805 w 2082173"/>
                  <a:gd name="connsiteY18-1050" fmla="*/ 382371 h 2561350"/>
                  <a:gd name="connsiteX19-1051" fmla="*/ 824595 w 2082173"/>
                  <a:gd name="connsiteY19-1052" fmla="*/ 389002 h 2561350"/>
                  <a:gd name="connsiteX20-1053" fmla="*/ 789691 w 2082173"/>
                  <a:gd name="connsiteY20-1054" fmla="*/ 283670 h 2561350"/>
                  <a:gd name="connsiteX21-1055" fmla="*/ 1025434 w 2082173"/>
                  <a:gd name="connsiteY21-1056" fmla="*/ 3 h 2561350"/>
                  <a:gd name="connsiteX0-1057" fmla="*/ 1025434 w 2082173"/>
                  <a:gd name="connsiteY0-1058" fmla="*/ 3 h 2561350"/>
                  <a:gd name="connsiteX1-1059" fmla="*/ 1239747 w 2082173"/>
                  <a:gd name="connsiteY1-1060" fmla="*/ 286050 h 2561350"/>
                  <a:gd name="connsiteX2-1061" fmla="*/ 1217611 w 2082173"/>
                  <a:gd name="connsiteY2-1062" fmla="*/ 389002 h 2561350"/>
                  <a:gd name="connsiteX3-1063" fmla="*/ 1968899 w 2082173"/>
                  <a:gd name="connsiteY3-1064" fmla="*/ 369108 h 2561350"/>
                  <a:gd name="connsiteX4-1065" fmla="*/ 1962267 w 2082173"/>
                  <a:gd name="connsiteY4-1066" fmla="*/ 1096546 h 2561350"/>
                  <a:gd name="connsiteX5-1067" fmla="*/ 1859687 w 2082173"/>
                  <a:gd name="connsiteY5-1068" fmla="*/ 1037347 h 2561350"/>
                  <a:gd name="connsiteX6-1069" fmla="*/ 1844045 w 2082173"/>
                  <a:gd name="connsiteY6-1070" fmla="*/ 1520560 h 2561350"/>
                  <a:gd name="connsiteX7-1071" fmla="*/ 1995425 w 2082173"/>
                  <a:gd name="connsiteY7-1072" fmla="*/ 1456260 h 2561350"/>
                  <a:gd name="connsiteX8-1073" fmla="*/ 1949005 w 2082173"/>
                  <a:gd name="connsiteY8-1074" fmla="*/ 2167002 h 2561350"/>
                  <a:gd name="connsiteX9-1075" fmla="*/ 1219874 w 2082173"/>
                  <a:gd name="connsiteY9-1076" fmla="*/ 2167002 h 2561350"/>
                  <a:gd name="connsiteX10-1077" fmla="*/ 1239747 w 2082173"/>
                  <a:gd name="connsiteY10-1078" fmla="*/ 2275300 h 2561350"/>
                  <a:gd name="connsiteX11-1079" fmla="*/ 789691 w 2082173"/>
                  <a:gd name="connsiteY11-1080" fmla="*/ 2277680 h 2561350"/>
                  <a:gd name="connsiteX12-1081" fmla="*/ 819624 w 2082173"/>
                  <a:gd name="connsiteY12-1082" fmla="*/ 2167002 h 2561350"/>
                  <a:gd name="connsiteX13-1083" fmla="*/ 153225 w 2082173"/>
                  <a:gd name="connsiteY13-1084" fmla="*/ 2167002 h 2561350"/>
                  <a:gd name="connsiteX14-1085" fmla="*/ 153225 w 2082173"/>
                  <a:gd name="connsiteY14-1086" fmla="*/ 1458174 h 2561350"/>
                  <a:gd name="connsiteX15-1087" fmla="*/ 248224 w 2082173"/>
                  <a:gd name="connsiteY15-1088" fmla="*/ 1495354 h 2561350"/>
                  <a:gd name="connsiteX16-1089" fmla="*/ 245844 w 2082173"/>
                  <a:gd name="connsiteY16-1090" fmla="*/ 1045298 h 2561350"/>
                  <a:gd name="connsiteX17-1091" fmla="*/ 153225 w 2082173"/>
                  <a:gd name="connsiteY17-1092" fmla="*/ 1071146 h 2561350"/>
                  <a:gd name="connsiteX18-1093" fmla="*/ 106805 w 2082173"/>
                  <a:gd name="connsiteY18-1094" fmla="*/ 382371 h 2561350"/>
                  <a:gd name="connsiteX19-1095" fmla="*/ 824595 w 2082173"/>
                  <a:gd name="connsiteY19-1096" fmla="*/ 389002 h 2561350"/>
                  <a:gd name="connsiteX20-1097" fmla="*/ 789691 w 2082173"/>
                  <a:gd name="connsiteY20-1098" fmla="*/ 283670 h 2561350"/>
                  <a:gd name="connsiteX21-1099" fmla="*/ 1025434 w 2082173"/>
                  <a:gd name="connsiteY21-1100" fmla="*/ 3 h 2561350"/>
                  <a:gd name="connsiteX0-1101" fmla="*/ 1025434 w 2082173"/>
                  <a:gd name="connsiteY0-1102" fmla="*/ 3 h 2561350"/>
                  <a:gd name="connsiteX1-1103" fmla="*/ 1239747 w 2082173"/>
                  <a:gd name="connsiteY1-1104" fmla="*/ 286050 h 2561350"/>
                  <a:gd name="connsiteX2-1105" fmla="*/ 1217611 w 2082173"/>
                  <a:gd name="connsiteY2-1106" fmla="*/ 389002 h 2561350"/>
                  <a:gd name="connsiteX3-1107" fmla="*/ 1968899 w 2082173"/>
                  <a:gd name="connsiteY3-1108" fmla="*/ 369108 h 2561350"/>
                  <a:gd name="connsiteX4-1109" fmla="*/ 1962267 w 2082173"/>
                  <a:gd name="connsiteY4-1110" fmla="*/ 1096546 h 2561350"/>
                  <a:gd name="connsiteX5-1111" fmla="*/ 1859687 w 2082173"/>
                  <a:gd name="connsiteY5-1112" fmla="*/ 1037347 h 2561350"/>
                  <a:gd name="connsiteX6-1113" fmla="*/ 1844045 w 2082173"/>
                  <a:gd name="connsiteY6-1114" fmla="*/ 1520560 h 2561350"/>
                  <a:gd name="connsiteX7-1115" fmla="*/ 1995425 w 2082173"/>
                  <a:gd name="connsiteY7-1116" fmla="*/ 1456260 h 2561350"/>
                  <a:gd name="connsiteX8-1117" fmla="*/ 1949005 w 2082173"/>
                  <a:gd name="connsiteY8-1118" fmla="*/ 2167002 h 2561350"/>
                  <a:gd name="connsiteX9-1119" fmla="*/ 1219874 w 2082173"/>
                  <a:gd name="connsiteY9-1120" fmla="*/ 2167002 h 2561350"/>
                  <a:gd name="connsiteX10-1121" fmla="*/ 1239747 w 2082173"/>
                  <a:gd name="connsiteY10-1122" fmla="*/ 2275300 h 2561350"/>
                  <a:gd name="connsiteX11-1123" fmla="*/ 789691 w 2082173"/>
                  <a:gd name="connsiteY11-1124" fmla="*/ 2277680 h 2561350"/>
                  <a:gd name="connsiteX12-1125" fmla="*/ 819624 w 2082173"/>
                  <a:gd name="connsiteY12-1126" fmla="*/ 2167002 h 2561350"/>
                  <a:gd name="connsiteX13-1127" fmla="*/ 153225 w 2082173"/>
                  <a:gd name="connsiteY13-1128" fmla="*/ 2167002 h 2561350"/>
                  <a:gd name="connsiteX14-1129" fmla="*/ 153225 w 2082173"/>
                  <a:gd name="connsiteY14-1130" fmla="*/ 1458174 h 2561350"/>
                  <a:gd name="connsiteX15-1131" fmla="*/ 248224 w 2082173"/>
                  <a:gd name="connsiteY15-1132" fmla="*/ 1495354 h 2561350"/>
                  <a:gd name="connsiteX16-1133" fmla="*/ 245844 w 2082173"/>
                  <a:gd name="connsiteY16-1134" fmla="*/ 1045298 h 2561350"/>
                  <a:gd name="connsiteX17-1135" fmla="*/ 153225 w 2082173"/>
                  <a:gd name="connsiteY17-1136" fmla="*/ 1071146 h 2561350"/>
                  <a:gd name="connsiteX18-1137" fmla="*/ 106805 w 2082173"/>
                  <a:gd name="connsiteY18-1138" fmla="*/ 382371 h 2561350"/>
                  <a:gd name="connsiteX19-1139" fmla="*/ 824595 w 2082173"/>
                  <a:gd name="connsiteY19-1140" fmla="*/ 389002 h 2561350"/>
                  <a:gd name="connsiteX20-1141" fmla="*/ 789691 w 2082173"/>
                  <a:gd name="connsiteY20-1142" fmla="*/ 283670 h 2561350"/>
                  <a:gd name="connsiteX21-1143" fmla="*/ 1025434 w 2082173"/>
                  <a:gd name="connsiteY21-1144" fmla="*/ 3 h 2561350"/>
                  <a:gd name="connsiteX0-1145" fmla="*/ 1025434 w 2082173"/>
                  <a:gd name="connsiteY0-1146" fmla="*/ 3 h 2561350"/>
                  <a:gd name="connsiteX1-1147" fmla="*/ 1239747 w 2082173"/>
                  <a:gd name="connsiteY1-1148" fmla="*/ 286050 h 2561350"/>
                  <a:gd name="connsiteX2-1149" fmla="*/ 1217611 w 2082173"/>
                  <a:gd name="connsiteY2-1150" fmla="*/ 389002 h 2561350"/>
                  <a:gd name="connsiteX3-1151" fmla="*/ 1968899 w 2082173"/>
                  <a:gd name="connsiteY3-1152" fmla="*/ 369108 h 2561350"/>
                  <a:gd name="connsiteX4-1153" fmla="*/ 1962267 w 2082173"/>
                  <a:gd name="connsiteY4-1154" fmla="*/ 1096546 h 2561350"/>
                  <a:gd name="connsiteX5-1155" fmla="*/ 1859687 w 2082173"/>
                  <a:gd name="connsiteY5-1156" fmla="*/ 1037347 h 2561350"/>
                  <a:gd name="connsiteX6-1157" fmla="*/ 1844045 w 2082173"/>
                  <a:gd name="connsiteY6-1158" fmla="*/ 1520560 h 2561350"/>
                  <a:gd name="connsiteX7-1159" fmla="*/ 1995425 w 2082173"/>
                  <a:gd name="connsiteY7-1160" fmla="*/ 1456260 h 2561350"/>
                  <a:gd name="connsiteX8-1161" fmla="*/ 1949005 w 2082173"/>
                  <a:gd name="connsiteY8-1162" fmla="*/ 2167002 h 2561350"/>
                  <a:gd name="connsiteX9-1163" fmla="*/ 1219874 w 2082173"/>
                  <a:gd name="connsiteY9-1164" fmla="*/ 2167002 h 2561350"/>
                  <a:gd name="connsiteX10-1165" fmla="*/ 1239747 w 2082173"/>
                  <a:gd name="connsiteY10-1166" fmla="*/ 2275300 h 2561350"/>
                  <a:gd name="connsiteX11-1167" fmla="*/ 789691 w 2082173"/>
                  <a:gd name="connsiteY11-1168" fmla="*/ 2277680 h 2561350"/>
                  <a:gd name="connsiteX12-1169" fmla="*/ 819624 w 2082173"/>
                  <a:gd name="connsiteY12-1170" fmla="*/ 2167002 h 2561350"/>
                  <a:gd name="connsiteX13-1171" fmla="*/ 153225 w 2082173"/>
                  <a:gd name="connsiteY13-1172" fmla="*/ 2167002 h 2561350"/>
                  <a:gd name="connsiteX14-1173" fmla="*/ 153225 w 2082173"/>
                  <a:gd name="connsiteY14-1174" fmla="*/ 1458174 h 2561350"/>
                  <a:gd name="connsiteX15-1175" fmla="*/ 248224 w 2082173"/>
                  <a:gd name="connsiteY15-1176" fmla="*/ 1495354 h 2561350"/>
                  <a:gd name="connsiteX16-1177" fmla="*/ 245844 w 2082173"/>
                  <a:gd name="connsiteY16-1178" fmla="*/ 1045298 h 2561350"/>
                  <a:gd name="connsiteX17-1179" fmla="*/ 153225 w 2082173"/>
                  <a:gd name="connsiteY17-1180" fmla="*/ 1071146 h 2561350"/>
                  <a:gd name="connsiteX18-1181" fmla="*/ 106805 w 2082173"/>
                  <a:gd name="connsiteY18-1182" fmla="*/ 382371 h 2561350"/>
                  <a:gd name="connsiteX19-1183" fmla="*/ 824595 w 2082173"/>
                  <a:gd name="connsiteY19-1184" fmla="*/ 389002 h 2561350"/>
                  <a:gd name="connsiteX20-1185" fmla="*/ 789691 w 2082173"/>
                  <a:gd name="connsiteY20-1186" fmla="*/ 283670 h 2561350"/>
                  <a:gd name="connsiteX21-1187" fmla="*/ 1025434 w 2082173"/>
                  <a:gd name="connsiteY21-1188" fmla="*/ 3 h 2561350"/>
                  <a:gd name="connsiteX0-1189" fmla="*/ 1025434 w 2082173"/>
                  <a:gd name="connsiteY0-1190" fmla="*/ 3 h 2561350"/>
                  <a:gd name="connsiteX1-1191" fmla="*/ 1239747 w 2082173"/>
                  <a:gd name="connsiteY1-1192" fmla="*/ 286050 h 2561350"/>
                  <a:gd name="connsiteX2-1193" fmla="*/ 1217611 w 2082173"/>
                  <a:gd name="connsiteY2-1194" fmla="*/ 389002 h 2561350"/>
                  <a:gd name="connsiteX3-1195" fmla="*/ 1968899 w 2082173"/>
                  <a:gd name="connsiteY3-1196" fmla="*/ 369108 h 2561350"/>
                  <a:gd name="connsiteX4-1197" fmla="*/ 1962267 w 2082173"/>
                  <a:gd name="connsiteY4-1198" fmla="*/ 1096546 h 2561350"/>
                  <a:gd name="connsiteX5-1199" fmla="*/ 1859687 w 2082173"/>
                  <a:gd name="connsiteY5-1200" fmla="*/ 1037347 h 2561350"/>
                  <a:gd name="connsiteX6-1201" fmla="*/ 1844045 w 2082173"/>
                  <a:gd name="connsiteY6-1202" fmla="*/ 1520560 h 2561350"/>
                  <a:gd name="connsiteX7-1203" fmla="*/ 1995425 w 2082173"/>
                  <a:gd name="connsiteY7-1204" fmla="*/ 1456260 h 2561350"/>
                  <a:gd name="connsiteX8-1205" fmla="*/ 1949005 w 2082173"/>
                  <a:gd name="connsiteY8-1206" fmla="*/ 2167002 h 2561350"/>
                  <a:gd name="connsiteX9-1207" fmla="*/ 1219874 w 2082173"/>
                  <a:gd name="connsiteY9-1208" fmla="*/ 2167002 h 2561350"/>
                  <a:gd name="connsiteX10-1209" fmla="*/ 1239747 w 2082173"/>
                  <a:gd name="connsiteY10-1210" fmla="*/ 2275300 h 2561350"/>
                  <a:gd name="connsiteX11-1211" fmla="*/ 789691 w 2082173"/>
                  <a:gd name="connsiteY11-1212" fmla="*/ 2277680 h 2561350"/>
                  <a:gd name="connsiteX12-1213" fmla="*/ 819624 w 2082173"/>
                  <a:gd name="connsiteY12-1214" fmla="*/ 2167002 h 2561350"/>
                  <a:gd name="connsiteX13-1215" fmla="*/ 153225 w 2082173"/>
                  <a:gd name="connsiteY13-1216" fmla="*/ 2167002 h 2561350"/>
                  <a:gd name="connsiteX14-1217" fmla="*/ 153225 w 2082173"/>
                  <a:gd name="connsiteY14-1218" fmla="*/ 1458174 h 2561350"/>
                  <a:gd name="connsiteX15-1219" fmla="*/ 248224 w 2082173"/>
                  <a:gd name="connsiteY15-1220" fmla="*/ 1495354 h 2561350"/>
                  <a:gd name="connsiteX16-1221" fmla="*/ 245844 w 2082173"/>
                  <a:gd name="connsiteY16-1222" fmla="*/ 1045298 h 2561350"/>
                  <a:gd name="connsiteX17-1223" fmla="*/ 153225 w 2082173"/>
                  <a:gd name="connsiteY17-1224" fmla="*/ 1071146 h 2561350"/>
                  <a:gd name="connsiteX18-1225" fmla="*/ 106805 w 2082173"/>
                  <a:gd name="connsiteY18-1226" fmla="*/ 382371 h 2561350"/>
                  <a:gd name="connsiteX19-1227" fmla="*/ 824595 w 2082173"/>
                  <a:gd name="connsiteY19-1228" fmla="*/ 389002 h 2561350"/>
                  <a:gd name="connsiteX20-1229" fmla="*/ 789691 w 2082173"/>
                  <a:gd name="connsiteY20-1230" fmla="*/ 283670 h 2561350"/>
                  <a:gd name="connsiteX21-1231" fmla="*/ 1025434 w 2082173"/>
                  <a:gd name="connsiteY21-1232" fmla="*/ 3 h 2561350"/>
                  <a:gd name="connsiteX0-1233" fmla="*/ 1025434 w 2082173"/>
                  <a:gd name="connsiteY0-1234" fmla="*/ 3 h 2561350"/>
                  <a:gd name="connsiteX1-1235" fmla="*/ 1239747 w 2082173"/>
                  <a:gd name="connsiteY1-1236" fmla="*/ 286050 h 2561350"/>
                  <a:gd name="connsiteX2-1237" fmla="*/ 1217611 w 2082173"/>
                  <a:gd name="connsiteY2-1238" fmla="*/ 389002 h 2561350"/>
                  <a:gd name="connsiteX3-1239" fmla="*/ 1968899 w 2082173"/>
                  <a:gd name="connsiteY3-1240" fmla="*/ 369108 h 2561350"/>
                  <a:gd name="connsiteX4-1241" fmla="*/ 1962267 w 2082173"/>
                  <a:gd name="connsiteY4-1242" fmla="*/ 1096546 h 2561350"/>
                  <a:gd name="connsiteX5-1243" fmla="*/ 1859687 w 2082173"/>
                  <a:gd name="connsiteY5-1244" fmla="*/ 1037347 h 2561350"/>
                  <a:gd name="connsiteX6-1245" fmla="*/ 1844045 w 2082173"/>
                  <a:gd name="connsiteY6-1246" fmla="*/ 1520560 h 2561350"/>
                  <a:gd name="connsiteX7-1247" fmla="*/ 1995425 w 2082173"/>
                  <a:gd name="connsiteY7-1248" fmla="*/ 1456260 h 2561350"/>
                  <a:gd name="connsiteX8-1249" fmla="*/ 1949005 w 2082173"/>
                  <a:gd name="connsiteY8-1250" fmla="*/ 2167002 h 2561350"/>
                  <a:gd name="connsiteX9-1251" fmla="*/ 1219874 w 2082173"/>
                  <a:gd name="connsiteY9-1252" fmla="*/ 2167002 h 2561350"/>
                  <a:gd name="connsiteX10-1253" fmla="*/ 1239747 w 2082173"/>
                  <a:gd name="connsiteY10-1254" fmla="*/ 2275300 h 2561350"/>
                  <a:gd name="connsiteX11-1255" fmla="*/ 789691 w 2082173"/>
                  <a:gd name="connsiteY11-1256" fmla="*/ 2277680 h 2561350"/>
                  <a:gd name="connsiteX12-1257" fmla="*/ 819624 w 2082173"/>
                  <a:gd name="connsiteY12-1258" fmla="*/ 2167002 h 2561350"/>
                  <a:gd name="connsiteX13-1259" fmla="*/ 153225 w 2082173"/>
                  <a:gd name="connsiteY13-1260" fmla="*/ 2167002 h 2561350"/>
                  <a:gd name="connsiteX14-1261" fmla="*/ 153225 w 2082173"/>
                  <a:gd name="connsiteY14-1262" fmla="*/ 1458174 h 2561350"/>
                  <a:gd name="connsiteX15-1263" fmla="*/ 248224 w 2082173"/>
                  <a:gd name="connsiteY15-1264" fmla="*/ 1495354 h 2561350"/>
                  <a:gd name="connsiteX16-1265" fmla="*/ 245844 w 2082173"/>
                  <a:gd name="connsiteY16-1266" fmla="*/ 1045298 h 2561350"/>
                  <a:gd name="connsiteX17-1267" fmla="*/ 153225 w 2082173"/>
                  <a:gd name="connsiteY17-1268" fmla="*/ 1071146 h 2561350"/>
                  <a:gd name="connsiteX18-1269" fmla="*/ 106805 w 2082173"/>
                  <a:gd name="connsiteY18-1270" fmla="*/ 382371 h 2561350"/>
                  <a:gd name="connsiteX19-1271" fmla="*/ 824595 w 2082173"/>
                  <a:gd name="connsiteY19-1272" fmla="*/ 389002 h 2561350"/>
                  <a:gd name="connsiteX20-1273" fmla="*/ 789691 w 2082173"/>
                  <a:gd name="connsiteY20-1274" fmla="*/ 283670 h 2561350"/>
                  <a:gd name="connsiteX21-1275" fmla="*/ 1025434 w 2082173"/>
                  <a:gd name="connsiteY21-1276" fmla="*/ 3 h 2561350"/>
                  <a:gd name="connsiteX0-1277" fmla="*/ 1025434 w 2082173"/>
                  <a:gd name="connsiteY0-1278" fmla="*/ 3 h 2561350"/>
                  <a:gd name="connsiteX1-1279" fmla="*/ 1239747 w 2082173"/>
                  <a:gd name="connsiteY1-1280" fmla="*/ 286050 h 2561350"/>
                  <a:gd name="connsiteX2-1281" fmla="*/ 1217611 w 2082173"/>
                  <a:gd name="connsiteY2-1282" fmla="*/ 389002 h 2561350"/>
                  <a:gd name="connsiteX3-1283" fmla="*/ 1968899 w 2082173"/>
                  <a:gd name="connsiteY3-1284" fmla="*/ 369108 h 2561350"/>
                  <a:gd name="connsiteX4-1285" fmla="*/ 1962267 w 2082173"/>
                  <a:gd name="connsiteY4-1286" fmla="*/ 1096546 h 2561350"/>
                  <a:gd name="connsiteX5-1287" fmla="*/ 1859687 w 2082173"/>
                  <a:gd name="connsiteY5-1288" fmla="*/ 1037347 h 2561350"/>
                  <a:gd name="connsiteX6-1289" fmla="*/ 1844045 w 2082173"/>
                  <a:gd name="connsiteY6-1290" fmla="*/ 1520560 h 2561350"/>
                  <a:gd name="connsiteX7-1291" fmla="*/ 1995425 w 2082173"/>
                  <a:gd name="connsiteY7-1292" fmla="*/ 1456260 h 2561350"/>
                  <a:gd name="connsiteX8-1293" fmla="*/ 1949005 w 2082173"/>
                  <a:gd name="connsiteY8-1294" fmla="*/ 2180265 h 2561350"/>
                  <a:gd name="connsiteX9-1295" fmla="*/ 1219874 w 2082173"/>
                  <a:gd name="connsiteY9-1296" fmla="*/ 2167002 h 2561350"/>
                  <a:gd name="connsiteX10-1297" fmla="*/ 1239747 w 2082173"/>
                  <a:gd name="connsiteY10-1298" fmla="*/ 2275300 h 2561350"/>
                  <a:gd name="connsiteX11-1299" fmla="*/ 789691 w 2082173"/>
                  <a:gd name="connsiteY11-1300" fmla="*/ 2277680 h 2561350"/>
                  <a:gd name="connsiteX12-1301" fmla="*/ 819624 w 2082173"/>
                  <a:gd name="connsiteY12-1302" fmla="*/ 2167002 h 2561350"/>
                  <a:gd name="connsiteX13-1303" fmla="*/ 153225 w 2082173"/>
                  <a:gd name="connsiteY13-1304" fmla="*/ 2167002 h 2561350"/>
                  <a:gd name="connsiteX14-1305" fmla="*/ 153225 w 2082173"/>
                  <a:gd name="connsiteY14-1306" fmla="*/ 1458174 h 2561350"/>
                  <a:gd name="connsiteX15-1307" fmla="*/ 248224 w 2082173"/>
                  <a:gd name="connsiteY15-1308" fmla="*/ 1495354 h 2561350"/>
                  <a:gd name="connsiteX16-1309" fmla="*/ 245844 w 2082173"/>
                  <a:gd name="connsiteY16-1310" fmla="*/ 1045298 h 2561350"/>
                  <a:gd name="connsiteX17-1311" fmla="*/ 153225 w 2082173"/>
                  <a:gd name="connsiteY17-1312" fmla="*/ 1071146 h 2561350"/>
                  <a:gd name="connsiteX18-1313" fmla="*/ 106805 w 2082173"/>
                  <a:gd name="connsiteY18-1314" fmla="*/ 382371 h 2561350"/>
                  <a:gd name="connsiteX19-1315" fmla="*/ 824595 w 2082173"/>
                  <a:gd name="connsiteY19-1316" fmla="*/ 389002 h 2561350"/>
                  <a:gd name="connsiteX20-1317" fmla="*/ 789691 w 2082173"/>
                  <a:gd name="connsiteY20-1318" fmla="*/ 283670 h 2561350"/>
                  <a:gd name="connsiteX21-1319" fmla="*/ 1025434 w 2082173"/>
                  <a:gd name="connsiteY21-1320" fmla="*/ 3 h 2561350"/>
                  <a:gd name="connsiteX0-1321" fmla="*/ 1025434 w 2082173"/>
                  <a:gd name="connsiteY0-1322" fmla="*/ 3 h 2561350"/>
                  <a:gd name="connsiteX1-1323" fmla="*/ 1239747 w 2082173"/>
                  <a:gd name="connsiteY1-1324" fmla="*/ 286050 h 2561350"/>
                  <a:gd name="connsiteX2-1325" fmla="*/ 1217611 w 2082173"/>
                  <a:gd name="connsiteY2-1326" fmla="*/ 389002 h 2561350"/>
                  <a:gd name="connsiteX3-1327" fmla="*/ 1968899 w 2082173"/>
                  <a:gd name="connsiteY3-1328" fmla="*/ 369108 h 2561350"/>
                  <a:gd name="connsiteX4-1329" fmla="*/ 1962267 w 2082173"/>
                  <a:gd name="connsiteY4-1330" fmla="*/ 1096546 h 2561350"/>
                  <a:gd name="connsiteX5-1331" fmla="*/ 1859687 w 2082173"/>
                  <a:gd name="connsiteY5-1332" fmla="*/ 1037347 h 2561350"/>
                  <a:gd name="connsiteX6-1333" fmla="*/ 1844045 w 2082173"/>
                  <a:gd name="connsiteY6-1334" fmla="*/ 1520560 h 2561350"/>
                  <a:gd name="connsiteX7-1335" fmla="*/ 1995425 w 2082173"/>
                  <a:gd name="connsiteY7-1336" fmla="*/ 1456260 h 2561350"/>
                  <a:gd name="connsiteX8-1337" fmla="*/ 1949005 w 2082173"/>
                  <a:gd name="connsiteY8-1338" fmla="*/ 2180265 h 2561350"/>
                  <a:gd name="connsiteX9-1339" fmla="*/ 1219874 w 2082173"/>
                  <a:gd name="connsiteY9-1340" fmla="*/ 2167002 h 2561350"/>
                  <a:gd name="connsiteX10-1341" fmla="*/ 1239747 w 2082173"/>
                  <a:gd name="connsiteY10-1342" fmla="*/ 2275300 h 2561350"/>
                  <a:gd name="connsiteX11-1343" fmla="*/ 789691 w 2082173"/>
                  <a:gd name="connsiteY11-1344" fmla="*/ 2277680 h 2561350"/>
                  <a:gd name="connsiteX12-1345" fmla="*/ 819624 w 2082173"/>
                  <a:gd name="connsiteY12-1346" fmla="*/ 2167002 h 2561350"/>
                  <a:gd name="connsiteX13-1347" fmla="*/ 153225 w 2082173"/>
                  <a:gd name="connsiteY13-1348" fmla="*/ 2167002 h 2561350"/>
                  <a:gd name="connsiteX14-1349" fmla="*/ 153225 w 2082173"/>
                  <a:gd name="connsiteY14-1350" fmla="*/ 1458174 h 2561350"/>
                  <a:gd name="connsiteX15-1351" fmla="*/ 248224 w 2082173"/>
                  <a:gd name="connsiteY15-1352" fmla="*/ 1495354 h 2561350"/>
                  <a:gd name="connsiteX16-1353" fmla="*/ 245844 w 2082173"/>
                  <a:gd name="connsiteY16-1354" fmla="*/ 1045298 h 2561350"/>
                  <a:gd name="connsiteX17-1355" fmla="*/ 153225 w 2082173"/>
                  <a:gd name="connsiteY17-1356" fmla="*/ 1071146 h 2561350"/>
                  <a:gd name="connsiteX18-1357" fmla="*/ 106805 w 2082173"/>
                  <a:gd name="connsiteY18-1358" fmla="*/ 382371 h 2561350"/>
                  <a:gd name="connsiteX19-1359" fmla="*/ 824595 w 2082173"/>
                  <a:gd name="connsiteY19-1360" fmla="*/ 389002 h 2561350"/>
                  <a:gd name="connsiteX20-1361" fmla="*/ 789691 w 2082173"/>
                  <a:gd name="connsiteY20-1362" fmla="*/ 283670 h 2561350"/>
                  <a:gd name="connsiteX21-1363" fmla="*/ 1025434 w 2082173"/>
                  <a:gd name="connsiteY21-1364" fmla="*/ 3 h 2561350"/>
                  <a:gd name="connsiteX0-1365" fmla="*/ 1025434 w 2082173"/>
                  <a:gd name="connsiteY0-1366" fmla="*/ 3 h 2561350"/>
                  <a:gd name="connsiteX1-1367" fmla="*/ 1239747 w 2082173"/>
                  <a:gd name="connsiteY1-1368" fmla="*/ 286050 h 2561350"/>
                  <a:gd name="connsiteX2-1369" fmla="*/ 1217611 w 2082173"/>
                  <a:gd name="connsiteY2-1370" fmla="*/ 389002 h 2561350"/>
                  <a:gd name="connsiteX3-1371" fmla="*/ 1968899 w 2082173"/>
                  <a:gd name="connsiteY3-1372" fmla="*/ 369108 h 2561350"/>
                  <a:gd name="connsiteX4-1373" fmla="*/ 1962267 w 2082173"/>
                  <a:gd name="connsiteY4-1374" fmla="*/ 1096546 h 2561350"/>
                  <a:gd name="connsiteX5-1375" fmla="*/ 1859687 w 2082173"/>
                  <a:gd name="connsiteY5-1376" fmla="*/ 1037347 h 2561350"/>
                  <a:gd name="connsiteX6-1377" fmla="*/ 1844045 w 2082173"/>
                  <a:gd name="connsiteY6-1378" fmla="*/ 1520560 h 2561350"/>
                  <a:gd name="connsiteX7-1379" fmla="*/ 1995425 w 2082173"/>
                  <a:gd name="connsiteY7-1380" fmla="*/ 1456260 h 2561350"/>
                  <a:gd name="connsiteX8-1381" fmla="*/ 1949005 w 2082173"/>
                  <a:gd name="connsiteY8-1382" fmla="*/ 2180265 h 2561350"/>
                  <a:gd name="connsiteX9-1383" fmla="*/ 1219874 w 2082173"/>
                  <a:gd name="connsiteY9-1384" fmla="*/ 2167002 h 2561350"/>
                  <a:gd name="connsiteX10-1385" fmla="*/ 1239747 w 2082173"/>
                  <a:gd name="connsiteY10-1386" fmla="*/ 2275300 h 2561350"/>
                  <a:gd name="connsiteX11-1387" fmla="*/ 789691 w 2082173"/>
                  <a:gd name="connsiteY11-1388" fmla="*/ 2277680 h 2561350"/>
                  <a:gd name="connsiteX12-1389" fmla="*/ 819624 w 2082173"/>
                  <a:gd name="connsiteY12-1390" fmla="*/ 2167002 h 2561350"/>
                  <a:gd name="connsiteX13-1391" fmla="*/ 153225 w 2082173"/>
                  <a:gd name="connsiteY13-1392" fmla="*/ 2167002 h 2561350"/>
                  <a:gd name="connsiteX14-1393" fmla="*/ 153225 w 2082173"/>
                  <a:gd name="connsiteY14-1394" fmla="*/ 1458174 h 2561350"/>
                  <a:gd name="connsiteX15-1395" fmla="*/ 248224 w 2082173"/>
                  <a:gd name="connsiteY15-1396" fmla="*/ 1495354 h 2561350"/>
                  <a:gd name="connsiteX16-1397" fmla="*/ 245844 w 2082173"/>
                  <a:gd name="connsiteY16-1398" fmla="*/ 1045298 h 2561350"/>
                  <a:gd name="connsiteX17-1399" fmla="*/ 153225 w 2082173"/>
                  <a:gd name="connsiteY17-1400" fmla="*/ 1071146 h 2561350"/>
                  <a:gd name="connsiteX18-1401" fmla="*/ 106805 w 2082173"/>
                  <a:gd name="connsiteY18-1402" fmla="*/ 382371 h 2561350"/>
                  <a:gd name="connsiteX19-1403" fmla="*/ 824595 w 2082173"/>
                  <a:gd name="connsiteY19-1404" fmla="*/ 389002 h 2561350"/>
                  <a:gd name="connsiteX20-1405" fmla="*/ 789691 w 2082173"/>
                  <a:gd name="connsiteY20-1406" fmla="*/ 283670 h 2561350"/>
                  <a:gd name="connsiteX21-1407" fmla="*/ 1025434 w 2082173"/>
                  <a:gd name="connsiteY21-1408" fmla="*/ 3 h 2561350"/>
                  <a:gd name="connsiteX0-1409" fmla="*/ 1025434 w 2082173"/>
                  <a:gd name="connsiteY0-1410" fmla="*/ 3 h 2561350"/>
                  <a:gd name="connsiteX1-1411" fmla="*/ 1239747 w 2082173"/>
                  <a:gd name="connsiteY1-1412" fmla="*/ 286050 h 2561350"/>
                  <a:gd name="connsiteX2-1413" fmla="*/ 1217611 w 2082173"/>
                  <a:gd name="connsiteY2-1414" fmla="*/ 389002 h 2561350"/>
                  <a:gd name="connsiteX3-1415" fmla="*/ 1968899 w 2082173"/>
                  <a:gd name="connsiteY3-1416" fmla="*/ 369108 h 2561350"/>
                  <a:gd name="connsiteX4-1417" fmla="*/ 1962267 w 2082173"/>
                  <a:gd name="connsiteY4-1418" fmla="*/ 1096546 h 2561350"/>
                  <a:gd name="connsiteX5-1419" fmla="*/ 1859687 w 2082173"/>
                  <a:gd name="connsiteY5-1420" fmla="*/ 1037347 h 2561350"/>
                  <a:gd name="connsiteX6-1421" fmla="*/ 1844045 w 2082173"/>
                  <a:gd name="connsiteY6-1422" fmla="*/ 1520560 h 2561350"/>
                  <a:gd name="connsiteX7-1423" fmla="*/ 1995425 w 2082173"/>
                  <a:gd name="connsiteY7-1424" fmla="*/ 1456260 h 2561350"/>
                  <a:gd name="connsiteX8-1425" fmla="*/ 1949005 w 2082173"/>
                  <a:gd name="connsiteY8-1426" fmla="*/ 2180265 h 2561350"/>
                  <a:gd name="connsiteX9-1427" fmla="*/ 1219874 w 2082173"/>
                  <a:gd name="connsiteY9-1428" fmla="*/ 2167002 h 2561350"/>
                  <a:gd name="connsiteX10-1429" fmla="*/ 1239747 w 2082173"/>
                  <a:gd name="connsiteY10-1430" fmla="*/ 2275300 h 2561350"/>
                  <a:gd name="connsiteX11-1431" fmla="*/ 789691 w 2082173"/>
                  <a:gd name="connsiteY11-1432" fmla="*/ 2277680 h 2561350"/>
                  <a:gd name="connsiteX12-1433" fmla="*/ 819624 w 2082173"/>
                  <a:gd name="connsiteY12-1434" fmla="*/ 2167002 h 2561350"/>
                  <a:gd name="connsiteX13-1435" fmla="*/ 126699 w 2082173"/>
                  <a:gd name="connsiteY13-1436" fmla="*/ 2200159 h 2561350"/>
                  <a:gd name="connsiteX14-1437" fmla="*/ 153225 w 2082173"/>
                  <a:gd name="connsiteY14-1438" fmla="*/ 1458174 h 2561350"/>
                  <a:gd name="connsiteX15-1439" fmla="*/ 248224 w 2082173"/>
                  <a:gd name="connsiteY15-1440" fmla="*/ 1495354 h 2561350"/>
                  <a:gd name="connsiteX16-1441" fmla="*/ 245844 w 2082173"/>
                  <a:gd name="connsiteY16-1442" fmla="*/ 1045298 h 2561350"/>
                  <a:gd name="connsiteX17-1443" fmla="*/ 153225 w 2082173"/>
                  <a:gd name="connsiteY17-1444" fmla="*/ 1071146 h 2561350"/>
                  <a:gd name="connsiteX18-1445" fmla="*/ 106805 w 2082173"/>
                  <a:gd name="connsiteY18-1446" fmla="*/ 382371 h 2561350"/>
                  <a:gd name="connsiteX19-1447" fmla="*/ 824595 w 2082173"/>
                  <a:gd name="connsiteY19-1448" fmla="*/ 389002 h 2561350"/>
                  <a:gd name="connsiteX20-1449" fmla="*/ 789691 w 2082173"/>
                  <a:gd name="connsiteY20-1450" fmla="*/ 283670 h 2561350"/>
                  <a:gd name="connsiteX21-1451" fmla="*/ 1025434 w 2082173"/>
                  <a:gd name="connsiteY21-1452" fmla="*/ 3 h 2561350"/>
                  <a:gd name="connsiteX0-1453" fmla="*/ 1025434 w 2082173"/>
                  <a:gd name="connsiteY0-1454" fmla="*/ 3 h 2561350"/>
                  <a:gd name="connsiteX1-1455" fmla="*/ 1239747 w 2082173"/>
                  <a:gd name="connsiteY1-1456" fmla="*/ 286050 h 2561350"/>
                  <a:gd name="connsiteX2-1457" fmla="*/ 1217611 w 2082173"/>
                  <a:gd name="connsiteY2-1458" fmla="*/ 389002 h 2561350"/>
                  <a:gd name="connsiteX3-1459" fmla="*/ 1968899 w 2082173"/>
                  <a:gd name="connsiteY3-1460" fmla="*/ 369108 h 2561350"/>
                  <a:gd name="connsiteX4-1461" fmla="*/ 1962267 w 2082173"/>
                  <a:gd name="connsiteY4-1462" fmla="*/ 1096546 h 2561350"/>
                  <a:gd name="connsiteX5-1463" fmla="*/ 1859687 w 2082173"/>
                  <a:gd name="connsiteY5-1464" fmla="*/ 1037347 h 2561350"/>
                  <a:gd name="connsiteX6-1465" fmla="*/ 1844045 w 2082173"/>
                  <a:gd name="connsiteY6-1466" fmla="*/ 1520560 h 2561350"/>
                  <a:gd name="connsiteX7-1467" fmla="*/ 1995425 w 2082173"/>
                  <a:gd name="connsiteY7-1468" fmla="*/ 1456260 h 2561350"/>
                  <a:gd name="connsiteX8-1469" fmla="*/ 1949005 w 2082173"/>
                  <a:gd name="connsiteY8-1470" fmla="*/ 2180265 h 2561350"/>
                  <a:gd name="connsiteX9-1471" fmla="*/ 1219874 w 2082173"/>
                  <a:gd name="connsiteY9-1472" fmla="*/ 2167002 h 2561350"/>
                  <a:gd name="connsiteX10-1473" fmla="*/ 1239747 w 2082173"/>
                  <a:gd name="connsiteY10-1474" fmla="*/ 2275300 h 2561350"/>
                  <a:gd name="connsiteX11-1475" fmla="*/ 789691 w 2082173"/>
                  <a:gd name="connsiteY11-1476" fmla="*/ 2277680 h 2561350"/>
                  <a:gd name="connsiteX12-1477" fmla="*/ 819624 w 2082173"/>
                  <a:gd name="connsiteY12-1478" fmla="*/ 2167002 h 2561350"/>
                  <a:gd name="connsiteX13-1479" fmla="*/ 126699 w 2082173"/>
                  <a:gd name="connsiteY13-1480" fmla="*/ 2200159 h 2561350"/>
                  <a:gd name="connsiteX14-1481" fmla="*/ 153225 w 2082173"/>
                  <a:gd name="connsiteY14-1482" fmla="*/ 1458174 h 2561350"/>
                  <a:gd name="connsiteX15-1483" fmla="*/ 248224 w 2082173"/>
                  <a:gd name="connsiteY15-1484" fmla="*/ 1495354 h 2561350"/>
                  <a:gd name="connsiteX16-1485" fmla="*/ 245844 w 2082173"/>
                  <a:gd name="connsiteY16-1486" fmla="*/ 1045298 h 2561350"/>
                  <a:gd name="connsiteX17-1487" fmla="*/ 153225 w 2082173"/>
                  <a:gd name="connsiteY17-1488" fmla="*/ 1071146 h 2561350"/>
                  <a:gd name="connsiteX18-1489" fmla="*/ 106805 w 2082173"/>
                  <a:gd name="connsiteY18-1490" fmla="*/ 382371 h 2561350"/>
                  <a:gd name="connsiteX19-1491" fmla="*/ 824595 w 2082173"/>
                  <a:gd name="connsiteY19-1492" fmla="*/ 389002 h 2561350"/>
                  <a:gd name="connsiteX20-1493" fmla="*/ 789691 w 2082173"/>
                  <a:gd name="connsiteY20-1494" fmla="*/ 283670 h 2561350"/>
                  <a:gd name="connsiteX21-1495" fmla="*/ 1025434 w 2082173"/>
                  <a:gd name="connsiteY21-1496" fmla="*/ 3 h 2561350"/>
                  <a:gd name="connsiteX0-1497" fmla="*/ 1025434 w 2082173"/>
                  <a:gd name="connsiteY0-1498" fmla="*/ 3 h 2561350"/>
                  <a:gd name="connsiteX1-1499" fmla="*/ 1239747 w 2082173"/>
                  <a:gd name="connsiteY1-1500" fmla="*/ 286050 h 2561350"/>
                  <a:gd name="connsiteX2-1501" fmla="*/ 1217611 w 2082173"/>
                  <a:gd name="connsiteY2-1502" fmla="*/ 389002 h 2561350"/>
                  <a:gd name="connsiteX3-1503" fmla="*/ 1968899 w 2082173"/>
                  <a:gd name="connsiteY3-1504" fmla="*/ 369108 h 2561350"/>
                  <a:gd name="connsiteX4-1505" fmla="*/ 1962267 w 2082173"/>
                  <a:gd name="connsiteY4-1506" fmla="*/ 1096546 h 2561350"/>
                  <a:gd name="connsiteX5-1507" fmla="*/ 1859687 w 2082173"/>
                  <a:gd name="connsiteY5-1508" fmla="*/ 1037347 h 2561350"/>
                  <a:gd name="connsiteX6-1509" fmla="*/ 1844045 w 2082173"/>
                  <a:gd name="connsiteY6-1510" fmla="*/ 1520560 h 2561350"/>
                  <a:gd name="connsiteX7-1511" fmla="*/ 1995425 w 2082173"/>
                  <a:gd name="connsiteY7-1512" fmla="*/ 1456260 h 2561350"/>
                  <a:gd name="connsiteX8-1513" fmla="*/ 1949005 w 2082173"/>
                  <a:gd name="connsiteY8-1514" fmla="*/ 2180265 h 2561350"/>
                  <a:gd name="connsiteX9-1515" fmla="*/ 1219874 w 2082173"/>
                  <a:gd name="connsiteY9-1516" fmla="*/ 2167002 h 2561350"/>
                  <a:gd name="connsiteX10-1517" fmla="*/ 1239747 w 2082173"/>
                  <a:gd name="connsiteY10-1518" fmla="*/ 2275300 h 2561350"/>
                  <a:gd name="connsiteX11-1519" fmla="*/ 789691 w 2082173"/>
                  <a:gd name="connsiteY11-1520" fmla="*/ 2277680 h 2561350"/>
                  <a:gd name="connsiteX12-1521" fmla="*/ 819624 w 2082173"/>
                  <a:gd name="connsiteY12-1522" fmla="*/ 2167002 h 2561350"/>
                  <a:gd name="connsiteX13-1523" fmla="*/ 126699 w 2082173"/>
                  <a:gd name="connsiteY13-1524" fmla="*/ 2200159 h 2561350"/>
                  <a:gd name="connsiteX14-1525" fmla="*/ 153225 w 2082173"/>
                  <a:gd name="connsiteY14-1526" fmla="*/ 1458174 h 2561350"/>
                  <a:gd name="connsiteX15-1527" fmla="*/ 248224 w 2082173"/>
                  <a:gd name="connsiteY15-1528" fmla="*/ 1495354 h 2561350"/>
                  <a:gd name="connsiteX16-1529" fmla="*/ 245844 w 2082173"/>
                  <a:gd name="connsiteY16-1530" fmla="*/ 1045298 h 2561350"/>
                  <a:gd name="connsiteX17-1531" fmla="*/ 153225 w 2082173"/>
                  <a:gd name="connsiteY17-1532" fmla="*/ 1071146 h 2561350"/>
                  <a:gd name="connsiteX18-1533" fmla="*/ 106805 w 2082173"/>
                  <a:gd name="connsiteY18-1534" fmla="*/ 382371 h 2561350"/>
                  <a:gd name="connsiteX19-1535" fmla="*/ 824595 w 2082173"/>
                  <a:gd name="connsiteY19-1536" fmla="*/ 389002 h 2561350"/>
                  <a:gd name="connsiteX20-1537" fmla="*/ 789691 w 2082173"/>
                  <a:gd name="connsiteY20-1538" fmla="*/ 283670 h 2561350"/>
                  <a:gd name="connsiteX21-1539" fmla="*/ 1025434 w 2082173"/>
                  <a:gd name="connsiteY21-1540" fmla="*/ 3 h 2561350"/>
                  <a:gd name="connsiteX0-1541" fmla="*/ 1025434 w 2082173"/>
                  <a:gd name="connsiteY0-1542" fmla="*/ 3 h 2561350"/>
                  <a:gd name="connsiteX1-1543" fmla="*/ 1239747 w 2082173"/>
                  <a:gd name="connsiteY1-1544" fmla="*/ 286050 h 2561350"/>
                  <a:gd name="connsiteX2-1545" fmla="*/ 1217611 w 2082173"/>
                  <a:gd name="connsiteY2-1546" fmla="*/ 389002 h 2561350"/>
                  <a:gd name="connsiteX3-1547" fmla="*/ 1968899 w 2082173"/>
                  <a:gd name="connsiteY3-1548" fmla="*/ 369108 h 2561350"/>
                  <a:gd name="connsiteX4-1549" fmla="*/ 1962267 w 2082173"/>
                  <a:gd name="connsiteY4-1550" fmla="*/ 1096546 h 2561350"/>
                  <a:gd name="connsiteX5-1551" fmla="*/ 1859687 w 2082173"/>
                  <a:gd name="connsiteY5-1552" fmla="*/ 1037347 h 2561350"/>
                  <a:gd name="connsiteX6-1553" fmla="*/ 1844045 w 2082173"/>
                  <a:gd name="connsiteY6-1554" fmla="*/ 1520560 h 2561350"/>
                  <a:gd name="connsiteX7-1555" fmla="*/ 1995425 w 2082173"/>
                  <a:gd name="connsiteY7-1556" fmla="*/ 1456260 h 2561350"/>
                  <a:gd name="connsiteX8-1557" fmla="*/ 1949005 w 2082173"/>
                  <a:gd name="connsiteY8-1558" fmla="*/ 2180265 h 2561350"/>
                  <a:gd name="connsiteX9-1559" fmla="*/ 1219874 w 2082173"/>
                  <a:gd name="connsiteY9-1560" fmla="*/ 2167002 h 2561350"/>
                  <a:gd name="connsiteX10-1561" fmla="*/ 1239747 w 2082173"/>
                  <a:gd name="connsiteY10-1562" fmla="*/ 2275300 h 2561350"/>
                  <a:gd name="connsiteX11-1563" fmla="*/ 789691 w 2082173"/>
                  <a:gd name="connsiteY11-1564" fmla="*/ 2277680 h 2561350"/>
                  <a:gd name="connsiteX12-1565" fmla="*/ 819624 w 2082173"/>
                  <a:gd name="connsiteY12-1566" fmla="*/ 2167002 h 2561350"/>
                  <a:gd name="connsiteX13-1567" fmla="*/ 126699 w 2082173"/>
                  <a:gd name="connsiteY13-1568" fmla="*/ 2200159 h 2561350"/>
                  <a:gd name="connsiteX14-1569" fmla="*/ 106805 w 2082173"/>
                  <a:gd name="connsiteY14-1570" fmla="*/ 1491331 h 2561350"/>
                  <a:gd name="connsiteX15-1571" fmla="*/ 248224 w 2082173"/>
                  <a:gd name="connsiteY15-1572" fmla="*/ 1495354 h 2561350"/>
                  <a:gd name="connsiteX16-1573" fmla="*/ 245844 w 2082173"/>
                  <a:gd name="connsiteY16-1574" fmla="*/ 1045298 h 2561350"/>
                  <a:gd name="connsiteX17-1575" fmla="*/ 153225 w 2082173"/>
                  <a:gd name="connsiteY17-1576" fmla="*/ 1071146 h 2561350"/>
                  <a:gd name="connsiteX18-1577" fmla="*/ 106805 w 2082173"/>
                  <a:gd name="connsiteY18-1578" fmla="*/ 382371 h 2561350"/>
                  <a:gd name="connsiteX19-1579" fmla="*/ 824595 w 2082173"/>
                  <a:gd name="connsiteY19-1580" fmla="*/ 389002 h 2561350"/>
                  <a:gd name="connsiteX20-1581" fmla="*/ 789691 w 2082173"/>
                  <a:gd name="connsiteY20-1582" fmla="*/ 283670 h 2561350"/>
                  <a:gd name="connsiteX21-1583" fmla="*/ 1025434 w 2082173"/>
                  <a:gd name="connsiteY21-1584" fmla="*/ 3 h 2561350"/>
                  <a:gd name="connsiteX0-1585" fmla="*/ 1025434 w 2082173"/>
                  <a:gd name="connsiteY0-1586" fmla="*/ 3 h 2561350"/>
                  <a:gd name="connsiteX1-1587" fmla="*/ 1239747 w 2082173"/>
                  <a:gd name="connsiteY1-1588" fmla="*/ 286050 h 2561350"/>
                  <a:gd name="connsiteX2-1589" fmla="*/ 1217611 w 2082173"/>
                  <a:gd name="connsiteY2-1590" fmla="*/ 389002 h 2561350"/>
                  <a:gd name="connsiteX3-1591" fmla="*/ 1968899 w 2082173"/>
                  <a:gd name="connsiteY3-1592" fmla="*/ 369108 h 2561350"/>
                  <a:gd name="connsiteX4-1593" fmla="*/ 1962267 w 2082173"/>
                  <a:gd name="connsiteY4-1594" fmla="*/ 1096546 h 2561350"/>
                  <a:gd name="connsiteX5-1595" fmla="*/ 1859687 w 2082173"/>
                  <a:gd name="connsiteY5-1596" fmla="*/ 1037347 h 2561350"/>
                  <a:gd name="connsiteX6-1597" fmla="*/ 1844045 w 2082173"/>
                  <a:gd name="connsiteY6-1598" fmla="*/ 1520560 h 2561350"/>
                  <a:gd name="connsiteX7-1599" fmla="*/ 1995425 w 2082173"/>
                  <a:gd name="connsiteY7-1600" fmla="*/ 1456260 h 2561350"/>
                  <a:gd name="connsiteX8-1601" fmla="*/ 1949005 w 2082173"/>
                  <a:gd name="connsiteY8-1602" fmla="*/ 2180265 h 2561350"/>
                  <a:gd name="connsiteX9-1603" fmla="*/ 1219874 w 2082173"/>
                  <a:gd name="connsiteY9-1604" fmla="*/ 2167002 h 2561350"/>
                  <a:gd name="connsiteX10-1605" fmla="*/ 1239747 w 2082173"/>
                  <a:gd name="connsiteY10-1606" fmla="*/ 2275300 h 2561350"/>
                  <a:gd name="connsiteX11-1607" fmla="*/ 789691 w 2082173"/>
                  <a:gd name="connsiteY11-1608" fmla="*/ 2277680 h 2561350"/>
                  <a:gd name="connsiteX12-1609" fmla="*/ 819624 w 2082173"/>
                  <a:gd name="connsiteY12-1610" fmla="*/ 2167002 h 2561350"/>
                  <a:gd name="connsiteX13-1611" fmla="*/ 126699 w 2082173"/>
                  <a:gd name="connsiteY13-1612" fmla="*/ 2200159 h 2561350"/>
                  <a:gd name="connsiteX14-1613" fmla="*/ 106805 w 2082173"/>
                  <a:gd name="connsiteY14-1614" fmla="*/ 1491331 h 2561350"/>
                  <a:gd name="connsiteX15-1615" fmla="*/ 248224 w 2082173"/>
                  <a:gd name="connsiteY15-1616" fmla="*/ 1495354 h 2561350"/>
                  <a:gd name="connsiteX16-1617" fmla="*/ 245844 w 2082173"/>
                  <a:gd name="connsiteY16-1618" fmla="*/ 1045298 h 2561350"/>
                  <a:gd name="connsiteX17-1619" fmla="*/ 153225 w 2082173"/>
                  <a:gd name="connsiteY17-1620" fmla="*/ 1071146 h 2561350"/>
                  <a:gd name="connsiteX18-1621" fmla="*/ 106805 w 2082173"/>
                  <a:gd name="connsiteY18-1622" fmla="*/ 382371 h 2561350"/>
                  <a:gd name="connsiteX19-1623" fmla="*/ 824595 w 2082173"/>
                  <a:gd name="connsiteY19-1624" fmla="*/ 389002 h 2561350"/>
                  <a:gd name="connsiteX20-1625" fmla="*/ 789691 w 2082173"/>
                  <a:gd name="connsiteY20-1626" fmla="*/ 283670 h 2561350"/>
                  <a:gd name="connsiteX21-1627" fmla="*/ 1025434 w 2082173"/>
                  <a:gd name="connsiteY21-1628" fmla="*/ 3 h 2561350"/>
                  <a:gd name="connsiteX0-1629" fmla="*/ 1025434 w 2082173"/>
                  <a:gd name="connsiteY0-1630" fmla="*/ 3 h 2561350"/>
                  <a:gd name="connsiteX1-1631" fmla="*/ 1239747 w 2082173"/>
                  <a:gd name="connsiteY1-1632" fmla="*/ 286050 h 2561350"/>
                  <a:gd name="connsiteX2-1633" fmla="*/ 1217611 w 2082173"/>
                  <a:gd name="connsiteY2-1634" fmla="*/ 389002 h 2561350"/>
                  <a:gd name="connsiteX3-1635" fmla="*/ 1968899 w 2082173"/>
                  <a:gd name="connsiteY3-1636" fmla="*/ 369108 h 2561350"/>
                  <a:gd name="connsiteX4-1637" fmla="*/ 1962267 w 2082173"/>
                  <a:gd name="connsiteY4-1638" fmla="*/ 1096546 h 2561350"/>
                  <a:gd name="connsiteX5-1639" fmla="*/ 1859687 w 2082173"/>
                  <a:gd name="connsiteY5-1640" fmla="*/ 1037347 h 2561350"/>
                  <a:gd name="connsiteX6-1641" fmla="*/ 1844045 w 2082173"/>
                  <a:gd name="connsiteY6-1642" fmla="*/ 1520560 h 2561350"/>
                  <a:gd name="connsiteX7-1643" fmla="*/ 1995425 w 2082173"/>
                  <a:gd name="connsiteY7-1644" fmla="*/ 1456260 h 2561350"/>
                  <a:gd name="connsiteX8-1645" fmla="*/ 1949005 w 2082173"/>
                  <a:gd name="connsiteY8-1646" fmla="*/ 2180265 h 2561350"/>
                  <a:gd name="connsiteX9-1647" fmla="*/ 1219874 w 2082173"/>
                  <a:gd name="connsiteY9-1648" fmla="*/ 2167002 h 2561350"/>
                  <a:gd name="connsiteX10-1649" fmla="*/ 1239747 w 2082173"/>
                  <a:gd name="connsiteY10-1650" fmla="*/ 2275300 h 2561350"/>
                  <a:gd name="connsiteX11-1651" fmla="*/ 789691 w 2082173"/>
                  <a:gd name="connsiteY11-1652" fmla="*/ 2277680 h 2561350"/>
                  <a:gd name="connsiteX12-1653" fmla="*/ 819624 w 2082173"/>
                  <a:gd name="connsiteY12-1654" fmla="*/ 2167002 h 2561350"/>
                  <a:gd name="connsiteX13-1655" fmla="*/ 126699 w 2082173"/>
                  <a:gd name="connsiteY13-1656" fmla="*/ 2200159 h 2561350"/>
                  <a:gd name="connsiteX14-1657" fmla="*/ 113436 w 2082173"/>
                  <a:gd name="connsiteY14-1658" fmla="*/ 1511225 h 2561350"/>
                  <a:gd name="connsiteX15-1659" fmla="*/ 248224 w 2082173"/>
                  <a:gd name="connsiteY15-1660" fmla="*/ 1495354 h 2561350"/>
                  <a:gd name="connsiteX16-1661" fmla="*/ 245844 w 2082173"/>
                  <a:gd name="connsiteY16-1662" fmla="*/ 1045298 h 2561350"/>
                  <a:gd name="connsiteX17-1663" fmla="*/ 153225 w 2082173"/>
                  <a:gd name="connsiteY17-1664" fmla="*/ 1071146 h 2561350"/>
                  <a:gd name="connsiteX18-1665" fmla="*/ 106805 w 2082173"/>
                  <a:gd name="connsiteY18-1666" fmla="*/ 382371 h 2561350"/>
                  <a:gd name="connsiteX19-1667" fmla="*/ 824595 w 2082173"/>
                  <a:gd name="connsiteY19-1668" fmla="*/ 389002 h 2561350"/>
                  <a:gd name="connsiteX20-1669" fmla="*/ 789691 w 2082173"/>
                  <a:gd name="connsiteY20-1670" fmla="*/ 283670 h 2561350"/>
                  <a:gd name="connsiteX21-1671" fmla="*/ 1025434 w 2082173"/>
                  <a:gd name="connsiteY21-1672" fmla="*/ 3 h 2561350"/>
                  <a:gd name="connsiteX0-1673" fmla="*/ 1025434 w 2082173"/>
                  <a:gd name="connsiteY0-1674" fmla="*/ 3 h 2561350"/>
                  <a:gd name="connsiteX1-1675" fmla="*/ 1239747 w 2082173"/>
                  <a:gd name="connsiteY1-1676" fmla="*/ 286050 h 2561350"/>
                  <a:gd name="connsiteX2-1677" fmla="*/ 1217611 w 2082173"/>
                  <a:gd name="connsiteY2-1678" fmla="*/ 389002 h 2561350"/>
                  <a:gd name="connsiteX3-1679" fmla="*/ 1968899 w 2082173"/>
                  <a:gd name="connsiteY3-1680" fmla="*/ 369108 h 2561350"/>
                  <a:gd name="connsiteX4-1681" fmla="*/ 1962267 w 2082173"/>
                  <a:gd name="connsiteY4-1682" fmla="*/ 1096546 h 2561350"/>
                  <a:gd name="connsiteX5-1683" fmla="*/ 1859687 w 2082173"/>
                  <a:gd name="connsiteY5-1684" fmla="*/ 1037347 h 2561350"/>
                  <a:gd name="connsiteX6-1685" fmla="*/ 1844045 w 2082173"/>
                  <a:gd name="connsiteY6-1686" fmla="*/ 1520560 h 2561350"/>
                  <a:gd name="connsiteX7-1687" fmla="*/ 1995425 w 2082173"/>
                  <a:gd name="connsiteY7-1688" fmla="*/ 1456260 h 2561350"/>
                  <a:gd name="connsiteX8-1689" fmla="*/ 1949005 w 2082173"/>
                  <a:gd name="connsiteY8-1690" fmla="*/ 2180265 h 2561350"/>
                  <a:gd name="connsiteX9-1691" fmla="*/ 1219874 w 2082173"/>
                  <a:gd name="connsiteY9-1692" fmla="*/ 2167002 h 2561350"/>
                  <a:gd name="connsiteX10-1693" fmla="*/ 1239747 w 2082173"/>
                  <a:gd name="connsiteY10-1694" fmla="*/ 2275300 h 2561350"/>
                  <a:gd name="connsiteX11-1695" fmla="*/ 789691 w 2082173"/>
                  <a:gd name="connsiteY11-1696" fmla="*/ 2277680 h 2561350"/>
                  <a:gd name="connsiteX12-1697" fmla="*/ 819624 w 2082173"/>
                  <a:gd name="connsiteY12-1698" fmla="*/ 2167002 h 2561350"/>
                  <a:gd name="connsiteX13-1699" fmla="*/ 126699 w 2082173"/>
                  <a:gd name="connsiteY13-1700" fmla="*/ 2200159 h 2561350"/>
                  <a:gd name="connsiteX14-1701" fmla="*/ 106805 w 2082173"/>
                  <a:gd name="connsiteY14-1702" fmla="*/ 1497962 h 2561350"/>
                  <a:gd name="connsiteX15-1703" fmla="*/ 248224 w 2082173"/>
                  <a:gd name="connsiteY15-1704" fmla="*/ 1495354 h 2561350"/>
                  <a:gd name="connsiteX16-1705" fmla="*/ 245844 w 2082173"/>
                  <a:gd name="connsiteY16-1706" fmla="*/ 1045298 h 2561350"/>
                  <a:gd name="connsiteX17-1707" fmla="*/ 153225 w 2082173"/>
                  <a:gd name="connsiteY17-1708" fmla="*/ 1071146 h 2561350"/>
                  <a:gd name="connsiteX18-1709" fmla="*/ 106805 w 2082173"/>
                  <a:gd name="connsiteY18-1710" fmla="*/ 382371 h 2561350"/>
                  <a:gd name="connsiteX19-1711" fmla="*/ 824595 w 2082173"/>
                  <a:gd name="connsiteY19-1712" fmla="*/ 389002 h 2561350"/>
                  <a:gd name="connsiteX20-1713" fmla="*/ 789691 w 2082173"/>
                  <a:gd name="connsiteY20-1714" fmla="*/ 283670 h 2561350"/>
                  <a:gd name="connsiteX21-1715" fmla="*/ 1025434 w 2082173"/>
                  <a:gd name="connsiteY21-1716" fmla="*/ 3 h 2561350"/>
                  <a:gd name="connsiteX0-1717" fmla="*/ 1025434 w 2082173"/>
                  <a:gd name="connsiteY0-1718" fmla="*/ 3 h 2561350"/>
                  <a:gd name="connsiteX1-1719" fmla="*/ 1239747 w 2082173"/>
                  <a:gd name="connsiteY1-1720" fmla="*/ 286050 h 2561350"/>
                  <a:gd name="connsiteX2-1721" fmla="*/ 1217611 w 2082173"/>
                  <a:gd name="connsiteY2-1722" fmla="*/ 389002 h 2561350"/>
                  <a:gd name="connsiteX3-1723" fmla="*/ 1968899 w 2082173"/>
                  <a:gd name="connsiteY3-1724" fmla="*/ 369108 h 2561350"/>
                  <a:gd name="connsiteX4-1725" fmla="*/ 1962267 w 2082173"/>
                  <a:gd name="connsiteY4-1726" fmla="*/ 1096546 h 2561350"/>
                  <a:gd name="connsiteX5-1727" fmla="*/ 1859687 w 2082173"/>
                  <a:gd name="connsiteY5-1728" fmla="*/ 1037347 h 2561350"/>
                  <a:gd name="connsiteX6-1729" fmla="*/ 1844045 w 2082173"/>
                  <a:gd name="connsiteY6-1730" fmla="*/ 1520560 h 2561350"/>
                  <a:gd name="connsiteX7-1731" fmla="*/ 1995425 w 2082173"/>
                  <a:gd name="connsiteY7-1732" fmla="*/ 1456260 h 2561350"/>
                  <a:gd name="connsiteX8-1733" fmla="*/ 1949005 w 2082173"/>
                  <a:gd name="connsiteY8-1734" fmla="*/ 2180265 h 2561350"/>
                  <a:gd name="connsiteX9-1735" fmla="*/ 1219874 w 2082173"/>
                  <a:gd name="connsiteY9-1736" fmla="*/ 2167002 h 2561350"/>
                  <a:gd name="connsiteX10-1737" fmla="*/ 1239747 w 2082173"/>
                  <a:gd name="connsiteY10-1738" fmla="*/ 2275300 h 2561350"/>
                  <a:gd name="connsiteX11-1739" fmla="*/ 789691 w 2082173"/>
                  <a:gd name="connsiteY11-1740" fmla="*/ 2277680 h 2561350"/>
                  <a:gd name="connsiteX12-1741" fmla="*/ 819624 w 2082173"/>
                  <a:gd name="connsiteY12-1742" fmla="*/ 2167002 h 2561350"/>
                  <a:gd name="connsiteX13-1743" fmla="*/ 126699 w 2082173"/>
                  <a:gd name="connsiteY13-1744" fmla="*/ 2200159 h 2561350"/>
                  <a:gd name="connsiteX14-1745" fmla="*/ 106805 w 2082173"/>
                  <a:gd name="connsiteY14-1746" fmla="*/ 1497962 h 2561350"/>
                  <a:gd name="connsiteX15-1747" fmla="*/ 248224 w 2082173"/>
                  <a:gd name="connsiteY15-1748" fmla="*/ 1495354 h 2561350"/>
                  <a:gd name="connsiteX16-1749" fmla="*/ 245844 w 2082173"/>
                  <a:gd name="connsiteY16-1750" fmla="*/ 1045298 h 2561350"/>
                  <a:gd name="connsiteX17-1751" fmla="*/ 153225 w 2082173"/>
                  <a:gd name="connsiteY17-1752" fmla="*/ 1071146 h 2561350"/>
                  <a:gd name="connsiteX18-1753" fmla="*/ 106805 w 2082173"/>
                  <a:gd name="connsiteY18-1754" fmla="*/ 382371 h 2561350"/>
                  <a:gd name="connsiteX19-1755" fmla="*/ 824595 w 2082173"/>
                  <a:gd name="connsiteY19-1756" fmla="*/ 389002 h 2561350"/>
                  <a:gd name="connsiteX20-1757" fmla="*/ 789691 w 2082173"/>
                  <a:gd name="connsiteY20-1758" fmla="*/ 283670 h 2561350"/>
                  <a:gd name="connsiteX21-1759" fmla="*/ 1025434 w 2082173"/>
                  <a:gd name="connsiteY21-1760" fmla="*/ 3 h 2561350"/>
                  <a:gd name="connsiteX0-1761" fmla="*/ 1025434 w 2082173"/>
                  <a:gd name="connsiteY0-1762" fmla="*/ 3 h 2561350"/>
                  <a:gd name="connsiteX1-1763" fmla="*/ 1239747 w 2082173"/>
                  <a:gd name="connsiteY1-1764" fmla="*/ 286050 h 2561350"/>
                  <a:gd name="connsiteX2-1765" fmla="*/ 1217611 w 2082173"/>
                  <a:gd name="connsiteY2-1766" fmla="*/ 389002 h 2561350"/>
                  <a:gd name="connsiteX3-1767" fmla="*/ 1968899 w 2082173"/>
                  <a:gd name="connsiteY3-1768" fmla="*/ 369108 h 2561350"/>
                  <a:gd name="connsiteX4-1769" fmla="*/ 1962267 w 2082173"/>
                  <a:gd name="connsiteY4-1770" fmla="*/ 1096546 h 2561350"/>
                  <a:gd name="connsiteX5-1771" fmla="*/ 1859687 w 2082173"/>
                  <a:gd name="connsiteY5-1772" fmla="*/ 1037347 h 2561350"/>
                  <a:gd name="connsiteX6-1773" fmla="*/ 1844045 w 2082173"/>
                  <a:gd name="connsiteY6-1774" fmla="*/ 1520560 h 2561350"/>
                  <a:gd name="connsiteX7-1775" fmla="*/ 1995425 w 2082173"/>
                  <a:gd name="connsiteY7-1776" fmla="*/ 1456260 h 2561350"/>
                  <a:gd name="connsiteX8-1777" fmla="*/ 1949005 w 2082173"/>
                  <a:gd name="connsiteY8-1778" fmla="*/ 2180265 h 2561350"/>
                  <a:gd name="connsiteX9-1779" fmla="*/ 1219874 w 2082173"/>
                  <a:gd name="connsiteY9-1780" fmla="*/ 2167002 h 2561350"/>
                  <a:gd name="connsiteX10-1781" fmla="*/ 1239747 w 2082173"/>
                  <a:gd name="connsiteY10-1782" fmla="*/ 2275300 h 2561350"/>
                  <a:gd name="connsiteX11-1783" fmla="*/ 789691 w 2082173"/>
                  <a:gd name="connsiteY11-1784" fmla="*/ 2277680 h 2561350"/>
                  <a:gd name="connsiteX12-1785" fmla="*/ 819624 w 2082173"/>
                  <a:gd name="connsiteY12-1786" fmla="*/ 2167002 h 2561350"/>
                  <a:gd name="connsiteX13-1787" fmla="*/ 126699 w 2082173"/>
                  <a:gd name="connsiteY13-1788" fmla="*/ 2200159 h 2561350"/>
                  <a:gd name="connsiteX14-1789" fmla="*/ 106805 w 2082173"/>
                  <a:gd name="connsiteY14-1790" fmla="*/ 1497962 h 2561350"/>
                  <a:gd name="connsiteX15-1791" fmla="*/ 248224 w 2082173"/>
                  <a:gd name="connsiteY15-1792" fmla="*/ 1495354 h 2561350"/>
                  <a:gd name="connsiteX16-1793" fmla="*/ 245844 w 2082173"/>
                  <a:gd name="connsiteY16-1794" fmla="*/ 1045298 h 2561350"/>
                  <a:gd name="connsiteX17-1795" fmla="*/ 153225 w 2082173"/>
                  <a:gd name="connsiteY17-1796" fmla="*/ 1071146 h 2561350"/>
                  <a:gd name="connsiteX18-1797" fmla="*/ 106805 w 2082173"/>
                  <a:gd name="connsiteY18-1798" fmla="*/ 382371 h 2561350"/>
                  <a:gd name="connsiteX19-1799" fmla="*/ 824595 w 2082173"/>
                  <a:gd name="connsiteY19-1800" fmla="*/ 389002 h 2561350"/>
                  <a:gd name="connsiteX20-1801" fmla="*/ 789691 w 2082173"/>
                  <a:gd name="connsiteY20-1802" fmla="*/ 283670 h 2561350"/>
                  <a:gd name="connsiteX21-1803" fmla="*/ 1025434 w 2082173"/>
                  <a:gd name="connsiteY21-1804" fmla="*/ 3 h 2561350"/>
                  <a:gd name="connsiteX0-1805" fmla="*/ 1025434 w 2082173"/>
                  <a:gd name="connsiteY0-1806" fmla="*/ 3 h 2561350"/>
                  <a:gd name="connsiteX1-1807" fmla="*/ 1239747 w 2082173"/>
                  <a:gd name="connsiteY1-1808" fmla="*/ 286050 h 2561350"/>
                  <a:gd name="connsiteX2-1809" fmla="*/ 1217611 w 2082173"/>
                  <a:gd name="connsiteY2-1810" fmla="*/ 389002 h 2561350"/>
                  <a:gd name="connsiteX3-1811" fmla="*/ 1968899 w 2082173"/>
                  <a:gd name="connsiteY3-1812" fmla="*/ 369108 h 2561350"/>
                  <a:gd name="connsiteX4-1813" fmla="*/ 1962267 w 2082173"/>
                  <a:gd name="connsiteY4-1814" fmla="*/ 1096546 h 2561350"/>
                  <a:gd name="connsiteX5-1815" fmla="*/ 1859687 w 2082173"/>
                  <a:gd name="connsiteY5-1816" fmla="*/ 1037347 h 2561350"/>
                  <a:gd name="connsiteX6-1817" fmla="*/ 1844045 w 2082173"/>
                  <a:gd name="connsiteY6-1818" fmla="*/ 1520560 h 2561350"/>
                  <a:gd name="connsiteX7-1819" fmla="*/ 1995425 w 2082173"/>
                  <a:gd name="connsiteY7-1820" fmla="*/ 1456260 h 2561350"/>
                  <a:gd name="connsiteX8-1821" fmla="*/ 1949005 w 2082173"/>
                  <a:gd name="connsiteY8-1822" fmla="*/ 2180265 h 2561350"/>
                  <a:gd name="connsiteX9-1823" fmla="*/ 1219874 w 2082173"/>
                  <a:gd name="connsiteY9-1824" fmla="*/ 2167002 h 2561350"/>
                  <a:gd name="connsiteX10-1825" fmla="*/ 1239747 w 2082173"/>
                  <a:gd name="connsiteY10-1826" fmla="*/ 2275300 h 2561350"/>
                  <a:gd name="connsiteX11-1827" fmla="*/ 789691 w 2082173"/>
                  <a:gd name="connsiteY11-1828" fmla="*/ 2277680 h 2561350"/>
                  <a:gd name="connsiteX12-1829" fmla="*/ 819624 w 2082173"/>
                  <a:gd name="connsiteY12-1830" fmla="*/ 2167002 h 2561350"/>
                  <a:gd name="connsiteX13-1831" fmla="*/ 126699 w 2082173"/>
                  <a:gd name="connsiteY13-1832" fmla="*/ 2200159 h 2561350"/>
                  <a:gd name="connsiteX14-1833" fmla="*/ 106805 w 2082173"/>
                  <a:gd name="connsiteY14-1834" fmla="*/ 1497962 h 2561350"/>
                  <a:gd name="connsiteX15-1835" fmla="*/ 248224 w 2082173"/>
                  <a:gd name="connsiteY15-1836" fmla="*/ 1495354 h 2561350"/>
                  <a:gd name="connsiteX16-1837" fmla="*/ 245844 w 2082173"/>
                  <a:gd name="connsiteY16-1838" fmla="*/ 1045298 h 2561350"/>
                  <a:gd name="connsiteX17-1839" fmla="*/ 153225 w 2082173"/>
                  <a:gd name="connsiteY17-1840" fmla="*/ 1071146 h 2561350"/>
                  <a:gd name="connsiteX18-1841" fmla="*/ 106805 w 2082173"/>
                  <a:gd name="connsiteY18-1842" fmla="*/ 382371 h 2561350"/>
                  <a:gd name="connsiteX19-1843" fmla="*/ 824595 w 2082173"/>
                  <a:gd name="connsiteY19-1844" fmla="*/ 389002 h 2561350"/>
                  <a:gd name="connsiteX20-1845" fmla="*/ 789691 w 2082173"/>
                  <a:gd name="connsiteY20-1846" fmla="*/ 283670 h 2561350"/>
                  <a:gd name="connsiteX21-1847" fmla="*/ 1025434 w 2082173"/>
                  <a:gd name="connsiteY21-1848" fmla="*/ 3 h 2561350"/>
                  <a:gd name="connsiteX0-1849" fmla="*/ 1025434 w 2082173"/>
                  <a:gd name="connsiteY0-1850" fmla="*/ 3 h 2561350"/>
                  <a:gd name="connsiteX1-1851" fmla="*/ 1239747 w 2082173"/>
                  <a:gd name="connsiteY1-1852" fmla="*/ 286050 h 2561350"/>
                  <a:gd name="connsiteX2-1853" fmla="*/ 1217611 w 2082173"/>
                  <a:gd name="connsiteY2-1854" fmla="*/ 389002 h 2561350"/>
                  <a:gd name="connsiteX3-1855" fmla="*/ 1968899 w 2082173"/>
                  <a:gd name="connsiteY3-1856" fmla="*/ 369108 h 2561350"/>
                  <a:gd name="connsiteX4-1857" fmla="*/ 1962267 w 2082173"/>
                  <a:gd name="connsiteY4-1858" fmla="*/ 1096546 h 2561350"/>
                  <a:gd name="connsiteX5-1859" fmla="*/ 1859687 w 2082173"/>
                  <a:gd name="connsiteY5-1860" fmla="*/ 1037347 h 2561350"/>
                  <a:gd name="connsiteX6-1861" fmla="*/ 1844045 w 2082173"/>
                  <a:gd name="connsiteY6-1862" fmla="*/ 1520560 h 2561350"/>
                  <a:gd name="connsiteX7-1863" fmla="*/ 1995425 w 2082173"/>
                  <a:gd name="connsiteY7-1864" fmla="*/ 1456260 h 2561350"/>
                  <a:gd name="connsiteX8-1865" fmla="*/ 1949005 w 2082173"/>
                  <a:gd name="connsiteY8-1866" fmla="*/ 2180265 h 2561350"/>
                  <a:gd name="connsiteX9-1867" fmla="*/ 1219874 w 2082173"/>
                  <a:gd name="connsiteY9-1868" fmla="*/ 2167002 h 2561350"/>
                  <a:gd name="connsiteX10-1869" fmla="*/ 1239747 w 2082173"/>
                  <a:gd name="connsiteY10-1870" fmla="*/ 2275300 h 2561350"/>
                  <a:gd name="connsiteX11-1871" fmla="*/ 789691 w 2082173"/>
                  <a:gd name="connsiteY11-1872" fmla="*/ 2277680 h 2561350"/>
                  <a:gd name="connsiteX12-1873" fmla="*/ 819624 w 2082173"/>
                  <a:gd name="connsiteY12-1874" fmla="*/ 2167002 h 2561350"/>
                  <a:gd name="connsiteX13-1875" fmla="*/ 126699 w 2082173"/>
                  <a:gd name="connsiteY13-1876" fmla="*/ 2200159 h 2561350"/>
                  <a:gd name="connsiteX14-1877" fmla="*/ 106805 w 2082173"/>
                  <a:gd name="connsiteY14-1878" fmla="*/ 1497962 h 2561350"/>
                  <a:gd name="connsiteX15-1879" fmla="*/ 294643 w 2082173"/>
                  <a:gd name="connsiteY15-1880" fmla="*/ 1574931 h 2561350"/>
                  <a:gd name="connsiteX16-1881" fmla="*/ 245844 w 2082173"/>
                  <a:gd name="connsiteY16-1882" fmla="*/ 1045298 h 2561350"/>
                  <a:gd name="connsiteX17-1883" fmla="*/ 153225 w 2082173"/>
                  <a:gd name="connsiteY17-1884" fmla="*/ 1071146 h 2561350"/>
                  <a:gd name="connsiteX18-1885" fmla="*/ 106805 w 2082173"/>
                  <a:gd name="connsiteY18-1886" fmla="*/ 382371 h 2561350"/>
                  <a:gd name="connsiteX19-1887" fmla="*/ 824595 w 2082173"/>
                  <a:gd name="connsiteY19-1888" fmla="*/ 389002 h 2561350"/>
                  <a:gd name="connsiteX20-1889" fmla="*/ 789691 w 2082173"/>
                  <a:gd name="connsiteY20-1890" fmla="*/ 283670 h 2561350"/>
                  <a:gd name="connsiteX21-1891" fmla="*/ 1025434 w 2082173"/>
                  <a:gd name="connsiteY21-1892" fmla="*/ 3 h 2561350"/>
                  <a:gd name="connsiteX0-1893" fmla="*/ 1025434 w 2082173"/>
                  <a:gd name="connsiteY0-1894" fmla="*/ 3 h 2561350"/>
                  <a:gd name="connsiteX1-1895" fmla="*/ 1239747 w 2082173"/>
                  <a:gd name="connsiteY1-1896" fmla="*/ 286050 h 2561350"/>
                  <a:gd name="connsiteX2-1897" fmla="*/ 1217611 w 2082173"/>
                  <a:gd name="connsiteY2-1898" fmla="*/ 389002 h 2561350"/>
                  <a:gd name="connsiteX3-1899" fmla="*/ 1968899 w 2082173"/>
                  <a:gd name="connsiteY3-1900" fmla="*/ 369108 h 2561350"/>
                  <a:gd name="connsiteX4-1901" fmla="*/ 1962267 w 2082173"/>
                  <a:gd name="connsiteY4-1902" fmla="*/ 1096546 h 2561350"/>
                  <a:gd name="connsiteX5-1903" fmla="*/ 1859687 w 2082173"/>
                  <a:gd name="connsiteY5-1904" fmla="*/ 1037347 h 2561350"/>
                  <a:gd name="connsiteX6-1905" fmla="*/ 1844045 w 2082173"/>
                  <a:gd name="connsiteY6-1906" fmla="*/ 1520560 h 2561350"/>
                  <a:gd name="connsiteX7-1907" fmla="*/ 1995425 w 2082173"/>
                  <a:gd name="connsiteY7-1908" fmla="*/ 1456260 h 2561350"/>
                  <a:gd name="connsiteX8-1909" fmla="*/ 1949005 w 2082173"/>
                  <a:gd name="connsiteY8-1910" fmla="*/ 2180265 h 2561350"/>
                  <a:gd name="connsiteX9-1911" fmla="*/ 1219874 w 2082173"/>
                  <a:gd name="connsiteY9-1912" fmla="*/ 2167002 h 2561350"/>
                  <a:gd name="connsiteX10-1913" fmla="*/ 1239747 w 2082173"/>
                  <a:gd name="connsiteY10-1914" fmla="*/ 2275300 h 2561350"/>
                  <a:gd name="connsiteX11-1915" fmla="*/ 789691 w 2082173"/>
                  <a:gd name="connsiteY11-1916" fmla="*/ 2277680 h 2561350"/>
                  <a:gd name="connsiteX12-1917" fmla="*/ 819624 w 2082173"/>
                  <a:gd name="connsiteY12-1918" fmla="*/ 2167002 h 2561350"/>
                  <a:gd name="connsiteX13-1919" fmla="*/ 126699 w 2082173"/>
                  <a:gd name="connsiteY13-1920" fmla="*/ 2200159 h 2561350"/>
                  <a:gd name="connsiteX14-1921" fmla="*/ 106805 w 2082173"/>
                  <a:gd name="connsiteY14-1922" fmla="*/ 1497962 h 2561350"/>
                  <a:gd name="connsiteX15-1923" fmla="*/ 294643 w 2082173"/>
                  <a:gd name="connsiteY15-1924" fmla="*/ 1574931 h 2561350"/>
                  <a:gd name="connsiteX16-1925" fmla="*/ 245844 w 2082173"/>
                  <a:gd name="connsiteY16-1926" fmla="*/ 1045298 h 2561350"/>
                  <a:gd name="connsiteX17-1927" fmla="*/ 153225 w 2082173"/>
                  <a:gd name="connsiteY17-1928" fmla="*/ 1071146 h 2561350"/>
                  <a:gd name="connsiteX18-1929" fmla="*/ 106805 w 2082173"/>
                  <a:gd name="connsiteY18-1930" fmla="*/ 382371 h 2561350"/>
                  <a:gd name="connsiteX19-1931" fmla="*/ 824595 w 2082173"/>
                  <a:gd name="connsiteY19-1932" fmla="*/ 389002 h 2561350"/>
                  <a:gd name="connsiteX20-1933" fmla="*/ 789691 w 2082173"/>
                  <a:gd name="connsiteY20-1934" fmla="*/ 283670 h 2561350"/>
                  <a:gd name="connsiteX21-1935" fmla="*/ 1025434 w 2082173"/>
                  <a:gd name="connsiteY21-1936" fmla="*/ 3 h 2561350"/>
                  <a:gd name="connsiteX0-1937" fmla="*/ 1025434 w 2082173"/>
                  <a:gd name="connsiteY0-1938" fmla="*/ 3 h 2561350"/>
                  <a:gd name="connsiteX1-1939" fmla="*/ 1239747 w 2082173"/>
                  <a:gd name="connsiteY1-1940" fmla="*/ 286050 h 2561350"/>
                  <a:gd name="connsiteX2-1941" fmla="*/ 1217611 w 2082173"/>
                  <a:gd name="connsiteY2-1942" fmla="*/ 389002 h 2561350"/>
                  <a:gd name="connsiteX3-1943" fmla="*/ 1968899 w 2082173"/>
                  <a:gd name="connsiteY3-1944" fmla="*/ 369108 h 2561350"/>
                  <a:gd name="connsiteX4-1945" fmla="*/ 1962267 w 2082173"/>
                  <a:gd name="connsiteY4-1946" fmla="*/ 1096546 h 2561350"/>
                  <a:gd name="connsiteX5-1947" fmla="*/ 1859687 w 2082173"/>
                  <a:gd name="connsiteY5-1948" fmla="*/ 1037347 h 2561350"/>
                  <a:gd name="connsiteX6-1949" fmla="*/ 1844045 w 2082173"/>
                  <a:gd name="connsiteY6-1950" fmla="*/ 1520560 h 2561350"/>
                  <a:gd name="connsiteX7-1951" fmla="*/ 1995425 w 2082173"/>
                  <a:gd name="connsiteY7-1952" fmla="*/ 1456260 h 2561350"/>
                  <a:gd name="connsiteX8-1953" fmla="*/ 1949005 w 2082173"/>
                  <a:gd name="connsiteY8-1954" fmla="*/ 2180265 h 2561350"/>
                  <a:gd name="connsiteX9-1955" fmla="*/ 1219874 w 2082173"/>
                  <a:gd name="connsiteY9-1956" fmla="*/ 2167002 h 2561350"/>
                  <a:gd name="connsiteX10-1957" fmla="*/ 1239747 w 2082173"/>
                  <a:gd name="connsiteY10-1958" fmla="*/ 2275300 h 2561350"/>
                  <a:gd name="connsiteX11-1959" fmla="*/ 789691 w 2082173"/>
                  <a:gd name="connsiteY11-1960" fmla="*/ 2277680 h 2561350"/>
                  <a:gd name="connsiteX12-1961" fmla="*/ 819624 w 2082173"/>
                  <a:gd name="connsiteY12-1962" fmla="*/ 2167002 h 2561350"/>
                  <a:gd name="connsiteX13-1963" fmla="*/ 126699 w 2082173"/>
                  <a:gd name="connsiteY13-1964" fmla="*/ 2200159 h 2561350"/>
                  <a:gd name="connsiteX14-1965" fmla="*/ 106805 w 2082173"/>
                  <a:gd name="connsiteY14-1966" fmla="*/ 1497962 h 2561350"/>
                  <a:gd name="connsiteX15-1967" fmla="*/ 294643 w 2082173"/>
                  <a:gd name="connsiteY15-1968" fmla="*/ 1574931 h 2561350"/>
                  <a:gd name="connsiteX16-1969" fmla="*/ 245844 w 2082173"/>
                  <a:gd name="connsiteY16-1970" fmla="*/ 1045298 h 2561350"/>
                  <a:gd name="connsiteX17-1971" fmla="*/ 153225 w 2082173"/>
                  <a:gd name="connsiteY17-1972" fmla="*/ 1071146 h 2561350"/>
                  <a:gd name="connsiteX18-1973" fmla="*/ 106805 w 2082173"/>
                  <a:gd name="connsiteY18-1974" fmla="*/ 382371 h 2561350"/>
                  <a:gd name="connsiteX19-1975" fmla="*/ 824595 w 2082173"/>
                  <a:gd name="connsiteY19-1976" fmla="*/ 389002 h 2561350"/>
                  <a:gd name="connsiteX20-1977" fmla="*/ 789691 w 2082173"/>
                  <a:gd name="connsiteY20-1978" fmla="*/ 283670 h 2561350"/>
                  <a:gd name="connsiteX21-1979" fmla="*/ 1025434 w 2082173"/>
                  <a:gd name="connsiteY21-1980" fmla="*/ 3 h 2561350"/>
                  <a:gd name="connsiteX0-1981" fmla="*/ 1025434 w 2082173"/>
                  <a:gd name="connsiteY0-1982" fmla="*/ 3 h 2561350"/>
                  <a:gd name="connsiteX1-1983" fmla="*/ 1239747 w 2082173"/>
                  <a:gd name="connsiteY1-1984" fmla="*/ 286050 h 2561350"/>
                  <a:gd name="connsiteX2-1985" fmla="*/ 1217611 w 2082173"/>
                  <a:gd name="connsiteY2-1986" fmla="*/ 389002 h 2561350"/>
                  <a:gd name="connsiteX3-1987" fmla="*/ 1968899 w 2082173"/>
                  <a:gd name="connsiteY3-1988" fmla="*/ 369108 h 2561350"/>
                  <a:gd name="connsiteX4-1989" fmla="*/ 1962267 w 2082173"/>
                  <a:gd name="connsiteY4-1990" fmla="*/ 1096546 h 2561350"/>
                  <a:gd name="connsiteX5-1991" fmla="*/ 1859687 w 2082173"/>
                  <a:gd name="connsiteY5-1992" fmla="*/ 1037347 h 2561350"/>
                  <a:gd name="connsiteX6-1993" fmla="*/ 1844045 w 2082173"/>
                  <a:gd name="connsiteY6-1994" fmla="*/ 1520560 h 2561350"/>
                  <a:gd name="connsiteX7-1995" fmla="*/ 1995425 w 2082173"/>
                  <a:gd name="connsiteY7-1996" fmla="*/ 1456260 h 2561350"/>
                  <a:gd name="connsiteX8-1997" fmla="*/ 1949005 w 2082173"/>
                  <a:gd name="connsiteY8-1998" fmla="*/ 2180265 h 2561350"/>
                  <a:gd name="connsiteX9-1999" fmla="*/ 1219874 w 2082173"/>
                  <a:gd name="connsiteY9-2000" fmla="*/ 2167002 h 2561350"/>
                  <a:gd name="connsiteX10-2001" fmla="*/ 1239747 w 2082173"/>
                  <a:gd name="connsiteY10-2002" fmla="*/ 2275300 h 2561350"/>
                  <a:gd name="connsiteX11-2003" fmla="*/ 789691 w 2082173"/>
                  <a:gd name="connsiteY11-2004" fmla="*/ 2277680 h 2561350"/>
                  <a:gd name="connsiteX12-2005" fmla="*/ 819624 w 2082173"/>
                  <a:gd name="connsiteY12-2006" fmla="*/ 2167002 h 2561350"/>
                  <a:gd name="connsiteX13-2007" fmla="*/ 126699 w 2082173"/>
                  <a:gd name="connsiteY13-2008" fmla="*/ 2200159 h 2561350"/>
                  <a:gd name="connsiteX14-2009" fmla="*/ 106805 w 2082173"/>
                  <a:gd name="connsiteY14-2010" fmla="*/ 1497962 h 2561350"/>
                  <a:gd name="connsiteX15-2011" fmla="*/ 268118 w 2082173"/>
                  <a:gd name="connsiteY15-2012" fmla="*/ 1561668 h 2561350"/>
                  <a:gd name="connsiteX16-2013" fmla="*/ 245844 w 2082173"/>
                  <a:gd name="connsiteY16-2014" fmla="*/ 1045298 h 2561350"/>
                  <a:gd name="connsiteX17-2015" fmla="*/ 153225 w 2082173"/>
                  <a:gd name="connsiteY17-2016" fmla="*/ 1071146 h 2561350"/>
                  <a:gd name="connsiteX18-2017" fmla="*/ 106805 w 2082173"/>
                  <a:gd name="connsiteY18-2018" fmla="*/ 382371 h 2561350"/>
                  <a:gd name="connsiteX19-2019" fmla="*/ 824595 w 2082173"/>
                  <a:gd name="connsiteY19-2020" fmla="*/ 389002 h 2561350"/>
                  <a:gd name="connsiteX20-2021" fmla="*/ 789691 w 2082173"/>
                  <a:gd name="connsiteY20-2022" fmla="*/ 283670 h 2561350"/>
                  <a:gd name="connsiteX21-2023" fmla="*/ 1025434 w 2082173"/>
                  <a:gd name="connsiteY21-2024" fmla="*/ 3 h 2561350"/>
                  <a:gd name="connsiteX0-2025" fmla="*/ 1025434 w 2082173"/>
                  <a:gd name="connsiteY0-2026" fmla="*/ 3 h 2561350"/>
                  <a:gd name="connsiteX1-2027" fmla="*/ 1239747 w 2082173"/>
                  <a:gd name="connsiteY1-2028" fmla="*/ 286050 h 2561350"/>
                  <a:gd name="connsiteX2-2029" fmla="*/ 1217611 w 2082173"/>
                  <a:gd name="connsiteY2-2030" fmla="*/ 389002 h 2561350"/>
                  <a:gd name="connsiteX3-2031" fmla="*/ 1968899 w 2082173"/>
                  <a:gd name="connsiteY3-2032" fmla="*/ 369108 h 2561350"/>
                  <a:gd name="connsiteX4-2033" fmla="*/ 1962267 w 2082173"/>
                  <a:gd name="connsiteY4-2034" fmla="*/ 1096546 h 2561350"/>
                  <a:gd name="connsiteX5-2035" fmla="*/ 1859687 w 2082173"/>
                  <a:gd name="connsiteY5-2036" fmla="*/ 1037347 h 2561350"/>
                  <a:gd name="connsiteX6-2037" fmla="*/ 1844045 w 2082173"/>
                  <a:gd name="connsiteY6-2038" fmla="*/ 1520560 h 2561350"/>
                  <a:gd name="connsiteX7-2039" fmla="*/ 1995425 w 2082173"/>
                  <a:gd name="connsiteY7-2040" fmla="*/ 1456260 h 2561350"/>
                  <a:gd name="connsiteX8-2041" fmla="*/ 1949005 w 2082173"/>
                  <a:gd name="connsiteY8-2042" fmla="*/ 2180265 h 2561350"/>
                  <a:gd name="connsiteX9-2043" fmla="*/ 1219874 w 2082173"/>
                  <a:gd name="connsiteY9-2044" fmla="*/ 2167002 h 2561350"/>
                  <a:gd name="connsiteX10-2045" fmla="*/ 1239747 w 2082173"/>
                  <a:gd name="connsiteY10-2046" fmla="*/ 2275300 h 2561350"/>
                  <a:gd name="connsiteX11-2047" fmla="*/ 789691 w 2082173"/>
                  <a:gd name="connsiteY11-2048" fmla="*/ 2277680 h 2561350"/>
                  <a:gd name="connsiteX12-2049" fmla="*/ 819624 w 2082173"/>
                  <a:gd name="connsiteY12-2050" fmla="*/ 2167002 h 2561350"/>
                  <a:gd name="connsiteX13-2051" fmla="*/ 126699 w 2082173"/>
                  <a:gd name="connsiteY13-2052" fmla="*/ 2200159 h 2561350"/>
                  <a:gd name="connsiteX14-2053" fmla="*/ 106805 w 2082173"/>
                  <a:gd name="connsiteY14-2054" fmla="*/ 1497962 h 2561350"/>
                  <a:gd name="connsiteX15-2055" fmla="*/ 268118 w 2082173"/>
                  <a:gd name="connsiteY15-2056" fmla="*/ 1561668 h 2561350"/>
                  <a:gd name="connsiteX16-2057" fmla="*/ 245844 w 2082173"/>
                  <a:gd name="connsiteY16-2058" fmla="*/ 1045298 h 2561350"/>
                  <a:gd name="connsiteX17-2059" fmla="*/ 153225 w 2082173"/>
                  <a:gd name="connsiteY17-2060" fmla="*/ 1071146 h 2561350"/>
                  <a:gd name="connsiteX18-2061" fmla="*/ 106805 w 2082173"/>
                  <a:gd name="connsiteY18-2062" fmla="*/ 382371 h 2561350"/>
                  <a:gd name="connsiteX19-2063" fmla="*/ 824595 w 2082173"/>
                  <a:gd name="connsiteY19-2064" fmla="*/ 389002 h 2561350"/>
                  <a:gd name="connsiteX20-2065" fmla="*/ 789691 w 2082173"/>
                  <a:gd name="connsiteY20-2066" fmla="*/ 283670 h 2561350"/>
                  <a:gd name="connsiteX21-2067" fmla="*/ 1025434 w 2082173"/>
                  <a:gd name="connsiteY21-2068" fmla="*/ 3 h 2561350"/>
                  <a:gd name="connsiteX0-2069" fmla="*/ 1025434 w 2082173"/>
                  <a:gd name="connsiteY0-2070" fmla="*/ 3 h 2561350"/>
                  <a:gd name="connsiteX1-2071" fmla="*/ 1239747 w 2082173"/>
                  <a:gd name="connsiteY1-2072" fmla="*/ 286050 h 2561350"/>
                  <a:gd name="connsiteX2-2073" fmla="*/ 1217611 w 2082173"/>
                  <a:gd name="connsiteY2-2074" fmla="*/ 389002 h 2561350"/>
                  <a:gd name="connsiteX3-2075" fmla="*/ 1968899 w 2082173"/>
                  <a:gd name="connsiteY3-2076" fmla="*/ 369108 h 2561350"/>
                  <a:gd name="connsiteX4-2077" fmla="*/ 1962267 w 2082173"/>
                  <a:gd name="connsiteY4-2078" fmla="*/ 1096546 h 2561350"/>
                  <a:gd name="connsiteX5-2079" fmla="*/ 1859687 w 2082173"/>
                  <a:gd name="connsiteY5-2080" fmla="*/ 1037347 h 2561350"/>
                  <a:gd name="connsiteX6-2081" fmla="*/ 1844045 w 2082173"/>
                  <a:gd name="connsiteY6-2082" fmla="*/ 1520560 h 2561350"/>
                  <a:gd name="connsiteX7-2083" fmla="*/ 1995425 w 2082173"/>
                  <a:gd name="connsiteY7-2084" fmla="*/ 1456260 h 2561350"/>
                  <a:gd name="connsiteX8-2085" fmla="*/ 1949005 w 2082173"/>
                  <a:gd name="connsiteY8-2086" fmla="*/ 2180265 h 2561350"/>
                  <a:gd name="connsiteX9-2087" fmla="*/ 1219874 w 2082173"/>
                  <a:gd name="connsiteY9-2088" fmla="*/ 2167002 h 2561350"/>
                  <a:gd name="connsiteX10-2089" fmla="*/ 1239747 w 2082173"/>
                  <a:gd name="connsiteY10-2090" fmla="*/ 2275300 h 2561350"/>
                  <a:gd name="connsiteX11-2091" fmla="*/ 789691 w 2082173"/>
                  <a:gd name="connsiteY11-2092" fmla="*/ 2277680 h 2561350"/>
                  <a:gd name="connsiteX12-2093" fmla="*/ 819624 w 2082173"/>
                  <a:gd name="connsiteY12-2094" fmla="*/ 2167002 h 2561350"/>
                  <a:gd name="connsiteX13-2095" fmla="*/ 126699 w 2082173"/>
                  <a:gd name="connsiteY13-2096" fmla="*/ 2200159 h 2561350"/>
                  <a:gd name="connsiteX14-2097" fmla="*/ 106805 w 2082173"/>
                  <a:gd name="connsiteY14-2098" fmla="*/ 1497962 h 2561350"/>
                  <a:gd name="connsiteX15-2099" fmla="*/ 268118 w 2082173"/>
                  <a:gd name="connsiteY15-2100" fmla="*/ 1561668 h 2561350"/>
                  <a:gd name="connsiteX16-2101" fmla="*/ 245844 w 2082173"/>
                  <a:gd name="connsiteY16-2102" fmla="*/ 1045298 h 2561350"/>
                  <a:gd name="connsiteX17-2103" fmla="*/ 153225 w 2082173"/>
                  <a:gd name="connsiteY17-2104" fmla="*/ 1071146 h 2561350"/>
                  <a:gd name="connsiteX18-2105" fmla="*/ 106805 w 2082173"/>
                  <a:gd name="connsiteY18-2106" fmla="*/ 382371 h 2561350"/>
                  <a:gd name="connsiteX19-2107" fmla="*/ 824595 w 2082173"/>
                  <a:gd name="connsiteY19-2108" fmla="*/ 389002 h 2561350"/>
                  <a:gd name="connsiteX20-2109" fmla="*/ 789691 w 2082173"/>
                  <a:gd name="connsiteY20-2110" fmla="*/ 283670 h 2561350"/>
                  <a:gd name="connsiteX21-2111" fmla="*/ 1025434 w 2082173"/>
                  <a:gd name="connsiteY21-2112" fmla="*/ 3 h 2561350"/>
                  <a:gd name="connsiteX0-2113" fmla="*/ 1038495 w 2095234"/>
                  <a:gd name="connsiteY0-2114" fmla="*/ 3 h 2561350"/>
                  <a:gd name="connsiteX1-2115" fmla="*/ 1252808 w 2095234"/>
                  <a:gd name="connsiteY1-2116" fmla="*/ 286050 h 2561350"/>
                  <a:gd name="connsiteX2-2117" fmla="*/ 1230672 w 2095234"/>
                  <a:gd name="connsiteY2-2118" fmla="*/ 389002 h 2561350"/>
                  <a:gd name="connsiteX3-2119" fmla="*/ 1981960 w 2095234"/>
                  <a:gd name="connsiteY3-2120" fmla="*/ 369108 h 2561350"/>
                  <a:gd name="connsiteX4-2121" fmla="*/ 1975328 w 2095234"/>
                  <a:gd name="connsiteY4-2122" fmla="*/ 1096546 h 2561350"/>
                  <a:gd name="connsiteX5-2123" fmla="*/ 1872748 w 2095234"/>
                  <a:gd name="connsiteY5-2124" fmla="*/ 1037347 h 2561350"/>
                  <a:gd name="connsiteX6-2125" fmla="*/ 1857106 w 2095234"/>
                  <a:gd name="connsiteY6-2126" fmla="*/ 1520560 h 2561350"/>
                  <a:gd name="connsiteX7-2127" fmla="*/ 2008486 w 2095234"/>
                  <a:gd name="connsiteY7-2128" fmla="*/ 1456260 h 2561350"/>
                  <a:gd name="connsiteX8-2129" fmla="*/ 1962066 w 2095234"/>
                  <a:gd name="connsiteY8-2130" fmla="*/ 2180265 h 2561350"/>
                  <a:gd name="connsiteX9-2131" fmla="*/ 1232935 w 2095234"/>
                  <a:gd name="connsiteY9-2132" fmla="*/ 2167002 h 2561350"/>
                  <a:gd name="connsiteX10-2133" fmla="*/ 1252808 w 2095234"/>
                  <a:gd name="connsiteY10-2134" fmla="*/ 2275300 h 2561350"/>
                  <a:gd name="connsiteX11-2135" fmla="*/ 802752 w 2095234"/>
                  <a:gd name="connsiteY11-2136" fmla="*/ 2277680 h 2561350"/>
                  <a:gd name="connsiteX12-2137" fmla="*/ 832685 w 2095234"/>
                  <a:gd name="connsiteY12-2138" fmla="*/ 2167002 h 2561350"/>
                  <a:gd name="connsiteX13-2139" fmla="*/ 139760 w 2095234"/>
                  <a:gd name="connsiteY13-2140" fmla="*/ 2200159 h 2561350"/>
                  <a:gd name="connsiteX14-2141" fmla="*/ 119866 w 2095234"/>
                  <a:gd name="connsiteY14-2142" fmla="*/ 1497962 h 2561350"/>
                  <a:gd name="connsiteX15-2143" fmla="*/ 281179 w 2095234"/>
                  <a:gd name="connsiteY15-2144" fmla="*/ 1561668 h 2561350"/>
                  <a:gd name="connsiteX16-2145" fmla="*/ 258905 w 2095234"/>
                  <a:gd name="connsiteY16-2146" fmla="*/ 1045298 h 2561350"/>
                  <a:gd name="connsiteX17-2147" fmla="*/ 146392 w 2095234"/>
                  <a:gd name="connsiteY17-2148" fmla="*/ 1091040 h 2561350"/>
                  <a:gd name="connsiteX18-2149" fmla="*/ 119866 w 2095234"/>
                  <a:gd name="connsiteY18-2150" fmla="*/ 382371 h 2561350"/>
                  <a:gd name="connsiteX19-2151" fmla="*/ 837656 w 2095234"/>
                  <a:gd name="connsiteY19-2152" fmla="*/ 389002 h 2561350"/>
                  <a:gd name="connsiteX20-2153" fmla="*/ 802752 w 2095234"/>
                  <a:gd name="connsiteY20-2154" fmla="*/ 283670 h 2561350"/>
                  <a:gd name="connsiteX21-2155" fmla="*/ 1038495 w 2095234"/>
                  <a:gd name="connsiteY21-2156" fmla="*/ 3 h 2561350"/>
                  <a:gd name="connsiteX0-2157" fmla="*/ 1029810 w 2086549"/>
                  <a:gd name="connsiteY0-2158" fmla="*/ 3 h 2561350"/>
                  <a:gd name="connsiteX1-2159" fmla="*/ 1244123 w 2086549"/>
                  <a:gd name="connsiteY1-2160" fmla="*/ 286050 h 2561350"/>
                  <a:gd name="connsiteX2-2161" fmla="*/ 1221987 w 2086549"/>
                  <a:gd name="connsiteY2-2162" fmla="*/ 389002 h 2561350"/>
                  <a:gd name="connsiteX3-2163" fmla="*/ 1973275 w 2086549"/>
                  <a:gd name="connsiteY3-2164" fmla="*/ 369108 h 2561350"/>
                  <a:gd name="connsiteX4-2165" fmla="*/ 1966643 w 2086549"/>
                  <a:gd name="connsiteY4-2166" fmla="*/ 1096546 h 2561350"/>
                  <a:gd name="connsiteX5-2167" fmla="*/ 1864063 w 2086549"/>
                  <a:gd name="connsiteY5-2168" fmla="*/ 1037347 h 2561350"/>
                  <a:gd name="connsiteX6-2169" fmla="*/ 1848421 w 2086549"/>
                  <a:gd name="connsiteY6-2170" fmla="*/ 1520560 h 2561350"/>
                  <a:gd name="connsiteX7-2171" fmla="*/ 1999801 w 2086549"/>
                  <a:gd name="connsiteY7-2172" fmla="*/ 1456260 h 2561350"/>
                  <a:gd name="connsiteX8-2173" fmla="*/ 1953381 w 2086549"/>
                  <a:gd name="connsiteY8-2174" fmla="*/ 2180265 h 2561350"/>
                  <a:gd name="connsiteX9-2175" fmla="*/ 1224250 w 2086549"/>
                  <a:gd name="connsiteY9-2176" fmla="*/ 2167002 h 2561350"/>
                  <a:gd name="connsiteX10-2177" fmla="*/ 1244123 w 2086549"/>
                  <a:gd name="connsiteY10-2178" fmla="*/ 2275300 h 2561350"/>
                  <a:gd name="connsiteX11-2179" fmla="*/ 794067 w 2086549"/>
                  <a:gd name="connsiteY11-2180" fmla="*/ 2277680 h 2561350"/>
                  <a:gd name="connsiteX12-2181" fmla="*/ 824000 w 2086549"/>
                  <a:gd name="connsiteY12-2182" fmla="*/ 2167002 h 2561350"/>
                  <a:gd name="connsiteX13-2183" fmla="*/ 131075 w 2086549"/>
                  <a:gd name="connsiteY13-2184" fmla="*/ 2200159 h 2561350"/>
                  <a:gd name="connsiteX14-2185" fmla="*/ 111181 w 2086549"/>
                  <a:gd name="connsiteY14-2186" fmla="*/ 1497962 h 2561350"/>
                  <a:gd name="connsiteX15-2187" fmla="*/ 272494 w 2086549"/>
                  <a:gd name="connsiteY15-2188" fmla="*/ 1561668 h 2561350"/>
                  <a:gd name="connsiteX16-2189" fmla="*/ 250220 w 2086549"/>
                  <a:gd name="connsiteY16-2190" fmla="*/ 1045298 h 2561350"/>
                  <a:gd name="connsiteX17-2191" fmla="*/ 137707 w 2086549"/>
                  <a:gd name="connsiteY17-2192" fmla="*/ 1091040 h 2561350"/>
                  <a:gd name="connsiteX18-2193" fmla="*/ 111181 w 2086549"/>
                  <a:gd name="connsiteY18-2194" fmla="*/ 382371 h 2561350"/>
                  <a:gd name="connsiteX19-2195" fmla="*/ 828971 w 2086549"/>
                  <a:gd name="connsiteY19-2196" fmla="*/ 389002 h 2561350"/>
                  <a:gd name="connsiteX20-2197" fmla="*/ 794067 w 2086549"/>
                  <a:gd name="connsiteY20-2198" fmla="*/ 283670 h 2561350"/>
                  <a:gd name="connsiteX21-2199" fmla="*/ 1029810 w 2086549"/>
                  <a:gd name="connsiteY21-2200" fmla="*/ 3 h 2561350"/>
                  <a:gd name="connsiteX0-2201" fmla="*/ 1029810 w 2086549"/>
                  <a:gd name="connsiteY0-2202" fmla="*/ 3 h 2561350"/>
                  <a:gd name="connsiteX1-2203" fmla="*/ 1244123 w 2086549"/>
                  <a:gd name="connsiteY1-2204" fmla="*/ 286050 h 2561350"/>
                  <a:gd name="connsiteX2-2205" fmla="*/ 1221987 w 2086549"/>
                  <a:gd name="connsiteY2-2206" fmla="*/ 389002 h 2561350"/>
                  <a:gd name="connsiteX3-2207" fmla="*/ 1973275 w 2086549"/>
                  <a:gd name="connsiteY3-2208" fmla="*/ 369108 h 2561350"/>
                  <a:gd name="connsiteX4-2209" fmla="*/ 1966643 w 2086549"/>
                  <a:gd name="connsiteY4-2210" fmla="*/ 1096546 h 2561350"/>
                  <a:gd name="connsiteX5-2211" fmla="*/ 1864063 w 2086549"/>
                  <a:gd name="connsiteY5-2212" fmla="*/ 1037347 h 2561350"/>
                  <a:gd name="connsiteX6-2213" fmla="*/ 1848421 w 2086549"/>
                  <a:gd name="connsiteY6-2214" fmla="*/ 1520560 h 2561350"/>
                  <a:gd name="connsiteX7-2215" fmla="*/ 1999801 w 2086549"/>
                  <a:gd name="connsiteY7-2216" fmla="*/ 1456260 h 2561350"/>
                  <a:gd name="connsiteX8-2217" fmla="*/ 1953381 w 2086549"/>
                  <a:gd name="connsiteY8-2218" fmla="*/ 2180265 h 2561350"/>
                  <a:gd name="connsiteX9-2219" fmla="*/ 1224250 w 2086549"/>
                  <a:gd name="connsiteY9-2220" fmla="*/ 2167002 h 2561350"/>
                  <a:gd name="connsiteX10-2221" fmla="*/ 1244123 w 2086549"/>
                  <a:gd name="connsiteY10-2222" fmla="*/ 2275300 h 2561350"/>
                  <a:gd name="connsiteX11-2223" fmla="*/ 794067 w 2086549"/>
                  <a:gd name="connsiteY11-2224" fmla="*/ 2277680 h 2561350"/>
                  <a:gd name="connsiteX12-2225" fmla="*/ 824000 w 2086549"/>
                  <a:gd name="connsiteY12-2226" fmla="*/ 2167002 h 2561350"/>
                  <a:gd name="connsiteX13-2227" fmla="*/ 131075 w 2086549"/>
                  <a:gd name="connsiteY13-2228" fmla="*/ 2200159 h 2561350"/>
                  <a:gd name="connsiteX14-2229" fmla="*/ 111181 w 2086549"/>
                  <a:gd name="connsiteY14-2230" fmla="*/ 1497962 h 2561350"/>
                  <a:gd name="connsiteX15-2231" fmla="*/ 272494 w 2086549"/>
                  <a:gd name="connsiteY15-2232" fmla="*/ 1561668 h 2561350"/>
                  <a:gd name="connsiteX16-2233" fmla="*/ 250220 w 2086549"/>
                  <a:gd name="connsiteY16-2234" fmla="*/ 1045298 h 2561350"/>
                  <a:gd name="connsiteX17-2235" fmla="*/ 137707 w 2086549"/>
                  <a:gd name="connsiteY17-2236" fmla="*/ 1091040 h 2561350"/>
                  <a:gd name="connsiteX18-2237" fmla="*/ 111181 w 2086549"/>
                  <a:gd name="connsiteY18-2238" fmla="*/ 382371 h 2561350"/>
                  <a:gd name="connsiteX19-2239" fmla="*/ 828971 w 2086549"/>
                  <a:gd name="connsiteY19-2240" fmla="*/ 389002 h 2561350"/>
                  <a:gd name="connsiteX20-2241" fmla="*/ 794067 w 2086549"/>
                  <a:gd name="connsiteY20-2242" fmla="*/ 283670 h 2561350"/>
                  <a:gd name="connsiteX21-2243" fmla="*/ 1029810 w 2086549"/>
                  <a:gd name="connsiteY21-2244" fmla="*/ 3 h 2561350"/>
                  <a:gd name="connsiteX0-2245" fmla="*/ 1029810 w 2086549"/>
                  <a:gd name="connsiteY0-2246" fmla="*/ 3 h 2561350"/>
                  <a:gd name="connsiteX1-2247" fmla="*/ 1244123 w 2086549"/>
                  <a:gd name="connsiteY1-2248" fmla="*/ 286050 h 2561350"/>
                  <a:gd name="connsiteX2-2249" fmla="*/ 1221987 w 2086549"/>
                  <a:gd name="connsiteY2-2250" fmla="*/ 389002 h 2561350"/>
                  <a:gd name="connsiteX3-2251" fmla="*/ 1973275 w 2086549"/>
                  <a:gd name="connsiteY3-2252" fmla="*/ 369108 h 2561350"/>
                  <a:gd name="connsiteX4-2253" fmla="*/ 1966643 w 2086549"/>
                  <a:gd name="connsiteY4-2254" fmla="*/ 1096546 h 2561350"/>
                  <a:gd name="connsiteX5-2255" fmla="*/ 1864063 w 2086549"/>
                  <a:gd name="connsiteY5-2256" fmla="*/ 1037347 h 2561350"/>
                  <a:gd name="connsiteX6-2257" fmla="*/ 1848421 w 2086549"/>
                  <a:gd name="connsiteY6-2258" fmla="*/ 1520560 h 2561350"/>
                  <a:gd name="connsiteX7-2259" fmla="*/ 1999801 w 2086549"/>
                  <a:gd name="connsiteY7-2260" fmla="*/ 1456260 h 2561350"/>
                  <a:gd name="connsiteX8-2261" fmla="*/ 1953381 w 2086549"/>
                  <a:gd name="connsiteY8-2262" fmla="*/ 2180265 h 2561350"/>
                  <a:gd name="connsiteX9-2263" fmla="*/ 1224250 w 2086549"/>
                  <a:gd name="connsiteY9-2264" fmla="*/ 2167002 h 2561350"/>
                  <a:gd name="connsiteX10-2265" fmla="*/ 1244123 w 2086549"/>
                  <a:gd name="connsiteY10-2266" fmla="*/ 2275300 h 2561350"/>
                  <a:gd name="connsiteX11-2267" fmla="*/ 794067 w 2086549"/>
                  <a:gd name="connsiteY11-2268" fmla="*/ 2277680 h 2561350"/>
                  <a:gd name="connsiteX12-2269" fmla="*/ 824000 w 2086549"/>
                  <a:gd name="connsiteY12-2270" fmla="*/ 2167002 h 2561350"/>
                  <a:gd name="connsiteX13-2271" fmla="*/ 131075 w 2086549"/>
                  <a:gd name="connsiteY13-2272" fmla="*/ 2200159 h 2561350"/>
                  <a:gd name="connsiteX14-2273" fmla="*/ 111181 w 2086549"/>
                  <a:gd name="connsiteY14-2274" fmla="*/ 1497962 h 2561350"/>
                  <a:gd name="connsiteX15-2275" fmla="*/ 272494 w 2086549"/>
                  <a:gd name="connsiteY15-2276" fmla="*/ 1561668 h 2561350"/>
                  <a:gd name="connsiteX16-2277" fmla="*/ 250220 w 2086549"/>
                  <a:gd name="connsiteY16-2278" fmla="*/ 1045298 h 2561350"/>
                  <a:gd name="connsiteX17-2279" fmla="*/ 137707 w 2086549"/>
                  <a:gd name="connsiteY17-2280" fmla="*/ 1091040 h 2561350"/>
                  <a:gd name="connsiteX18-2281" fmla="*/ 111181 w 2086549"/>
                  <a:gd name="connsiteY18-2282" fmla="*/ 382371 h 2561350"/>
                  <a:gd name="connsiteX19-2283" fmla="*/ 828971 w 2086549"/>
                  <a:gd name="connsiteY19-2284" fmla="*/ 389002 h 2561350"/>
                  <a:gd name="connsiteX20-2285" fmla="*/ 794067 w 2086549"/>
                  <a:gd name="connsiteY20-2286" fmla="*/ 283670 h 2561350"/>
                  <a:gd name="connsiteX21-2287" fmla="*/ 1029810 w 2086549"/>
                  <a:gd name="connsiteY21-2288" fmla="*/ 3 h 2561350"/>
                  <a:gd name="connsiteX0-2289" fmla="*/ 1019868 w 2076607"/>
                  <a:gd name="connsiteY0-2290" fmla="*/ 3 h 2561350"/>
                  <a:gd name="connsiteX1-2291" fmla="*/ 1234181 w 2076607"/>
                  <a:gd name="connsiteY1-2292" fmla="*/ 286050 h 2561350"/>
                  <a:gd name="connsiteX2-2293" fmla="*/ 1212045 w 2076607"/>
                  <a:gd name="connsiteY2-2294" fmla="*/ 389002 h 2561350"/>
                  <a:gd name="connsiteX3-2295" fmla="*/ 1963333 w 2076607"/>
                  <a:gd name="connsiteY3-2296" fmla="*/ 369108 h 2561350"/>
                  <a:gd name="connsiteX4-2297" fmla="*/ 1956701 w 2076607"/>
                  <a:gd name="connsiteY4-2298" fmla="*/ 1096546 h 2561350"/>
                  <a:gd name="connsiteX5-2299" fmla="*/ 1854121 w 2076607"/>
                  <a:gd name="connsiteY5-2300" fmla="*/ 1037347 h 2561350"/>
                  <a:gd name="connsiteX6-2301" fmla="*/ 1838479 w 2076607"/>
                  <a:gd name="connsiteY6-2302" fmla="*/ 1520560 h 2561350"/>
                  <a:gd name="connsiteX7-2303" fmla="*/ 1989859 w 2076607"/>
                  <a:gd name="connsiteY7-2304" fmla="*/ 1456260 h 2561350"/>
                  <a:gd name="connsiteX8-2305" fmla="*/ 1943439 w 2076607"/>
                  <a:gd name="connsiteY8-2306" fmla="*/ 2180265 h 2561350"/>
                  <a:gd name="connsiteX9-2307" fmla="*/ 1214308 w 2076607"/>
                  <a:gd name="connsiteY9-2308" fmla="*/ 2167002 h 2561350"/>
                  <a:gd name="connsiteX10-2309" fmla="*/ 1234181 w 2076607"/>
                  <a:gd name="connsiteY10-2310" fmla="*/ 2275300 h 2561350"/>
                  <a:gd name="connsiteX11-2311" fmla="*/ 784125 w 2076607"/>
                  <a:gd name="connsiteY11-2312" fmla="*/ 2277680 h 2561350"/>
                  <a:gd name="connsiteX12-2313" fmla="*/ 814058 w 2076607"/>
                  <a:gd name="connsiteY12-2314" fmla="*/ 2167002 h 2561350"/>
                  <a:gd name="connsiteX13-2315" fmla="*/ 121133 w 2076607"/>
                  <a:gd name="connsiteY13-2316" fmla="*/ 2200159 h 2561350"/>
                  <a:gd name="connsiteX14-2317" fmla="*/ 101239 w 2076607"/>
                  <a:gd name="connsiteY14-2318" fmla="*/ 1497962 h 2561350"/>
                  <a:gd name="connsiteX15-2319" fmla="*/ 262552 w 2076607"/>
                  <a:gd name="connsiteY15-2320" fmla="*/ 1561668 h 2561350"/>
                  <a:gd name="connsiteX16-2321" fmla="*/ 240278 w 2076607"/>
                  <a:gd name="connsiteY16-2322" fmla="*/ 1045298 h 2561350"/>
                  <a:gd name="connsiteX17-2323" fmla="*/ 101239 w 2076607"/>
                  <a:gd name="connsiteY17-2324" fmla="*/ 382371 h 2561350"/>
                  <a:gd name="connsiteX18-2325" fmla="*/ 819029 w 2076607"/>
                  <a:gd name="connsiteY18-2326" fmla="*/ 389002 h 2561350"/>
                  <a:gd name="connsiteX19-2327" fmla="*/ 784125 w 2076607"/>
                  <a:gd name="connsiteY19-2328" fmla="*/ 283670 h 2561350"/>
                  <a:gd name="connsiteX20-2329" fmla="*/ 1019868 w 2076607"/>
                  <a:gd name="connsiteY20-2330" fmla="*/ 3 h 2561350"/>
                  <a:gd name="connsiteX0-2331" fmla="*/ 1019868 w 2076607"/>
                  <a:gd name="connsiteY0-2332" fmla="*/ 3 h 2561350"/>
                  <a:gd name="connsiteX1-2333" fmla="*/ 1234181 w 2076607"/>
                  <a:gd name="connsiteY1-2334" fmla="*/ 286050 h 2561350"/>
                  <a:gd name="connsiteX2-2335" fmla="*/ 1212045 w 2076607"/>
                  <a:gd name="connsiteY2-2336" fmla="*/ 389002 h 2561350"/>
                  <a:gd name="connsiteX3-2337" fmla="*/ 1963333 w 2076607"/>
                  <a:gd name="connsiteY3-2338" fmla="*/ 369108 h 2561350"/>
                  <a:gd name="connsiteX4-2339" fmla="*/ 1956701 w 2076607"/>
                  <a:gd name="connsiteY4-2340" fmla="*/ 1096546 h 2561350"/>
                  <a:gd name="connsiteX5-2341" fmla="*/ 1854121 w 2076607"/>
                  <a:gd name="connsiteY5-2342" fmla="*/ 1037347 h 2561350"/>
                  <a:gd name="connsiteX6-2343" fmla="*/ 1838479 w 2076607"/>
                  <a:gd name="connsiteY6-2344" fmla="*/ 1520560 h 2561350"/>
                  <a:gd name="connsiteX7-2345" fmla="*/ 1989859 w 2076607"/>
                  <a:gd name="connsiteY7-2346" fmla="*/ 1456260 h 2561350"/>
                  <a:gd name="connsiteX8-2347" fmla="*/ 1943439 w 2076607"/>
                  <a:gd name="connsiteY8-2348" fmla="*/ 2180265 h 2561350"/>
                  <a:gd name="connsiteX9-2349" fmla="*/ 1214308 w 2076607"/>
                  <a:gd name="connsiteY9-2350" fmla="*/ 2167002 h 2561350"/>
                  <a:gd name="connsiteX10-2351" fmla="*/ 1234181 w 2076607"/>
                  <a:gd name="connsiteY10-2352" fmla="*/ 2275300 h 2561350"/>
                  <a:gd name="connsiteX11-2353" fmla="*/ 784125 w 2076607"/>
                  <a:gd name="connsiteY11-2354" fmla="*/ 2277680 h 2561350"/>
                  <a:gd name="connsiteX12-2355" fmla="*/ 814058 w 2076607"/>
                  <a:gd name="connsiteY12-2356" fmla="*/ 2167002 h 2561350"/>
                  <a:gd name="connsiteX13-2357" fmla="*/ 121133 w 2076607"/>
                  <a:gd name="connsiteY13-2358" fmla="*/ 2200159 h 2561350"/>
                  <a:gd name="connsiteX14-2359" fmla="*/ 101239 w 2076607"/>
                  <a:gd name="connsiteY14-2360" fmla="*/ 1497962 h 2561350"/>
                  <a:gd name="connsiteX15-2361" fmla="*/ 262552 w 2076607"/>
                  <a:gd name="connsiteY15-2362" fmla="*/ 1561668 h 2561350"/>
                  <a:gd name="connsiteX16-2363" fmla="*/ 240278 w 2076607"/>
                  <a:gd name="connsiteY16-2364" fmla="*/ 1045298 h 2561350"/>
                  <a:gd name="connsiteX17-2365" fmla="*/ 136388 w 2076607"/>
                  <a:gd name="connsiteY17-2366" fmla="*/ 727479 h 2561350"/>
                  <a:gd name="connsiteX18-2367" fmla="*/ 101239 w 2076607"/>
                  <a:gd name="connsiteY18-2368" fmla="*/ 382371 h 2561350"/>
                  <a:gd name="connsiteX19-2369" fmla="*/ 819029 w 2076607"/>
                  <a:gd name="connsiteY19-2370" fmla="*/ 389002 h 2561350"/>
                  <a:gd name="connsiteX20-2371" fmla="*/ 784125 w 2076607"/>
                  <a:gd name="connsiteY20-2372" fmla="*/ 283670 h 2561350"/>
                  <a:gd name="connsiteX21-2373" fmla="*/ 1019868 w 2076607"/>
                  <a:gd name="connsiteY21-2374" fmla="*/ 3 h 2561350"/>
                  <a:gd name="connsiteX0-2375" fmla="*/ 1030195 w 2086934"/>
                  <a:gd name="connsiteY0-2376" fmla="*/ 3 h 2561350"/>
                  <a:gd name="connsiteX1-2377" fmla="*/ 1244508 w 2086934"/>
                  <a:gd name="connsiteY1-2378" fmla="*/ 286050 h 2561350"/>
                  <a:gd name="connsiteX2-2379" fmla="*/ 1222372 w 2086934"/>
                  <a:gd name="connsiteY2-2380" fmla="*/ 389002 h 2561350"/>
                  <a:gd name="connsiteX3-2381" fmla="*/ 1973660 w 2086934"/>
                  <a:gd name="connsiteY3-2382" fmla="*/ 369108 h 2561350"/>
                  <a:gd name="connsiteX4-2383" fmla="*/ 1967028 w 2086934"/>
                  <a:gd name="connsiteY4-2384" fmla="*/ 1096546 h 2561350"/>
                  <a:gd name="connsiteX5-2385" fmla="*/ 1864448 w 2086934"/>
                  <a:gd name="connsiteY5-2386" fmla="*/ 1037347 h 2561350"/>
                  <a:gd name="connsiteX6-2387" fmla="*/ 1848806 w 2086934"/>
                  <a:gd name="connsiteY6-2388" fmla="*/ 1520560 h 2561350"/>
                  <a:gd name="connsiteX7-2389" fmla="*/ 2000186 w 2086934"/>
                  <a:gd name="connsiteY7-2390" fmla="*/ 1456260 h 2561350"/>
                  <a:gd name="connsiteX8-2391" fmla="*/ 1953766 w 2086934"/>
                  <a:gd name="connsiteY8-2392" fmla="*/ 2180265 h 2561350"/>
                  <a:gd name="connsiteX9-2393" fmla="*/ 1224635 w 2086934"/>
                  <a:gd name="connsiteY9-2394" fmla="*/ 2167002 h 2561350"/>
                  <a:gd name="connsiteX10-2395" fmla="*/ 1244508 w 2086934"/>
                  <a:gd name="connsiteY10-2396" fmla="*/ 2275300 h 2561350"/>
                  <a:gd name="connsiteX11-2397" fmla="*/ 794452 w 2086934"/>
                  <a:gd name="connsiteY11-2398" fmla="*/ 2277680 h 2561350"/>
                  <a:gd name="connsiteX12-2399" fmla="*/ 824385 w 2086934"/>
                  <a:gd name="connsiteY12-2400" fmla="*/ 2167002 h 2561350"/>
                  <a:gd name="connsiteX13-2401" fmla="*/ 131460 w 2086934"/>
                  <a:gd name="connsiteY13-2402" fmla="*/ 2200159 h 2561350"/>
                  <a:gd name="connsiteX14-2403" fmla="*/ 111566 w 2086934"/>
                  <a:gd name="connsiteY14-2404" fmla="*/ 1497962 h 2561350"/>
                  <a:gd name="connsiteX15-2405" fmla="*/ 272879 w 2086934"/>
                  <a:gd name="connsiteY15-2406" fmla="*/ 1561668 h 2561350"/>
                  <a:gd name="connsiteX16-2407" fmla="*/ 250605 w 2086934"/>
                  <a:gd name="connsiteY16-2408" fmla="*/ 1045298 h 2561350"/>
                  <a:gd name="connsiteX17-2409" fmla="*/ 9943 w 2086934"/>
                  <a:gd name="connsiteY17-2410" fmla="*/ 1018431 h 2561350"/>
                  <a:gd name="connsiteX18-2411" fmla="*/ 111566 w 2086934"/>
                  <a:gd name="connsiteY18-2412" fmla="*/ 382371 h 2561350"/>
                  <a:gd name="connsiteX19-2413" fmla="*/ 829356 w 2086934"/>
                  <a:gd name="connsiteY19-2414" fmla="*/ 389002 h 2561350"/>
                  <a:gd name="connsiteX20-2415" fmla="*/ 794452 w 2086934"/>
                  <a:gd name="connsiteY20-2416" fmla="*/ 283670 h 2561350"/>
                  <a:gd name="connsiteX21-2417" fmla="*/ 1030195 w 2086934"/>
                  <a:gd name="connsiteY21-2418" fmla="*/ 3 h 2561350"/>
                  <a:gd name="connsiteX0-2419" fmla="*/ 1027882 w 2084621"/>
                  <a:gd name="connsiteY0-2420" fmla="*/ 3 h 2561350"/>
                  <a:gd name="connsiteX1-2421" fmla="*/ 1242195 w 2084621"/>
                  <a:gd name="connsiteY1-2422" fmla="*/ 286050 h 2561350"/>
                  <a:gd name="connsiteX2-2423" fmla="*/ 1220059 w 2084621"/>
                  <a:gd name="connsiteY2-2424" fmla="*/ 389002 h 2561350"/>
                  <a:gd name="connsiteX3-2425" fmla="*/ 1971347 w 2084621"/>
                  <a:gd name="connsiteY3-2426" fmla="*/ 369108 h 2561350"/>
                  <a:gd name="connsiteX4-2427" fmla="*/ 1964715 w 2084621"/>
                  <a:gd name="connsiteY4-2428" fmla="*/ 1096546 h 2561350"/>
                  <a:gd name="connsiteX5-2429" fmla="*/ 1862135 w 2084621"/>
                  <a:gd name="connsiteY5-2430" fmla="*/ 1037347 h 2561350"/>
                  <a:gd name="connsiteX6-2431" fmla="*/ 1846493 w 2084621"/>
                  <a:gd name="connsiteY6-2432" fmla="*/ 1520560 h 2561350"/>
                  <a:gd name="connsiteX7-2433" fmla="*/ 1997873 w 2084621"/>
                  <a:gd name="connsiteY7-2434" fmla="*/ 1456260 h 2561350"/>
                  <a:gd name="connsiteX8-2435" fmla="*/ 1951453 w 2084621"/>
                  <a:gd name="connsiteY8-2436" fmla="*/ 2180265 h 2561350"/>
                  <a:gd name="connsiteX9-2437" fmla="*/ 1222322 w 2084621"/>
                  <a:gd name="connsiteY9-2438" fmla="*/ 2167002 h 2561350"/>
                  <a:gd name="connsiteX10-2439" fmla="*/ 1242195 w 2084621"/>
                  <a:gd name="connsiteY10-2440" fmla="*/ 2275300 h 2561350"/>
                  <a:gd name="connsiteX11-2441" fmla="*/ 792139 w 2084621"/>
                  <a:gd name="connsiteY11-2442" fmla="*/ 2277680 h 2561350"/>
                  <a:gd name="connsiteX12-2443" fmla="*/ 822072 w 2084621"/>
                  <a:gd name="connsiteY12-2444" fmla="*/ 2167002 h 2561350"/>
                  <a:gd name="connsiteX13-2445" fmla="*/ 129147 w 2084621"/>
                  <a:gd name="connsiteY13-2446" fmla="*/ 2200159 h 2561350"/>
                  <a:gd name="connsiteX14-2447" fmla="*/ 109253 w 2084621"/>
                  <a:gd name="connsiteY14-2448" fmla="*/ 1497962 h 2561350"/>
                  <a:gd name="connsiteX15-2449" fmla="*/ 270566 w 2084621"/>
                  <a:gd name="connsiteY15-2450" fmla="*/ 1561668 h 2561350"/>
                  <a:gd name="connsiteX16-2451" fmla="*/ 248292 w 2084621"/>
                  <a:gd name="connsiteY16-2452" fmla="*/ 1045298 h 2561350"/>
                  <a:gd name="connsiteX17-2453" fmla="*/ 7630 w 2084621"/>
                  <a:gd name="connsiteY17-2454" fmla="*/ 1018431 h 2561350"/>
                  <a:gd name="connsiteX18-2455" fmla="*/ 109253 w 2084621"/>
                  <a:gd name="connsiteY18-2456" fmla="*/ 382371 h 2561350"/>
                  <a:gd name="connsiteX19-2457" fmla="*/ 827043 w 2084621"/>
                  <a:gd name="connsiteY19-2458" fmla="*/ 389002 h 2561350"/>
                  <a:gd name="connsiteX20-2459" fmla="*/ 792139 w 2084621"/>
                  <a:gd name="connsiteY20-2460" fmla="*/ 283670 h 2561350"/>
                  <a:gd name="connsiteX21-2461" fmla="*/ 1027882 w 2084621"/>
                  <a:gd name="connsiteY21-2462" fmla="*/ 3 h 2561350"/>
                  <a:gd name="connsiteX0-2463" fmla="*/ 1027882 w 2084621"/>
                  <a:gd name="connsiteY0-2464" fmla="*/ 3 h 2561350"/>
                  <a:gd name="connsiteX1-2465" fmla="*/ 1242195 w 2084621"/>
                  <a:gd name="connsiteY1-2466" fmla="*/ 286050 h 2561350"/>
                  <a:gd name="connsiteX2-2467" fmla="*/ 1220059 w 2084621"/>
                  <a:gd name="connsiteY2-2468" fmla="*/ 389002 h 2561350"/>
                  <a:gd name="connsiteX3-2469" fmla="*/ 1971347 w 2084621"/>
                  <a:gd name="connsiteY3-2470" fmla="*/ 369108 h 2561350"/>
                  <a:gd name="connsiteX4-2471" fmla="*/ 1964715 w 2084621"/>
                  <a:gd name="connsiteY4-2472" fmla="*/ 1096546 h 2561350"/>
                  <a:gd name="connsiteX5-2473" fmla="*/ 1862135 w 2084621"/>
                  <a:gd name="connsiteY5-2474" fmla="*/ 1037347 h 2561350"/>
                  <a:gd name="connsiteX6-2475" fmla="*/ 1846493 w 2084621"/>
                  <a:gd name="connsiteY6-2476" fmla="*/ 1520560 h 2561350"/>
                  <a:gd name="connsiteX7-2477" fmla="*/ 1997873 w 2084621"/>
                  <a:gd name="connsiteY7-2478" fmla="*/ 1456260 h 2561350"/>
                  <a:gd name="connsiteX8-2479" fmla="*/ 1951453 w 2084621"/>
                  <a:gd name="connsiteY8-2480" fmla="*/ 2180265 h 2561350"/>
                  <a:gd name="connsiteX9-2481" fmla="*/ 1222322 w 2084621"/>
                  <a:gd name="connsiteY9-2482" fmla="*/ 2167002 h 2561350"/>
                  <a:gd name="connsiteX10-2483" fmla="*/ 1242195 w 2084621"/>
                  <a:gd name="connsiteY10-2484" fmla="*/ 2275300 h 2561350"/>
                  <a:gd name="connsiteX11-2485" fmla="*/ 792139 w 2084621"/>
                  <a:gd name="connsiteY11-2486" fmla="*/ 2277680 h 2561350"/>
                  <a:gd name="connsiteX12-2487" fmla="*/ 822072 w 2084621"/>
                  <a:gd name="connsiteY12-2488" fmla="*/ 2167002 h 2561350"/>
                  <a:gd name="connsiteX13-2489" fmla="*/ 129147 w 2084621"/>
                  <a:gd name="connsiteY13-2490" fmla="*/ 2200159 h 2561350"/>
                  <a:gd name="connsiteX14-2491" fmla="*/ 109253 w 2084621"/>
                  <a:gd name="connsiteY14-2492" fmla="*/ 1497962 h 2561350"/>
                  <a:gd name="connsiteX15-2493" fmla="*/ 270566 w 2084621"/>
                  <a:gd name="connsiteY15-2494" fmla="*/ 1561668 h 2561350"/>
                  <a:gd name="connsiteX16-2495" fmla="*/ 248292 w 2084621"/>
                  <a:gd name="connsiteY16-2496" fmla="*/ 1045298 h 2561350"/>
                  <a:gd name="connsiteX17-2497" fmla="*/ 7630 w 2084621"/>
                  <a:gd name="connsiteY17-2498" fmla="*/ 1018431 h 2561350"/>
                  <a:gd name="connsiteX18-2499" fmla="*/ 109253 w 2084621"/>
                  <a:gd name="connsiteY18-2500" fmla="*/ 382371 h 2561350"/>
                  <a:gd name="connsiteX19-2501" fmla="*/ 827043 w 2084621"/>
                  <a:gd name="connsiteY19-2502" fmla="*/ 389002 h 2561350"/>
                  <a:gd name="connsiteX20-2503" fmla="*/ 792139 w 2084621"/>
                  <a:gd name="connsiteY20-2504" fmla="*/ 283670 h 2561350"/>
                  <a:gd name="connsiteX21-2505" fmla="*/ 1027882 w 2084621"/>
                  <a:gd name="connsiteY21-2506" fmla="*/ 3 h 2561350"/>
                  <a:gd name="connsiteX0-2507" fmla="*/ 1027882 w 2084621"/>
                  <a:gd name="connsiteY0-2508" fmla="*/ 3 h 2561350"/>
                  <a:gd name="connsiteX1-2509" fmla="*/ 1242195 w 2084621"/>
                  <a:gd name="connsiteY1-2510" fmla="*/ 286050 h 2561350"/>
                  <a:gd name="connsiteX2-2511" fmla="*/ 1220059 w 2084621"/>
                  <a:gd name="connsiteY2-2512" fmla="*/ 389002 h 2561350"/>
                  <a:gd name="connsiteX3-2513" fmla="*/ 1971347 w 2084621"/>
                  <a:gd name="connsiteY3-2514" fmla="*/ 369108 h 2561350"/>
                  <a:gd name="connsiteX4-2515" fmla="*/ 1964715 w 2084621"/>
                  <a:gd name="connsiteY4-2516" fmla="*/ 1096546 h 2561350"/>
                  <a:gd name="connsiteX5-2517" fmla="*/ 1862135 w 2084621"/>
                  <a:gd name="connsiteY5-2518" fmla="*/ 1037347 h 2561350"/>
                  <a:gd name="connsiteX6-2519" fmla="*/ 1846493 w 2084621"/>
                  <a:gd name="connsiteY6-2520" fmla="*/ 1520560 h 2561350"/>
                  <a:gd name="connsiteX7-2521" fmla="*/ 1997873 w 2084621"/>
                  <a:gd name="connsiteY7-2522" fmla="*/ 1456260 h 2561350"/>
                  <a:gd name="connsiteX8-2523" fmla="*/ 1951453 w 2084621"/>
                  <a:gd name="connsiteY8-2524" fmla="*/ 2180265 h 2561350"/>
                  <a:gd name="connsiteX9-2525" fmla="*/ 1222322 w 2084621"/>
                  <a:gd name="connsiteY9-2526" fmla="*/ 2167002 h 2561350"/>
                  <a:gd name="connsiteX10-2527" fmla="*/ 1242195 w 2084621"/>
                  <a:gd name="connsiteY10-2528" fmla="*/ 2275300 h 2561350"/>
                  <a:gd name="connsiteX11-2529" fmla="*/ 792139 w 2084621"/>
                  <a:gd name="connsiteY11-2530" fmla="*/ 2277680 h 2561350"/>
                  <a:gd name="connsiteX12-2531" fmla="*/ 822072 w 2084621"/>
                  <a:gd name="connsiteY12-2532" fmla="*/ 2167002 h 2561350"/>
                  <a:gd name="connsiteX13-2533" fmla="*/ 129147 w 2084621"/>
                  <a:gd name="connsiteY13-2534" fmla="*/ 2200159 h 2561350"/>
                  <a:gd name="connsiteX14-2535" fmla="*/ 109253 w 2084621"/>
                  <a:gd name="connsiteY14-2536" fmla="*/ 1497962 h 2561350"/>
                  <a:gd name="connsiteX15-2537" fmla="*/ 270566 w 2084621"/>
                  <a:gd name="connsiteY15-2538" fmla="*/ 1561668 h 2561350"/>
                  <a:gd name="connsiteX16-2539" fmla="*/ 248292 w 2084621"/>
                  <a:gd name="connsiteY16-2540" fmla="*/ 1045298 h 2561350"/>
                  <a:gd name="connsiteX17-2541" fmla="*/ 7630 w 2084621"/>
                  <a:gd name="connsiteY17-2542" fmla="*/ 1018431 h 2561350"/>
                  <a:gd name="connsiteX18-2543" fmla="*/ 109253 w 2084621"/>
                  <a:gd name="connsiteY18-2544" fmla="*/ 382371 h 2561350"/>
                  <a:gd name="connsiteX19-2545" fmla="*/ 827043 w 2084621"/>
                  <a:gd name="connsiteY19-2546" fmla="*/ 389002 h 2561350"/>
                  <a:gd name="connsiteX20-2547" fmla="*/ 792139 w 2084621"/>
                  <a:gd name="connsiteY20-2548" fmla="*/ 283670 h 2561350"/>
                  <a:gd name="connsiteX21-2549" fmla="*/ 1027882 w 2084621"/>
                  <a:gd name="connsiteY21-2550" fmla="*/ 3 h 2561350"/>
                  <a:gd name="connsiteX0-2551" fmla="*/ 1027882 w 2084621"/>
                  <a:gd name="connsiteY0-2552" fmla="*/ 3 h 2561350"/>
                  <a:gd name="connsiteX1-2553" fmla="*/ 1242195 w 2084621"/>
                  <a:gd name="connsiteY1-2554" fmla="*/ 286050 h 2561350"/>
                  <a:gd name="connsiteX2-2555" fmla="*/ 1220059 w 2084621"/>
                  <a:gd name="connsiteY2-2556" fmla="*/ 389002 h 2561350"/>
                  <a:gd name="connsiteX3-2557" fmla="*/ 1971347 w 2084621"/>
                  <a:gd name="connsiteY3-2558" fmla="*/ 369108 h 2561350"/>
                  <a:gd name="connsiteX4-2559" fmla="*/ 1964715 w 2084621"/>
                  <a:gd name="connsiteY4-2560" fmla="*/ 1096546 h 2561350"/>
                  <a:gd name="connsiteX5-2561" fmla="*/ 1862135 w 2084621"/>
                  <a:gd name="connsiteY5-2562" fmla="*/ 1037347 h 2561350"/>
                  <a:gd name="connsiteX6-2563" fmla="*/ 1846493 w 2084621"/>
                  <a:gd name="connsiteY6-2564" fmla="*/ 1520560 h 2561350"/>
                  <a:gd name="connsiteX7-2565" fmla="*/ 1997873 w 2084621"/>
                  <a:gd name="connsiteY7-2566" fmla="*/ 1456260 h 2561350"/>
                  <a:gd name="connsiteX8-2567" fmla="*/ 1951453 w 2084621"/>
                  <a:gd name="connsiteY8-2568" fmla="*/ 2180265 h 2561350"/>
                  <a:gd name="connsiteX9-2569" fmla="*/ 1222322 w 2084621"/>
                  <a:gd name="connsiteY9-2570" fmla="*/ 2167002 h 2561350"/>
                  <a:gd name="connsiteX10-2571" fmla="*/ 1242195 w 2084621"/>
                  <a:gd name="connsiteY10-2572" fmla="*/ 2275300 h 2561350"/>
                  <a:gd name="connsiteX11-2573" fmla="*/ 792139 w 2084621"/>
                  <a:gd name="connsiteY11-2574" fmla="*/ 2277680 h 2561350"/>
                  <a:gd name="connsiteX12-2575" fmla="*/ 822072 w 2084621"/>
                  <a:gd name="connsiteY12-2576" fmla="*/ 2167002 h 2561350"/>
                  <a:gd name="connsiteX13-2577" fmla="*/ 129147 w 2084621"/>
                  <a:gd name="connsiteY13-2578" fmla="*/ 2200159 h 2561350"/>
                  <a:gd name="connsiteX14-2579" fmla="*/ 109253 w 2084621"/>
                  <a:gd name="connsiteY14-2580" fmla="*/ 1497962 h 2561350"/>
                  <a:gd name="connsiteX15-2581" fmla="*/ 270566 w 2084621"/>
                  <a:gd name="connsiteY15-2582" fmla="*/ 1561668 h 2561350"/>
                  <a:gd name="connsiteX16-2583" fmla="*/ 248292 w 2084621"/>
                  <a:gd name="connsiteY16-2584" fmla="*/ 1045298 h 2561350"/>
                  <a:gd name="connsiteX17-2585" fmla="*/ 7630 w 2084621"/>
                  <a:gd name="connsiteY17-2586" fmla="*/ 1018431 h 2561350"/>
                  <a:gd name="connsiteX18-2587" fmla="*/ 109253 w 2084621"/>
                  <a:gd name="connsiteY18-2588" fmla="*/ 382371 h 2561350"/>
                  <a:gd name="connsiteX19-2589" fmla="*/ 827043 w 2084621"/>
                  <a:gd name="connsiteY19-2590" fmla="*/ 389002 h 2561350"/>
                  <a:gd name="connsiteX20-2591" fmla="*/ 792139 w 2084621"/>
                  <a:gd name="connsiteY20-2592" fmla="*/ 283670 h 2561350"/>
                  <a:gd name="connsiteX21-2593" fmla="*/ 1027882 w 2084621"/>
                  <a:gd name="connsiteY21-2594" fmla="*/ 3 h 2561350"/>
                  <a:gd name="connsiteX0-2595" fmla="*/ 1027882 w 2084621"/>
                  <a:gd name="connsiteY0-2596" fmla="*/ 3 h 2561350"/>
                  <a:gd name="connsiteX1-2597" fmla="*/ 1242195 w 2084621"/>
                  <a:gd name="connsiteY1-2598" fmla="*/ 286050 h 2561350"/>
                  <a:gd name="connsiteX2-2599" fmla="*/ 1220059 w 2084621"/>
                  <a:gd name="connsiteY2-2600" fmla="*/ 389002 h 2561350"/>
                  <a:gd name="connsiteX3-2601" fmla="*/ 1971347 w 2084621"/>
                  <a:gd name="connsiteY3-2602" fmla="*/ 369108 h 2561350"/>
                  <a:gd name="connsiteX4-2603" fmla="*/ 1964715 w 2084621"/>
                  <a:gd name="connsiteY4-2604" fmla="*/ 1096546 h 2561350"/>
                  <a:gd name="connsiteX5-2605" fmla="*/ 1862135 w 2084621"/>
                  <a:gd name="connsiteY5-2606" fmla="*/ 1037347 h 2561350"/>
                  <a:gd name="connsiteX6-2607" fmla="*/ 1846493 w 2084621"/>
                  <a:gd name="connsiteY6-2608" fmla="*/ 1520560 h 2561350"/>
                  <a:gd name="connsiteX7-2609" fmla="*/ 1997873 w 2084621"/>
                  <a:gd name="connsiteY7-2610" fmla="*/ 1456260 h 2561350"/>
                  <a:gd name="connsiteX8-2611" fmla="*/ 1951453 w 2084621"/>
                  <a:gd name="connsiteY8-2612" fmla="*/ 2180265 h 2561350"/>
                  <a:gd name="connsiteX9-2613" fmla="*/ 1222322 w 2084621"/>
                  <a:gd name="connsiteY9-2614" fmla="*/ 2167002 h 2561350"/>
                  <a:gd name="connsiteX10-2615" fmla="*/ 1242195 w 2084621"/>
                  <a:gd name="connsiteY10-2616" fmla="*/ 2275300 h 2561350"/>
                  <a:gd name="connsiteX11-2617" fmla="*/ 792139 w 2084621"/>
                  <a:gd name="connsiteY11-2618" fmla="*/ 2277680 h 2561350"/>
                  <a:gd name="connsiteX12-2619" fmla="*/ 822072 w 2084621"/>
                  <a:gd name="connsiteY12-2620" fmla="*/ 2167002 h 2561350"/>
                  <a:gd name="connsiteX13-2621" fmla="*/ 129147 w 2084621"/>
                  <a:gd name="connsiteY13-2622" fmla="*/ 2200159 h 2561350"/>
                  <a:gd name="connsiteX14-2623" fmla="*/ 109253 w 2084621"/>
                  <a:gd name="connsiteY14-2624" fmla="*/ 1497962 h 2561350"/>
                  <a:gd name="connsiteX15-2625" fmla="*/ 270566 w 2084621"/>
                  <a:gd name="connsiteY15-2626" fmla="*/ 1561668 h 2561350"/>
                  <a:gd name="connsiteX16-2627" fmla="*/ 248292 w 2084621"/>
                  <a:gd name="connsiteY16-2628" fmla="*/ 1045298 h 2561350"/>
                  <a:gd name="connsiteX17-2629" fmla="*/ 7630 w 2084621"/>
                  <a:gd name="connsiteY17-2630" fmla="*/ 1018431 h 2561350"/>
                  <a:gd name="connsiteX18-2631" fmla="*/ 109253 w 2084621"/>
                  <a:gd name="connsiteY18-2632" fmla="*/ 382371 h 2561350"/>
                  <a:gd name="connsiteX19-2633" fmla="*/ 827043 w 2084621"/>
                  <a:gd name="connsiteY19-2634" fmla="*/ 389002 h 2561350"/>
                  <a:gd name="connsiteX20-2635" fmla="*/ 792139 w 2084621"/>
                  <a:gd name="connsiteY20-2636" fmla="*/ 283670 h 2561350"/>
                  <a:gd name="connsiteX21-2637" fmla="*/ 1027882 w 2084621"/>
                  <a:gd name="connsiteY21-2638" fmla="*/ 3 h 2561350"/>
                  <a:gd name="connsiteX0-2639" fmla="*/ 1027882 w 2084621"/>
                  <a:gd name="connsiteY0-2640" fmla="*/ 3 h 2561350"/>
                  <a:gd name="connsiteX1-2641" fmla="*/ 1242195 w 2084621"/>
                  <a:gd name="connsiteY1-2642" fmla="*/ 286050 h 2561350"/>
                  <a:gd name="connsiteX2-2643" fmla="*/ 1220059 w 2084621"/>
                  <a:gd name="connsiteY2-2644" fmla="*/ 389002 h 2561350"/>
                  <a:gd name="connsiteX3-2645" fmla="*/ 1971347 w 2084621"/>
                  <a:gd name="connsiteY3-2646" fmla="*/ 369108 h 2561350"/>
                  <a:gd name="connsiteX4-2647" fmla="*/ 1964715 w 2084621"/>
                  <a:gd name="connsiteY4-2648" fmla="*/ 1096546 h 2561350"/>
                  <a:gd name="connsiteX5-2649" fmla="*/ 1862135 w 2084621"/>
                  <a:gd name="connsiteY5-2650" fmla="*/ 1037347 h 2561350"/>
                  <a:gd name="connsiteX6-2651" fmla="*/ 1846493 w 2084621"/>
                  <a:gd name="connsiteY6-2652" fmla="*/ 1520560 h 2561350"/>
                  <a:gd name="connsiteX7-2653" fmla="*/ 1997873 w 2084621"/>
                  <a:gd name="connsiteY7-2654" fmla="*/ 1456260 h 2561350"/>
                  <a:gd name="connsiteX8-2655" fmla="*/ 1951453 w 2084621"/>
                  <a:gd name="connsiteY8-2656" fmla="*/ 2180265 h 2561350"/>
                  <a:gd name="connsiteX9-2657" fmla="*/ 1222322 w 2084621"/>
                  <a:gd name="connsiteY9-2658" fmla="*/ 2167002 h 2561350"/>
                  <a:gd name="connsiteX10-2659" fmla="*/ 1242195 w 2084621"/>
                  <a:gd name="connsiteY10-2660" fmla="*/ 2275300 h 2561350"/>
                  <a:gd name="connsiteX11-2661" fmla="*/ 792139 w 2084621"/>
                  <a:gd name="connsiteY11-2662" fmla="*/ 2277680 h 2561350"/>
                  <a:gd name="connsiteX12-2663" fmla="*/ 822072 w 2084621"/>
                  <a:gd name="connsiteY12-2664" fmla="*/ 2167002 h 2561350"/>
                  <a:gd name="connsiteX13-2665" fmla="*/ 129147 w 2084621"/>
                  <a:gd name="connsiteY13-2666" fmla="*/ 2200159 h 2561350"/>
                  <a:gd name="connsiteX14-2667" fmla="*/ 109253 w 2084621"/>
                  <a:gd name="connsiteY14-2668" fmla="*/ 1497962 h 2561350"/>
                  <a:gd name="connsiteX15-2669" fmla="*/ 270566 w 2084621"/>
                  <a:gd name="connsiteY15-2670" fmla="*/ 1561668 h 2561350"/>
                  <a:gd name="connsiteX16-2671" fmla="*/ 248292 w 2084621"/>
                  <a:gd name="connsiteY16-2672" fmla="*/ 1045298 h 2561350"/>
                  <a:gd name="connsiteX17-2673" fmla="*/ 7630 w 2084621"/>
                  <a:gd name="connsiteY17-2674" fmla="*/ 1018431 h 2561350"/>
                  <a:gd name="connsiteX18-2675" fmla="*/ 109253 w 2084621"/>
                  <a:gd name="connsiteY18-2676" fmla="*/ 382371 h 2561350"/>
                  <a:gd name="connsiteX19-2677" fmla="*/ 827043 w 2084621"/>
                  <a:gd name="connsiteY19-2678" fmla="*/ 389002 h 2561350"/>
                  <a:gd name="connsiteX20-2679" fmla="*/ 792139 w 2084621"/>
                  <a:gd name="connsiteY20-2680" fmla="*/ 283670 h 2561350"/>
                  <a:gd name="connsiteX21-2681" fmla="*/ 1027882 w 2084621"/>
                  <a:gd name="connsiteY21-2682" fmla="*/ 3 h 2561350"/>
                  <a:gd name="connsiteX0-2683" fmla="*/ 1027882 w 2084621"/>
                  <a:gd name="connsiteY0-2684" fmla="*/ 3 h 2561350"/>
                  <a:gd name="connsiteX1-2685" fmla="*/ 1242195 w 2084621"/>
                  <a:gd name="connsiteY1-2686" fmla="*/ 286050 h 2561350"/>
                  <a:gd name="connsiteX2-2687" fmla="*/ 1220059 w 2084621"/>
                  <a:gd name="connsiteY2-2688" fmla="*/ 389002 h 2561350"/>
                  <a:gd name="connsiteX3-2689" fmla="*/ 1971347 w 2084621"/>
                  <a:gd name="connsiteY3-2690" fmla="*/ 369108 h 2561350"/>
                  <a:gd name="connsiteX4-2691" fmla="*/ 1964715 w 2084621"/>
                  <a:gd name="connsiteY4-2692" fmla="*/ 1096546 h 2561350"/>
                  <a:gd name="connsiteX5-2693" fmla="*/ 1862135 w 2084621"/>
                  <a:gd name="connsiteY5-2694" fmla="*/ 1037347 h 2561350"/>
                  <a:gd name="connsiteX6-2695" fmla="*/ 1846493 w 2084621"/>
                  <a:gd name="connsiteY6-2696" fmla="*/ 1520560 h 2561350"/>
                  <a:gd name="connsiteX7-2697" fmla="*/ 1997873 w 2084621"/>
                  <a:gd name="connsiteY7-2698" fmla="*/ 1456260 h 2561350"/>
                  <a:gd name="connsiteX8-2699" fmla="*/ 1951453 w 2084621"/>
                  <a:gd name="connsiteY8-2700" fmla="*/ 2180265 h 2561350"/>
                  <a:gd name="connsiteX9-2701" fmla="*/ 1222322 w 2084621"/>
                  <a:gd name="connsiteY9-2702" fmla="*/ 2167002 h 2561350"/>
                  <a:gd name="connsiteX10-2703" fmla="*/ 1242195 w 2084621"/>
                  <a:gd name="connsiteY10-2704" fmla="*/ 2275300 h 2561350"/>
                  <a:gd name="connsiteX11-2705" fmla="*/ 792139 w 2084621"/>
                  <a:gd name="connsiteY11-2706" fmla="*/ 2277680 h 2561350"/>
                  <a:gd name="connsiteX12-2707" fmla="*/ 822072 w 2084621"/>
                  <a:gd name="connsiteY12-2708" fmla="*/ 2167002 h 2561350"/>
                  <a:gd name="connsiteX13-2709" fmla="*/ 129147 w 2084621"/>
                  <a:gd name="connsiteY13-2710" fmla="*/ 2200159 h 2561350"/>
                  <a:gd name="connsiteX14-2711" fmla="*/ 270566 w 2084621"/>
                  <a:gd name="connsiteY14-2712" fmla="*/ 1561668 h 2561350"/>
                  <a:gd name="connsiteX15-2713" fmla="*/ 248292 w 2084621"/>
                  <a:gd name="connsiteY15-2714" fmla="*/ 1045298 h 2561350"/>
                  <a:gd name="connsiteX16-2715" fmla="*/ 7630 w 2084621"/>
                  <a:gd name="connsiteY16-2716" fmla="*/ 1018431 h 2561350"/>
                  <a:gd name="connsiteX17-2717" fmla="*/ 109253 w 2084621"/>
                  <a:gd name="connsiteY17-2718" fmla="*/ 382371 h 2561350"/>
                  <a:gd name="connsiteX18-2719" fmla="*/ 827043 w 2084621"/>
                  <a:gd name="connsiteY18-2720" fmla="*/ 389002 h 2561350"/>
                  <a:gd name="connsiteX19-2721" fmla="*/ 792139 w 2084621"/>
                  <a:gd name="connsiteY19-2722" fmla="*/ 283670 h 2561350"/>
                  <a:gd name="connsiteX20-2723" fmla="*/ 1027882 w 2084621"/>
                  <a:gd name="connsiteY20-2724" fmla="*/ 3 h 2561350"/>
                  <a:gd name="connsiteX0-2725" fmla="*/ 1027882 w 2084621"/>
                  <a:gd name="connsiteY0-2726" fmla="*/ 3 h 2561350"/>
                  <a:gd name="connsiteX1-2727" fmla="*/ 1242195 w 2084621"/>
                  <a:gd name="connsiteY1-2728" fmla="*/ 286050 h 2561350"/>
                  <a:gd name="connsiteX2-2729" fmla="*/ 1220059 w 2084621"/>
                  <a:gd name="connsiteY2-2730" fmla="*/ 389002 h 2561350"/>
                  <a:gd name="connsiteX3-2731" fmla="*/ 1971347 w 2084621"/>
                  <a:gd name="connsiteY3-2732" fmla="*/ 369108 h 2561350"/>
                  <a:gd name="connsiteX4-2733" fmla="*/ 1964715 w 2084621"/>
                  <a:gd name="connsiteY4-2734" fmla="*/ 1096546 h 2561350"/>
                  <a:gd name="connsiteX5-2735" fmla="*/ 1862135 w 2084621"/>
                  <a:gd name="connsiteY5-2736" fmla="*/ 1037347 h 2561350"/>
                  <a:gd name="connsiteX6-2737" fmla="*/ 1846493 w 2084621"/>
                  <a:gd name="connsiteY6-2738" fmla="*/ 1520560 h 2561350"/>
                  <a:gd name="connsiteX7-2739" fmla="*/ 1997873 w 2084621"/>
                  <a:gd name="connsiteY7-2740" fmla="*/ 1456260 h 2561350"/>
                  <a:gd name="connsiteX8-2741" fmla="*/ 1951453 w 2084621"/>
                  <a:gd name="connsiteY8-2742" fmla="*/ 2180265 h 2561350"/>
                  <a:gd name="connsiteX9-2743" fmla="*/ 1222322 w 2084621"/>
                  <a:gd name="connsiteY9-2744" fmla="*/ 2167002 h 2561350"/>
                  <a:gd name="connsiteX10-2745" fmla="*/ 1242195 w 2084621"/>
                  <a:gd name="connsiteY10-2746" fmla="*/ 2275300 h 2561350"/>
                  <a:gd name="connsiteX11-2747" fmla="*/ 792139 w 2084621"/>
                  <a:gd name="connsiteY11-2748" fmla="*/ 2277680 h 2561350"/>
                  <a:gd name="connsiteX12-2749" fmla="*/ 822072 w 2084621"/>
                  <a:gd name="connsiteY12-2750" fmla="*/ 2167002 h 2561350"/>
                  <a:gd name="connsiteX13-2751" fmla="*/ 129147 w 2084621"/>
                  <a:gd name="connsiteY13-2752" fmla="*/ 2200159 h 2561350"/>
                  <a:gd name="connsiteX14-2753" fmla="*/ 176730 w 2084621"/>
                  <a:gd name="connsiteY14-2754" fmla="*/ 1866419 h 2561350"/>
                  <a:gd name="connsiteX15-2755" fmla="*/ 270566 w 2084621"/>
                  <a:gd name="connsiteY15-2756" fmla="*/ 1561668 h 2561350"/>
                  <a:gd name="connsiteX16-2757" fmla="*/ 248292 w 2084621"/>
                  <a:gd name="connsiteY16-2758" fmla="*/ 1045298 h 2561350"/>
                  <a:gd name="connsiteX17-2759" fmla="*/ 7630 w 2084621"/>
                  <a:gd name="connsiteY17-2760" fmla="*/ 1018431 h 2561350"/>
                  <a:gd name="connsiteX18-2761" fmla="*/ 109253 w 2084621"/>
                  <a:gd name="connsiteY18-2762" fmla="*/ 382371 h 2561350"/>
                  <a:gd name="connsiteX19-2763" fmla="*/ 827043 w 2084621"/>
                  <a:gd name="connsiteY19-2764" fmla="*/ 389002 h 2561350"/>
                  <a:gd name="connsiteX20-2765" fmla="*/ 792139 w 2084621"/>
                  <a:gd name="connsiteY20-2766" fmla="*/ 283670 h 2561350"/>
                  <a:gd name="connsiteX21-2767" fmla="*/ 1027882 w 2084621"/>
                  <a:gd name="connsiteY21-2768" fmla="*/ 3 h 2561350"/>
                  <a:gd name="connsiteX0-2769" fmla="*/ 1033820 w 2090559"/>
                  <a:gd name="connsiteY0-2770" fmla="*/ 3 h 2561350"/>
                  <a:gd name="connsiteX1-2771" fmla="*/ 1248133 w 2090559"/>
                  <a:gd name="connsiteY1-2772" fmla="*/ 286050 h 2561350"/>
                  <a:gd name="connsiteX2-2773" fmla="*/ 1225997 w 2090559"/>
                  <a:gd name="connsiteY2-2774" fmla="*/ 389002 h 2561350"/>
                  <a:gd name="connsiteX3-2775" fmla="*/ 1977285 w 2090559"/>
                  <a:gd name="connsiteY3-2776" fmla="*/ 369108 h 2561350"/>
                  <a:gd name="connsiteX4-2777" fmla="*/ 1970653 w 2090559"/>
                  <a:gd name="connsiteY4-2778" fmla="*/ 1096546 h 2561350"/>
                  <a:gd name="connsiteX5-2779" fmla="*/ 1868073 w 2090559"/>
                  <a:gd name="connsiteY5-2780" fmla="*/ 1037347 h 2561350"/>
                  <a:gd name="connsiteX6-2781" fmla="*/ 1852431 w 2090559"/>
                  <a:gd name="connsiteY6-2782" fmla="*/ 1520560 h 2561350"/>
                  <a:gd name="connsiteX7-2783" fmla="*/ 2003811 w 2090559"/>
                  <a:gd name="connsiteY7-2784" fmla="*/ 1456260 h 2561350"/>
                  <a:gd name="connsiteX8-2785" fmla="*/ 1957391 w 2090559"/>
                  <a:gd name="connsiteY8-2786" fmla="*/ 2180265 h 2561350"/>
                  <a:gd name="connsiteX9-2787" fmla="*/ 1228260 w 2090559"/>
                  <a:gd name="connsiteY9-2788" fmla="*/ 2167002 h 2561350"/>
                  <a:gd name="connsiteX10-2789" fmla="*/ 1248133 w 2090559"/>
                  <a:gd name="connsiteY10-2790" fmla="*/ 2275300 h 2561350"/>
                  <a:gd name="connsiteX11-2791" fmla="*/ 798077 w 2090559"/>
                  <a:gd name="connsiteY11-2792" fmla="*/ 2277680 h 2561350"/>
                  <a:gd name="connsiteX12-2793" fmla="*/ 828010 w 2090559"/>
                  <a:gd name="connsiteY12-2794" fmla="*/ 2167002 h 2561350"/>
                  <a:gd name="connsiteX13-2795" fmla="*/ 135085 w 2090559"/>
                  <a:gd name="connsiteY13-2796" fmla="*/ 2200159 h 2561350"/>
                  <a:gd name="connsiteX14-2797" fmla="*/ 6108 w 2090559"/>
                  <a:gd name="connsiteY14-2798" fmla="*/ 1657531 h 2561350"/>
                  <a:gd name="connsiteX15-2799" fmla="*/ 276504 w 2090559"/>
                  <a:gd name="connsiteY15-2800" fmla="*/ 1561668 h 2561350"/>
                  <a:gd name="connsiteX16-2801" fmla="*/ 254230 w 2090559"/>
                  <a:gd name="connsiteY16-2802" fmla="*/ 1045298 h 2561350"/>
                  <a:gd name="connsiteX17-2803" fmla="*/ 13568 w 2090559"/>
                  <a:gd name="connsiteY17-2804" fmla="*/ 1018431 h 2561350"/>
                  <a:gd name="connsiteX18-2805" fmla="*/ 115191 w 2090559"/>
                  <a:gd name="connsiteY18-2806" fmla="*/ 382371 h 2561350"/>
                  <a:gd name="connsiteX19-2807" fmla="*/ 832981 w 2090559"/>
                  <a:gd name="connsiteY19-2808" fmla="*/ 389002 h 2561350"/>
                  <a:gd name="connsiteX20-2809" fmla="*/ 798077 w 2090559"/>
                  <a:gd name="connsiteY20-2810" fmla="*/ 283670 h 2561350"/>
                  <a:gd name="connsiteX21-2811" fmla="*/ 1033820 w 2090559"/>
                  <a:gd name="connsiteY21-2812" fmla="*/ 3 h 2561350"/>
                  <a:gd name="connsiteX0-2813" fmla="*/ 1032856 w 2089595"/>
                  <a:gd name="connsiteY0-2814" fmla="*/ 3 h 2561350"/>
                  <a:gd name="connsiteX1-2815" fmla="*/ 1247169 w 2089595"/>
                  <a:gd name="connsiteY1-2816" fmla="*/ 286050 h 2561350"/>
                  <a:gd name="connsiteX2-2817" fmla="*/ 1225033 w 2089595"/>
                  <a:gd name="connsiteY2-2818" fmla="*/ 389002 h 2561350"/>
                  <a:gd name="connsiteX3-2819" fmla="*/ 1976321 w 2089595"/>
                  <a:gd name="connsiteY3-2820" fmla="*/ 369108 h 2561350"/>
                  <a:gd name="connsiteX4-2821" fmla="*/ 1969689 w 2089595"/>
                  <a:gd name="connsiteY4-2822" fmla="*/ 1096546 h 2561350"/>
                  <a:gd name="connsiteX5-2823" fmla="*/ 1867109 w 2089595"/>
                  <a:gd name="connsiteY5-2824" fmla="*/ 1037347 h 2561350"/>
                  <a:gd name="connsiteX6-2825" fmla="*/ 1851467 w 2089595"/>
                  <a:gd name="connsiteY6-2826" fmla="*/ 1520560 h 2561350"/>
                  <a:gd name="connsiteX7-2827" fmla="*/ 2002847 w 2089595"/>
                  <a:gd name="connsiteY7-2828" fmla="*/ 1456260 h 2561350"/>
                  <a:gd name="connsiteX8-2829" fmla="*/ 1956427 w 2089595"/>
                  <a:gd name="connsiteY8-2830" fmla="*/ 2180265 h 2561350"/>
                  <a:gd name="connsiteX9-2831" fmla="*/ 1227296 w 2089595"/>
                  <a:gd name="connsiteY9-2832" fmla="*/ 2167002 h 2561350"/>
                  <a:gd name="connsiteX10-2833" fmla="*/ 1247169 w 2089595"/>
                  <a:gd name="connsiteY10-2834" fmla="*/ 2275300 h 2561350"/>
                  <a:gd name="connsiteX11-2835" fmla="*/ 797113 w 2089595"/>
                  <a:gd name="connsiteY11-2836" fmla="*/ 2277680 h 2561350"/>
                  <a:gd name="connsiteX12-2837" fmla="*/ 827046 w 2089595"/>
                  <a:gd name="connsiteY12-2838" fmla="*/ 2167002 h 2561350"/>
                  <a:gd name="connsiteX13-2839" fmla="*/ 134121 w 2089595"/>
                  <a:gd name="connsiteY13-2840" fmla="*/ 2200159 h 2561350"/>
                  <a:gd name="connsiteX14-2841" fmla="*/ 5144 w 2089595"/>
                  <a:gd name="connsiteY14-2842" fmla="*/ 1657531 h 2561350"/>
                  <a:gd name="connsiteX15-2843" fmla="*/ 275540 w 2089595"/>
                  <a:gd name="connsiteY15-2844" fmla="*/ 1561668 h 2561350"/>
                  <a:gd name="connsiteX16-2845" fmla="*/ 253266 w 2089595"/>
                  <a:gd name="connsiteY16-2846" fmla="*/ 1045298 h 2561350"/>
                  <a:gd name="connsiteX17-2847" fmla="*/ 12604 w 2089595"/>
                  <a:gd name="connsiteY17-2848" fmla="*/ 1018431 h 2561350"/>
                  <a:gd name="connsiteX18-2849" fmla="*/ 114227 w 2089595"/>
                  <a:gd name="connsiteY18-2850" fmla="*/ 382371 h 2561350"/>
                  <a:gd name="connsiteX19-2851" fmla="*/ 832017 w 2089595"/>
                  <a:gd name="connsiteY19-2852" fmla="*/ 389002 h 2561350"/>
                  <a:gd name="connsiteX20-2853" fmla="*/ 797113 w 2089595"/>
                  <a:gd name="connsiteY20-2854" fmla="*/ 283670 h 2561350"/>
                  <a:gd name="connsiteX21-2855" fmla="*/ 1032856 w 2089595"/>
                  <a:gd name="connsiteY21-2856" fmla="*/ 3 h 2561350"/>
                  <a:gd name="connsiteX0-2857" fmla="*/ 1028762 w 2085501"/>
                  <a:gd name="connsiteY0-2858" fmla="*/ 3 h 2561350"/>
                  <a:gd name="connsiteX1-2859" fmla="*/ 1243075 w 2085501"/>
                  <a:gd name="connsiteY1-2860" fmla="*/ 286050 h 2561350"/>
                  <a:gd name="connsiteX2-2861" fmla="*/ 1220939 w 2085501"/>
                  <a:gd name="connsiteY2-2862" fmla="*/ 389002 h 2561350"/>
                  <a:gd name="connsiteX3-2863" fmla="*/ 1972227 w 2085501"/>
                  <a:gd name="connsiteY3-2864" fmla="*/ 369108 h 2561350"/>
                  <a:gd name="connsiteX4-2865" fmla="*/ 1965595 w 2085501"/>
                  <a:gd name="connsiteY4-2866" fmla="*/ 1096546 h 2561350"/>
                  <a:gd name="connsiteX5-2867" fmla="*/ 1863015 w 2085501"/>
                  <a:gd name="connsiteY5-2868" fmla="*/ 1037347 h 2561350"/>
                  <a:gd name="connsiteX6-2869" fmla="*/ 1847373 w 2085501"/>
                  <a:gd name="connsiteY6-2870" fmla="*/ 1520560 h 2561350"/>
                  <a:gd name="connsiteX7-2871" fmla="*/ 1998753 w 2085501"/>
                  <a:gd name="connsiteY7-2872" fmla="*/ 1456260 h 2561350"/>
                  <a:gd name="connsiteX8-2873" fmla="*/ 1952333 w 2085501"/>
                  <a:gd name="connsiteY8-2874" fmla="*/ 2180265 h 2561350"/>
                  <a:gd name="connsiteX9-2875" fmla="*/ 1223202 w 2085501"/>
                  <a:gd name="connsiteY9-2876" fmla="*/ 2167002 h 2561350"/>
                  <a:gd name="connsiteX10-2877" fmla="*/ 1243075 w 2085501"/>
                  <a:gd name="connsiteY10-2878" fmla="*/ 2275300 h 2561350"/>
                  <a:gd name="connsiteX11-2879" fmla="*/ 793019 w 2085501"/>
                  <a:gd name="connsiteY11-2880" fmla="*/ 2277680 h 2561350"/>
                  <a:gd name="connsiteX12-2881" fmla="*/ 822952 w 2085501"/>
                  <a:gd name="connsiteY12-2882" fmla="*/ 2167002 h 2561350"/>
                  <a:gd name="connsiteX13-2883" fmla="*/ 130027 w 2085501"/>
                  <a:gd name="connsiteY13-2884" fmla="*/ 2200159 h 2561350"/>
                  <a:gd name="connsiteX14-2885" fmla="*/ 1050 w 2085501"/>
                  <a:gd name="connsiteY14-2886" fmla="*/ 1657531 h 2561350"/>
                  <a:gd name="connsiteX15-2887" fmla="*/ 271446 w 2085501"/>
                  <a:gd name="connsiteY15-2888" fmla="*/ 1561668 h 2561350"/>
                  <a:gd name="connsiteX16-2889" fmla="*/ 249172 w 2085501"/>
                  <a:gd name="connsiteY16-2890" fmla="*/ 1045298 h 2561350"/>
                  <a:gd name="connsiteX17-2891" fmla="*/ 8510 w 2085501"/>
                  <a:gd name="connsiteY17-2892" fmla="*/ 1018431 h 2561350"/>
                  <a:gd name="connsiteX18-2893" fmla="*/ 110133 w 2085501"/>
                  <a:gd name="connsiteY18-2894" fmla="*/ 382371 h 2561350"/>
                  <a:gd name="connsiteX19-2895" fmla="*/ 827923 w 2085501"/>
                  <a:gd name="connsiteY19-2896" fmla="*/ 389002 h 2561350"/>
                  <a:gd name="connsiteX20-2897" fmla="*/ 793019 w 2085501"/>
                  <a:gd name="connsiteY20-2898" fmla="*/ 283670 h 2561350"/>
                  <a:gd name="connsiteX21-2899" fmla="*/ 1028762 w 2085501"/>
                  <a:gd name="connsiteY21-2900" fmla="*/ 3 h 2561350"/>
                  <a:gd name="connsiteX0-2901" fmla="*/ 1028762 w 2085501"/>
                  <a:gd name="connsiteY0-2902" fmla="*/ 3 h 2561350"/>
                  <a:gd name="connsiteX1-2903" fmla="*/ 1243075 w 2085501"/>
                  <a:gd name="connsiteY1-2904" fmla="*/ 286050 h 2561350"/>
                  <a:gd name="connsiteX2-2905" fmla="*/ 1220939 w 2085501"/>
                  <a:gd name="connsiteY2-2906" fmla="*/ 389002 h 2561350"/>
                  <a:gd name="connsiteX3-2907" fmla="*/ 1972227 w 2085501"/>
                  <a:gd name="connsiteY3-2908" fmla="*/ 369108 h 2561350"/>
                  <a:gd name="connsiteX4-2909" fmla="*/ 1965595 w 2085501"/>
                  <a:gd name="connsiteY4-2910" fmla="*/ 1096546 h 2561350"/>
                  <a:gd name="connsiteX5-2911" fmla="*/ 1863015 w 2085501"/>
                  <a:gd name="connsiteY5-2912" fmla="*/ 1037347 h 2561350"/>
                  <a:gd name="connsiteX6-2913" fmla="*/ 1847373 w 2085501"/>
                  <a:gd name="connsiteY6-2914" fmla="*/ 1520560 h 2561350"/>
                  <a:gd name="connsiteX7-2915" fmla="*/ 1998753 w 2085501"/>
                  <a:gd name="connsiteY7-2916" fmla="*/ 1456260 h 2561350"/>
                  <a:gd name="connsiteX8-2917" fmla="*/ 1952333 w 2085501"/>
                  <a:gd name="connsiteY8-2918" fmla="*/ 2180265 h 2561350"/>
                  <a:gd name="connsiteX9-2919" fmla="*/ 1223202 w 2085501"/>
                  <a:gd name="connsiteY9-2920" fmla="*/ 2167002 h 2561350"/>
                  <a:gd name="connsiteX10-2921" fmla="*/ 1243075 w 2085501"/>
                  <a:gd name="connsiteY10-2922" fmla="*/ 2275300 h 2561350"/>
                  <a:gd name="connsiteX11-2923" fmla="*/ 793019 w 2085501"/>
                  <a:gd name="connsiteY11-2924" fmla="*/ 2277680 h 2561350"/>
                  <a:gd name="connsiteX12-2925" fmla="*/ 822952 w 2085501"/>
                  <a:gd name="connsiteY12-2926" fmla="*/ 2167002 h 2561350"/>
                  <a:gd name="connsiteX13-2927" fmla="*/ 130027 w 2085501"/>
                  <a:gd name="connsiteY13-2928" fmla="*/ 2200159 h 2561350"/>
                  <a:gd name="connsiteX14-2929" fmla="*/ 1050 w 2085501"/>
                  <a:gd name="connsiteY14-2930" fmla="*/ 1657531 h 2561350"/>
                  <a:gd name="connsiteX15-2931" fmla="*/ 271446 w 2085501"/>
                  <a:gd name="connsiteY15-2932" fmla="*/ 1561668 h 2561350"/>
                  <a:gd name="connsiteX16-2933" fmla="*/ 249172 w 2085501"/>
                  <a:gd name="connsiteY16-2934" fmla="*/ 1045298 h 2561350"/>
                  <a:gd name="connsiteX17-2935" fmla="*/ 8510 w 2085501"/>
                  <a:gd name="connsiteY17-2936" fmla="*/ 1018431 h 2561350"/>
                  <a:gd name="connsiteX18-2937" fmla="*/ 110133 w 2085501"/>
                  <a:gd name="connsiteY18-2938" fmla="*/ 382371 h 2561350"/>
                  <a:gd name="connsiteX19-2939" fmla="*/ 827923 w 2085501"/>
                  <a:gd name="connsiteY19-2940" fmla="*/ 389002 h 2561350"/>
                  <a:gd name="connsiteX20-2941" fmla="*/ 793019 w 2085501"/>
                  <a:gd name="connsiteY20-2942" fmla="*/ 283670 h 2561350"/>
                  <a:gd name="connsiteX21-2943" fmla="*/ 1028762 w 2085501"/>
                  <a:gd name="connsiteY21-2944" fmla="*/ 3 h 2561350"/>
                  <a:gd name="connsiteX0-2945" fmla="*/ 1028762 w 2085501"/>
                  <a:gd name="connsiteY0-2946" fmla="*/ 3 h 2561350"/>
                  <a:gd name="connsiteX1-2947" fmla="*/ 1243075 w 2085501"/>
                  <a:gd name="connsiteY1-2948" fmla="*/ 286050 h 2561350"/>
                  <a:gd name="connsiteX2-2949" fmla="*/ 1220939 w 2085501"/>
                  <a:gd name="connsiteY2-2950" fmla="*/ 389002 h 2561350"/>
                  <a:gd name="connsiteX3-2951" fmla="*/ 1972227 w 2085501"/>
                  <a:gd name="connsiteY3-2952" fmla="*/ 369108 h 2561350"/>
                  <a:gd name="connsiteX4-2953" fmla="*/ 1965595 w 2085501"/>
                  <a:gd name="connsiteY4-2954" fmla="*/ 1096546 h 2561350"/>
                  <a:gd name="connsiteX5-2955" fmla="*/ 1863015 w 2085501"/>
                  <a:gd name="connsiteY5-2956" fmla="*/ 1037347 h 2561350"/>
                  <a:gd name="connsiteX6-2957" fmla="*/ 1847373 w 2085501"/>
                  <a:gd name="connsiteY6-2958" fmla="*/ 1520560 h 2561350"/>
                  <a:gd name="connsiteX7-2959" fmla="*/ 1998753 w 2085501"/>
                  <a:gd name="connsiteY7-2960" fmla="*/ 1456260 h 2561350"/>
                  <a:gd name="connsiteX8-2961" fmla="*/ 1952333 w 2085501"/>
                  <a:gd name="connsiteY8-2962" fmla="*/ 2180265 h 2561350"/>
                  <a:gd name="connsiteX9-2963" fmla="*/ 1223202 w 2085501"/>
                  <a:gd name="connsiteY9-2964" fmla="*/ 2167002 h 2561350"/>
                  <a:gd name="connsiteX10-2965" fmla="*/ 1243075 w 2085501"/>
                  <a:gd name="connsiteY10-2966" fmla="*/ 2275300 h 2561350"/>
                  <a:gd name="connsiteX11-2967" fmla="*/ 793019 w 2085501"/>
                  <a:gd name="connsiteY11-2968" fmla="*/ 2277680 h 2561350"/>
                  <a:gd name="connsiteX12-2969" fmla="*/ 822952 w 2085501"/>
                  <a:gd name="connsiteY12-2970" fmla="*/ 2167002 h 2561350"/>
                  <a:gd name="connsiteX13-2971" fmla="*/ 130027 w 2085501"/>
                  <a:gd name="connsiteY13-2972" fmla="*/ 2200159 h 2561350"/>
                  <a:gd name="connsiteX14-2973" fmla="*/ 1050 w 2085501"/>
                  <a:gd name="connsiteY14-2974" fmla="*/ 1657531 h 2561350"/>
                  <a:gd name="connsiteX15-2975" fmla="*/ 271446 w 2085501"/>
                  <a:gd name="connsiteY15-2976" fmla="*/ 1561668 h 2561350"/>
                  <a:gd name="connsiteX16-2977" fmla="*/ 249172 w 2085501"/>
                  <a:gd name="connsiteY16-2978" fmla="*/ 1045298 h 2561350"/>
                  <a:gd name="connsiteX17-2979" fmla="*/ 8510 w 2085501"/>
                  <a:gd name="connsiteY17-2980" fmla="*/ 1018431 h 2561350"/>
                  <a:gd name="connsiteX18-2981" fmla="*/ 110133 w 2085501"/>
                  <a:gd name="connsiteY18-2982" fmla="*/ 382371 h 2561350"/>
                  <a:gd name="connsiteX19-2983" fmla="*/ 827923 w 2085501"/>
                  <a:gd name="connsiteY19-2984" fmla="*/ 389002 h 2561350"/>
                  <a:gd name="connsiteX20-2985" fmla="*/ 793019 w 2085501"/>
                  <a:gd name="connsiteY20-2986" fmla="*/ 283670 h 2561350"/>
                  <a:gd name="connsiteX21-2987" fmla="*/ 1028762 w 2085501"/>
                  <a:gd name="connsiteY21-2988" fmla="*/ 3 h 2561350"/>
                  <a:gd name="connsiteX0-2989" fmla="*/ 1028762 w 2085501"/>
                  <a:gd name="connsiteY0-2990" fmla="*/ 3 h 2561350"/>
                  <a:gd name="connsiteX1-2991" fmla="*/ 1243075 w 2085501"/>
                  <a:gd name="connsiteY1-2992" fmla="*/ 286050 h 2561350"/>
                  <a:gd name="connsiteX2-2993" fmla="*/ 1220939 w 2085501"/>
                  <a:gd name="connsiteY2-2994" fmla="*/ 389002 h 2561350"/>
                  <a:gd name="connsiteX3-2995" fmla="*/ 1972227 w 2085501"/>
                  <a:gd name="connsiteY3-2996" fmla="*/ 369108 h 2561350"/>
                  <a:gd name="connsiteX4-2997" fmla="*/ 1965595 w 2085501"/>
                  <a:gd name="connsiteY4-2998" fmla="*/ 1096546 h 2561350"/>
                  <a:gd name="connsiteX5-2999" fmla="*/ 1863015 w 2085501"/>
                  <a:gd name="connsiteY5-3000" fmla="*/ 1037347 h 2561350"/>
                  <a:gd name="connsiteX6-3001" fmla="*/ 1847373 w 2085501"/>
                  <a:gd name="connsiteY6-3002" fmla="*/ 1520560 h 2561350"/>
                  <a:gd name="connsiteX7-3003" fmla="*/ 1998753 w 2085501"/>
                  <a:gd name="connsiteY7-3004" fmla="*/ 1456260 h 2561350"/>
                  <a:gd name="connsiteX8-3005" fmla="*/ 1952333 w 2085501"/>
                  <a:gd name="connsiteY8-3006" fmla="*/ 2180265 h 2561350"/>
                  <a:gd name="connsiteX9-3007" fmla="*/ 1223202 w 2085501"/>
                  <a:gd name="connsiteY9-3008" fmla="*/ 2167002 h 2561350"/>
                  <a:gd name="connsiteX10-3009" fmla="*/ 1243075 w 2085501"/>
                  <a:gd name="connsiteY10-3010" fmla="*/ 2275300 h 2561350"/>
                  <a:gd name="connsiteX11-3011" fmla="*/ 793019 w 2085501"/>
                  <a:gd name="connsiteY11-3012" fmla="*/ 2277680 h 2561350"/>
                  <a:gd name="connsiteX12-3013" fmla="*/ 822952 w 2085501"/>
                  <a:gd name="connsiteY12-3014" fmla="*/ 2167002 h 2561350"/>
                  <a:gd name="connsiteX13-3015" fmla="*/ 130027 w 2085501"/>
                  <a:gd name="connsiteY13-3016" fmla="*/ 2200159 h 2561350"/>
                  <a:gd name="connsiteX14-3017" fmla="*/ 1050 w 2085501"/>
                  <a:gd name="connsiteY14-3018" fmla="*/ 1657531 h 2561350"/>
                  <a:gd name="connsiteX15-3019" fmla="*/ 271446 w 2085501"/>
                  <a:gd name="connsiteY15-3020" fmla="*/ 1561668 h 2561350"/>
                  <a:gd name="connsiteX16-3021" fmla="*/ 249172 w 2085501"/>
                  <a:gd name="connsiteY16-3022" fmla="*/ 1045298 h 2561350"/>
                  <a:gd name="connsiteX17-3023" fmla="*/ 8510 w 2085501"/>
                  <a:gd name="connsiteY17-3024" fmla="*/ 1018431 h 2561350"/>
                  <a:gd name="connsiteX18-3025" fmla="*/ 110133 w 2085501"/>
                  <a:gd name="connsiteY18-3026" fmla="*/ 382371 h 2561350"/>
                  <a:gd name="connsiteX19-3027" fmla="*/ 827923 w 2085501"/>
                  <a:gd name="connsiteY19-3028" fmla="*/ 389002 h 2561350"/>
                  <a:gd name="connsiteX20-3029" fmla="*/ 793019 w 2085501"/>
                  <a:gd name="connsiteY20-3030" fmla="*/ 283670 h 2561350"/>
                  <a:gd name="connsiteX21-3031" fmla="*/ 1028762 w 2085501"/>
                  <a:gd name="connsiteY21-3032" fmla="*/ 3 h 2561350"/>
                  <a:gd name="connsiteX0-3033" fmla="*/ 1028762 w 2085501"/>
                  <a:gd name="connsiteY0-3034" fmla="*/ 3 h 2561350"/>
                  <a:gd name="connsiteX1-3035" fmla="*/ 1243075 w 2085501"/>
                  <a:gd name="connsiteY1-3036" fmla="*/ 286050 h 2561350"/>
                  <a:gd name="connsiteX2-3037" fmla="*/ 1220939 w 2085501"/>
                  <a:gd name="connsiteY2-3038" fmla="*/ 389002 h 2561350"/>
                  <a:gd name="connsiteX3-3039" fmla="*/ 1972227 w 2085501"/>
                  <a:gd name="connsiteY3-3040" fmla="*/ 369108 h 2561350"/>
                  <a:gd name="connsiteX4-3041" fmla="*/ 1965595 w 2085501"/>
                  <a:gd name="connsiteY4-3042" fmla="*/ 1096546 h 2561350"/>
                  <a:gd name="connsiteX5-3043" fmla="*/ 1863015 w 2085501"/>
                  <a:gd name="connsiteY5-3044" fmla="*/ 1037347 h 2561350"/>
                  <a:gd name="connsiteX6-3045" fmla="*/ 1847373 w 2085501"/>
                  <a:gd name="connsiteY6-3046" fmla="*/ 1520560 h 2561350"/>
                  <a:gd name="connsiteX7-3047" fmla="*/ 1998753 w 2085501"/>
                  <a:gd name="connsiteY7-3048" fmla="*/ 1456260 h 2561350"/>
                  <a:gd name="connsiteX8-3049" fmla="*/ 1952333 w 2085501"/>
                  <a:gd name="connsiteY8-3050" fmla="*/ 2180265 h 2561350"/>
                  <a:gd name="connsiteX9-3051" fmla="*/ 1223202 w 2085501"/>
                  <a:gd name="connsiteY9-3052" fmla="*/ 2167002 h 2561350"/>
                  <a:gd name="connsiteX10-3053" fmla="*/ 1243075 w 2085501"/>
                  <a:gd name="connsiteY10-3054" fmla="*/ 2275300 h 2561350"/>
                  <a:gd name="connsiteX11-3055" fmla="*/ 793019 w 2085501"/>
                  <a:gd name="connsiteY11-3056" fmla="*/ 2277680 h 2561350"/>
                  <a:gd name="connsiteX12-3057" fmla="*/ 822952 w 2085501"/>
                  <a:gd name="connsiteY12-3058" fmla="*/ 2167002 h 2561350"/>
                  <a:gd name="connsiteX13-3059" fmla="*/ 130027 w 2085501"/>
                  <a:gd name="connsiteY13-3060" fmla="*/ 2200159 h 2561350"/>
                  <a:gd name="connsiteX14-3061" fmla="*/ 1050 w 2085501"/>
                  <a:gd name="connsiteY14-3062" fmla="*/ 1657531 h 2561350"/>
                  <a:gd name="connsiteX15-3063" fmla="*/ 271446 w 2085501"/>
                  <a:gd name="connsiteY15-3064" fmla="*/ 1561668 h 2561350"/>
                  <a:gd name="connsiteX16-3065" fmla="*/ 249172 w 2085501"/>
                  <a:gd name="connsiteY16-3066" fmla="*/ 1045298 h 2561350"/>
                  <a:gd name="connsiteX17-3067" fmla="*/ 8510 w 2085501"/>
                  <a:gd name="connsiteY17-3068" fmla="*/ 1018431 h 2561350"/>
                  <a:gd name="connsiteX18-3069" fmla="*/ 110133 w 2085501"/>
                  <a:gd name="connsiteY18-3070" fmla="*/ 382371 h 2561350"/>
                  <a:gd name="connsiteX19-3071" fmla="*/ 827923 w 2085501"/>
                  <a:gd name="connsiteY19-3072" fmla="*/ 389002 h 2561350"/>
                  <a:gd name="connsiteX20-3073" fmla="*/ 793019 w 2085501"/>
                  <a:gd name="connsiteY20-3074" fmla="*/ 283670 h 2561350"/>
                  <a:gd name="connsiteX21-3075" fmla="*/ 1028762 w 2085501"/>
                  <a:gd name="connsiteY21-3076" fmla="*/ 3 h 2561350"/>
                  <a:gd name="connsiteX0-3077" fmla="*/ 1028762 w 2085501"/>
                  <a:gd name="connsiteY0-3078" fmla="*/ 3 h 2561350"/>
                  <a:gd name="connsiteX1-3079" fmla="*/ 1243075 w 2085501"/>
                  <a:gd name="connsiteY1-3080" fmla="*/ 286050 h 2561350"/>
                  <a:gd name="connsiteX2-3081" fmla="*/ 1220939 w 2085501"/>
                  <a:gd name="connsiteY2-3082" fmla="*/ 389002 h 2561350"/>
                  <a:gd name="connsiteX3-3083" fmla="*/ 1972227 w 2085501"/>
                  <a:gd name="connsiteY3-3084" fmla="*/ 369108 h 2561350"/>
                  <a:gd name="connsiteX4-3085" fmla="*/ 1965595 w 2085501"/>
                  <a:gd name="connsiteY4-3086" fmla="*/ 1096546 h 2561350"/>
                  <a:gd name="connsiteX5-3087" fmla="*/ 1863015 w 2085501"/>
                  <a:gd name="connsiteY5-3088" fmla="*/ 1037347 h 2561350"/>
                  <a:gd name="connsiteX6-3089" fmla="*/ 1847373 w 2085501"/>
                  <a:gd name="connsiteY6-3090" fmla="*/ 1520560 h 2561350"/>
                  <a:gd name="connsiteX7-3091" fmla="*/ 1998753 w 2085501"/>
                  <a:gd name="connsiteY7-3092" fmla="*/ 1456260 h 2561350"/>
                  <a:gd name="connsiteX8-3093" fmla="*/ 1952333 w 2085501"/>
                  <a:gd name="connsiteY8-3094" fmla="*/ 2180265 h 2561350"/>
                  <a:gd name="connsiteX9-3095" fmla="*/ 1223202 w 2085501"/>
                  <a:gd name="connsiteY9-3096" fmla="*/ 2167002 h 2561350"/>
                  <a:gd name="connsiteX10-3097" fmla="*/ 1243075 w 2085501"/>
                  <a:gd name="connsiteY10-3098" fmla="*/ 2275300 h 2561350"/>
                  <a:gd name="connsiteX11-3099" fmla="*/ 793019 w 2085501"/>
                  <a:gd name="connsiteY11-3100" fmla="*/ 2277680 h 2561350"/>
                  <a:gd name="connsiteX12-3101" fmla="*/ 822952 w 2085501"/>
                  <a:gd name="connsiteY12-3102" fmla="*/ 2167002 h 2561350"/>
                  <a:gd name="connsiteX13-3103" fmla="*/ 130027 w 2085501"/>
                  <a:gd name="connsiteY13-3104" fmla="*/ 2200159 h 2561350"/>
                  <a:gd name="connsiteX14-3105" fmla="*/ 1050 w 2085501"/>
                  <a:gd name="connsiteY14-3106" fmla="*/ 1657531 h 2561350"/>
                  <a:gd name="connsiteX15-3107" fmla="*/ 271446 w 2085501"/>
                  <a:gd name="connsiteY15-3108" fmla="*/ 1561668 h 2561350"/>
                  <a:gd name="connsiteX16-3109" fmla="*/ 249172 w 2085501"/>
                  <a:gd name="connsiteY16-3110" fmla="*/ 1045298 h 2561350"/>
                  <a:gd name="connsiteX17-3111" fmla="*/ 8510 w 2085501"/>
                  <a:gd name="connsiteY17-3112" fmla="*/ 1018431 h 2561350"/>
                  <a:gd name="connsiteX18-3113" fmla="*/ 110133 w 2085501"/>
                  <a:gd name="connsiteY18-3114" fmla="*/ 382371 h 2561350"/>
                  <a:gd name="connsiteX19-3115" fmla="*/ 827923 w 2085501"/>
                  <a:gd name="connsiteY19-3116" fmla="*/ 389002 h 2561350"/>
                  <a:gd name="connsiteX20-3117" fmla="*/ 793019 w 2085501"/>
                  <a:gd name="connsiteY20-3118" fmla="*/ 283670 h 2561350"/>
                  <a:gd name="connsiteX21-3119" fmla="*/ 1028762 w 2085501"/>
                  <a:gd name="connsiteY21-3120" fmla="*/ 3 h 2561350"/>
                  <a:gd name="connsiteX0-3121" fmla="*/ 1028762 w 2085501"/>
                  <a:gd name="connsiteY0-3122" fmla="*/ 3 h 2561350"/>
                  <a:gd name="connsiteX1-3123" fmla="*/ 1243075 w 2085501"/>
                  <a:gd name="connsiteY1-3124" fmla="*/ 286050 h 2561350"/>
                  <a:gd name="connsiteX2-3125" fmla="*/ 1220939 w 2085501"/>
                  <a:gd name="connsiteY2-3126" fmla="*/ 389002 h 2561350"/>
                  <a:gd name="connsiteX3-3127" fmla="*/ 1972227 w 2085501"/>
                  <a:gd name="connsiteY3-3128" fmla="*/ 369108 h 2561350"/>
                  <a:gd name="connsiteX4-3129" fmla="*/ 1965595 w 2085501"/>
                  <a:gd name="connsiteY4-3130" fmla="*/ 1096546 h 2561350"/>
                  <a:gd name="connsiteX5-3131" fmla="*/ 1863015 w 2085501"/>
                  <a:gd name="connsiteY5-3132" fmla="*/ 1037347 h 2561350"/>
                  <a:gd name="connsiteX6-3133" fmla="*/ 1847373 w 2085501"/>
                  <a:gd name="connsiteY6-3134" fmla="*/ 1520560 h 2561350"/>
                  <a:gd name="connsiteX7-3135" fmla="*/ 1998753 w 2085501"/>
                  <a:gd name="connsiteY7-3136" fmla="*/ 1456260 h 2561350"/>
                  <a:gd name="connsiteX8-3137" fmla="*/ 1952333 w 2085501"/>
                  <a:gd name="connsiteY8-3138" fmla="*/ 2180265 h 2561350"/>
                  <a:gd name="connsiteX9-3139" fmla="*/ 1223202 w 2085501"/>
                  <a:gd name="connsiteY9-3140" fmla="*/ 2167002 h 2561350"/>
                  <a:gd name="connsiteX10-3141" fmla="*/ 1243075 w 2085501"/>
                  <a:gd name="connsiteY10-3142" fmla="*/ 2275300 h 2561350"/>
                  <a:gd name="connsiteX11-3143" fmla="*/ 793019 w 2085501"/>
                  <a:gd name="connsiteY11-3144" fmla="*/ 2277680 h 2561350"/>
                  <a:gd name="connsiteX12-3145" fmla="*/ 822952 w 2085501"/>
                  <a:gd name="connsiteY12-3146" fmla="*/ 2167002 h 2561350"/>
                  <a:gd name="connsiteX13-3147" fmla="*/ 130027 w 2085501"/>
                  <a:gd name="connsiteY13-3148" fmla="*/ 2200159 h 2561350"/>
                  <a:gd name="connsiteX14-3149" fmla="*/ 1050 w 2085501"/>
                  <a:gd name="connsiteY14-3150" fmla="*/ 1657531 h 2561350"/>
                  <a:gd name="connsiteX15-3151" fmla="*/ 271446 w 2085501"/>
                  <a:gd name="connsiteY15-3152" fmla="*/ 1561668 h 2561350"/>
                  <a:gd name="connsiteX16-3153" fmla="*/ 249172 w 2085501"/>
                  <a:gd name="connsiteY16-3154" fmla="*/ 1045298 h 2561350"/>
                  <a:gd name="connsiteX17-3155" fmla="*/ 8510 w 2085501"/>
                  <a:gd name="connsiteY17-3156" fmla="*/ 1018431 h 2561350"/>
                  <a:gd name="connsiteX18-3157" fmla="*/ 110133 w 2085501"/>
                  <a:gd name="connsiteY18-3158" fmla="*/ 382371 h 2561350"/>
                  <a:gd name="connsiteX19-3159" fmla="*/ 827923 w 2085501"/>
                  <a:gd name="connsiteY19-3160" fmla="*/ 389002 h 2561350"/>
                  <a:gd name="connsiteX20-3161" fmla="*/ 793019 w 2085501"/>
                  <a:gd name="connsiteY20-3162" fmla="*/ 283670 h 2561350"/>
                  <a:gd name="connsiteX21-3163" fmla="*/ 1028762 w 2085501"/>
                  <a:gd name="connsiteY21-3164" fmla="*/ 3 h 2561350"/>
                  <a:gd name="connsiteX0-3165" fmla="*/ 1028762 w 2085501"/>
                  <a:gd name="connsiteY0-3166" fmla="*/ 3 h 2561350"/>
                  <a:gd name="connsiteX1-3167" fmla="*/ 1243075 w 2085501"/>
                  <a:gd name="connsiteY1-3168" fmla="*/ 286050 h 2561350"/>
                  <a:gd name="connsiteX2-3169" fmla="*/ 1220939 w 2085501"/>
                  <a:gd name="connsiteY2-3170" fmla="*/ 389002 h 2561350"/>
                  <a:gd name="connsiteX3-3171" fmla="*/ 1972227 w 2085501"/>
                  <a:gd name="connsiteY3-3172" fmla="*/ 369108 h 2561350"/>
                  <a:gd name="connsiteX4-3173" fmla="*/ 1965595 w 2085501"/>
                  <a:gd name="connsiteY4-3174" fmla="*/ 1096546 h 2561350"/>
                  <a:gd name="connsiteX5-3175" fmla="*/ 1863015 w 2085501"/>
                  <a:gd name="connsiteY5-3176" fmla="*/ 1037347 h 2561350"/>
                  <a:gd name="connsiteX6-3177" fmla="*/ 1847373 w 2085501"/>
                  <a:gd name="connsiteY6-3178" fmla="*/ 1520560 h 2561350"/>
                  <a:gd name="connsiteX7-3179" fmla="*/ 1998753 w 2085501"/>
                  <a:gd name="connsiteY7-3180" fmla="*/ 1456260 h 2561350"/>
                  <a:gd name="connsiteX8-3181" fmla="*/ 1952333 w 2085501"/>
                  <a:gd name="connsiteY8-3182" fmla="*/ 2180265 h 2561350"/>
                  <a:gd name="connsiteX9-3183" fmla="*/ 1223202 w 2085501"/>
                  <a:gd name="connsiteY9-3184" fmla="*/ 2167002 h 2561350"/>
                  <a:gd name="connsiteX10-3185" fmla="*/ 1243075 w 2085501"/>
                  <a:gd name="connsiteY10-3186" fmla="*/ 2275300 h 2561350"/>
                  <a:gd name="connsiteX11-3187" fmla="*/ 793019 w 2085501"/>
                  <a:gd name="connsiteY11-3188" fmla="*/ 2277680 h 2561350"/>
                  <a:gd name="connsiteX12-3189" fmla="*/ 822952 w 2085501"/>
                  <a:gd name="connsiteY12-3190" fmla="*/ 2167002 h 2561350"/>
                  <a:gd name="connsiteX13-3191" fmla="*/ 130027 w 2085501"/>
                  <a:gd name="connsiteY13-3192" fmla="*/ 2200159 h 2561350"/>
                  <a:gd name="connsiteX14-3193" fmla="*/ 1050 w 2085501"/>
                  <a:gd name="connsiteY14-3194" fmla="*/ 1657531 h 2561350"/>
                  <a:gd name="connsiteX15-3195" fmla="*/ 271446 w 2085501"/>
                  <a:gd name="connsiteY15-3196" fmla="*/ 1561668 h 2561350"/>
                  <a:gd name="connsiteX16-3197" fmla="*/ 249172 w 2085501"/>
                  <a:gd name="connsiteY16-3198" fmla="*/ 1045298 h 2561350"/>
                  <a:gd name="connsiteX17-3199" fmla="*/ 8510 w 2085501"/>
                  <a:gd name="connsiteY17-3200" fmla="*/ 1018431 h 2561350"/>
                  <a:gd name="connsiteX18-3201" fmla="*/ 110133 w 2085501"/>
                  <a:gd name="connsiteY18-3202" fmla="*/ 382371 h 2561350"/>
                  <a:gd name="connsiteX19-3203" fmla="*/ 827923 w 2085501"/>
                  <a:gd name="connsiteY19-3204" fmla="*/ 389002 h 2561350"/>
                  <a:gd name="connsiteX20-3205" fmla="*/ 793019 w 2085501"/>
                  <a:gd name="connsiteY20-3206" fmla="*/ 283670 h 2561350"/>
                  <a:gd name="connsiteX21-3207" fmla="*/ 1028762 w 2085501"/>
                  <a:gd name="connsiteY21-3208" fmla="*/ 3 h 2561350"/>
                  <a:gd name="connsiteX0-3209" fmla="*/ 1028762 w 2085501"/>
                  <a:gd name="connsiteY0-3210" fmla="*/ 3 h 2561350"/>
                  <a:gd name="connsiteX1-3211" fmla="*/ 1243075 w 2085501"/>
                  <a:gd name="connsiteY1-3212" fmla="*/ 286050 h 2561350"/>
                  <a:gd name="connsiteX2-3213" fmla="*/ 1220939 w 2085501"/>
                  <a:gd name="connsiteY2-3214" fmla="*/ 389002 h 2561350"/>
                  <a:gd name="connsiteX3-3215" fmla="*/ 1972227 w 2085501"/>
                  <a:gd name="connsiteY3-3216" fmla="*/ 369108 h 2561350"/>
                  <a:gd name="connsiteX4-3217" fmla="*/ 1965595 w 2085501"/>
                  <a:gd name="connsiteY4-3218" fmla="*/ 1096546 h 2561350"/>
                  <a:gd name="connsiteX5-3219" fmla="*/ 1863015 w 2085501"/>
                  <a:gd name="connsiteY5-3220" fmla="*/ 1037347 h 2561350"/>
                  <a:gd name="connsiteX6-3221" fmla="*/ 1847373 w 2085501"/>
                  <a:gd name="connsiteY6-3222" fmla="*/ 1520560 h 2561350"/>
                  <a:gd name="connsiteX7-3223" fmla="*/ 1998753 w 2085501"/>
                  <a:gd name="connsiteY7-3224" fmla="*/ 1456260 h 2561350"/>
                  <a:gd name="connsiteX8-3225" fmla="*/ 1952333 w 2085501"/>
                  <a:gd name="connsiteY8-3226" fmla="*/ 2180265 h 2561350"/>
                  <a:gd name="connsiteX9-3227" fmla="*/ 1223202 w 2085501"/>
                  <a:gd name="connsiteY9-3228" fmla="*/ 2167002 h 2561350"/>
                  <a:gd name="connsiteX10-3229" fmla="*/ 1243075 w 2085501"/>
                  <a:gd name="connsiteY10-3230" fmla="*/ 2275300 h 2561350"/>
                  <a:gd name="connsiteX11-3231" fmla="*/ 793019 w 2085501"/>
                  <a:gd name="connsiteY11-3232" fmla="*/ 2277680 h 2561350"/>
                  <a:gd name="connsiteX12-3233" fmla="*/ 822952 w 2085501"/>
                  <a:gd name="connsiteY12-3234" fmla="*/ 2167002 h 2561350"/>
                  <a:gd name="connsiteX13-3235" fmla="*/ 130027 w 2085501"/>
                  <a:gd name="connsiteY13-3236" fmla="*/ 2200159 h 2561350"/>
                  <a:gd name="connsiteX14-3237" fmla="*/ 1050 w 2085501"/>
                  <a:gd name="connsiteY14-3238" fmla="*/ 1657531 h 2561350"/>
                  <a:gd name="connsiteX15-3239" fmla="*/ 271446 w 2085501"/>
                  <a:gd name="connsiteY15-3240" fmla="*/ 1561668 h 2561350"/>
                  <a:gd name="connsiteX16-3241" fmla="*/ 249172 w 2085501"/>
                  <a:gd name="connsiteY16-3242" fmla="*/ 1045298 h 2561350"/>
                  <a:gd name="connsiteX17-3243" fmla="*/ 8510 w 2085501"/>
                  <a:gd name="connsiteY17-3244" fmla="*/ 1018431 h 2561350"/>
                  <a:gd name="connsiteX18-3245" fmla="*/ 110133 w 2085501"/>
                  <a:gd name="connsiteY18-3246" fmla="*/ 382371 h 2561350"/>
                  <a:gd name="connsiteX19-3247" fmla="*/ 827923 w 2085501"/>
                  <a:gd name="connsiteY19-3248" fmla="*/ 389002 h 2561350"/>
                  <a:gd name="connsiteX20-3249" fmla="*/ 793019 w 2085501"/>
                  <a:gd name="connsiteY20-3250" fmla="*/ 283670 h 2561350"/>
                  <a:gd name="connsiteX21-3251" fmla="*/ 1028762 w 2085501"/>
                  <a:gd name="connsiteY21-3252" fmla="*/ 3 h 2561350"/>
                  <a:gd name="connsiteX0-3253" fmla="*/ 1028762 w 2085501"/>
                  <a:gd name="connsiteY0-3254" fmla="*/ 3 h 2561350"/>
                  <a:gd name="connsiteX1-3255" fmla="*/ 1243075 w 2085501"/>
                  <a:gd name="connsiteY1-3256" fmla="*/ 286050 h 2561350"/>
                  <a:gd name="connsiteX2-3257" fmla="*/ 1220939 w 2085501"/>
                  <a:gd name="connsiteY2-3258" fmla="*/ 389002 h 2561350"/>
                  <a:gd name="connsiteX3-3259" fmla="*/ 1972227 w 2085501"/>
                  <a:gd name="connsiteY3-3260" fmla="*/ 369108 h 2561350"/>
                  <a:gd name="connsiteX4-3261" fmla="*/ 1965595 w 2085501"/>
                  <a:gd name="connsiteY4-3262" fmla="*/ 1096546 h 2561350"/>
                  <a:gd name="connsiteX5-3263" fmla="*/ 1863015 w 2085501"/>
                  <a:gd name="connsiteY5-3264" fmla="*/ 1037347 h 2561350"/>
                  <a:gd name="connsiteX6-3265" fmla="*/ 1847373 w 2085501"/>
                  <a:gd name="connsiteY6-3266" fmla="*/ 1520560 h 2561350"/>
                  <a:gd name="connsiteX7-3267" fmla="*/ 1998753 w 2085501"/>
                  <a:gd name="connsiteY7-3268" fmla="*/ 1456260 h 2561350"/>
                  <a:gd name="connsiteX8-3269" fmla="*/ 1952333 w 2085501"/>
                  <a:gd name="connsiteY8-3270" fmla="*/ 2180265 h 2561350"/>
                  <a:gd name="connsiteX9-3271" fmla="*/ 1223202 w 2085501"/>
                  <a:gd name="connsiteY9-3272" fmla="*/ 2167002 h 2561350"/>
                  <a:gd name="connsiteX10-3273" fmla="*/ 1243075 w 2085501"/>
                  <a:gd name="connsiteY10-3274" fmla="*/ 2275300 h 2561350"/>
                  <a:gd name="connsiteX11-3275" fmla="*/ 793019 w 2085501"/>
                  <a:gd name="connsiteY11-3276" fmla="*/ 2277680 h 2561350"/>
                  <a:gd name="connsiteX12-3277" fmla="*/ 822952 w 2085501"/>
                  <a:gd name="connsiteY12-3278" fmla="*/ 2167002 h 2561350"/>
                  <a:gd name="connsiteX13-3279" fmla="*/ 130027 w 2085501"/>
                  <a:gd name="connsiteY13-3280" fmla="*/ 2200159 h 2561350"/>
                  <a:gd name="connsiteX14-3281" fmla="*/ 1050 w 2085501"/>
                  <a:gd name="connsiteY14-3282" fmla="*/ 1657531 h 2561350"/>
                  <a:gd name="connsiteX15-3283" fmla="*/ 271446 w 2085501"/>
                  <a:gd name="connsiteY15-3284" fmla="*/ 1561668 h 2561350"/>
                  <a:gd name="connsiteX16-3285" fmla="*/ 249172 w 2085501"/>
                  <a:gd name="connsiteY16-3286" fmla="*/ 1045298 h 2561350"/>
                  <a:gd name="connsiteX17-3287" fmla="*/ 8510 w 2085501"/>
                  <a:gd name="connsiteY17-3288" fmla="*/ 1018431 h 2561350"/>
                  <a:gd name="connsiteX18-3289" fmla="*/ 110133 w 2085501"/>
                  <a:gd name="connsiteY18-3290" fmla="*/ 382371 h 2561350"/>
                  <a:gd name="connsiteX19-3291" fmla="*/ 827923 w 2085501"/>
                  <a:gd name="connsiteY19-3292" fmla="*/ 389002 h 2561350"/>
                  <a:gd name="connsiteX20-3293" fmla="*/ 793019 w 2085501"/>
                  <a:gd name="connsiteY20-3294" fmla="*/ 283670 h 2561350"/>
                  <a:gd name="connsiteX21-3295" fmla="*/ 1028762 w 2085501"/>
                  <a:gd name="connsiteY21-3296" fmla="*/ 3 h 2561350"/>
                  <a:gd name="connsiteX0-3297" fmla="*/ 1028762 w 2081039"/>
                  <a:gd name="connsiteY0-3298" fmla="*/ 3 h 2561350"/>
                  <a:gd name="connsiteX1-3299" fmla="*/ 1243075 w 2081039"/>
                  <a:gd name="connsiteY1-3300" fmla="*/ 286050 h 2561350"/>
                  <a:gd name="connsiteX2-3301" fmla="*/ 1220939 w 2081039"/>
                  <a:gd name="connsiteY2-3302" fmla="*/ 389002 h 2561350"/>
                  <a:gd name="connsiteX3-3303" fmla="*/ 1972227 w 2081039"/>
                  <a:gd name="connsiteY3-3304" fmla="*/ 369108 h 2561350"/>
                  <a:gd name="connsiteX4-3305" fmla="*/ 1863015 w 2081039"/>
                  <a:gd name="connsiteY4-3306" fmla="*/ 1037347 h 2561350"/>
                  <a:gd name="connsiteX5-3307" fmla="*/ 1847373 w 2081039"/>
                  <a:gd name="connsiteY5-3308" fmla="*/ 1520560 h 2561350"/>
                  <a:gd name="connsiteX6-3309" fmla="*/ 1998753 w 2081039"/>
                  <a:gd name="connsiteY6-3310" fmla="*/ 1456260 h 2561350"/>
                  <a:gd name="connsiteX7-3311" fmla="*/ 1952333 w 2081039"/>
                  <a:gd name="connsiteY7-3312" fmla="*/ 2180265 h 2561350"/>
                  <a:gd name="connsiteX8-3313" fmla="*/ 1223202 w 2081039"/>
                  <a:gd name="connsiteY8-3314" fmla="*/ 2167002 h 2561350"/>
                  <a:gd name="connsiteX9-3315" fmla="*/ 1243075 w 2081039"/>
                  <a:gd name="connsiteY9-3316" fmla="*/ 2275300 h 2561350"/>
                  <a:gd name="connsiteX10-3317" fmla="*/ 793019 w 2081039"/>
                  <a:gd name="connsiteY10-3318" fmla="*/ 2277680 h 2561350"/>
                  <a:gd name="connsiteX11-3319" fmla="*/ 822952 w 2081039"/>
                  <a:gd name="connsiteY11-3320" fmla="*/ 2167002 h 2561350"/>
                  <a:gd name="connsiteX12-3321" fmla="*/ 130027 w 2081039"/>
                  <a:gd name="connsiteY12-3322" fmla="*/ 2200159 h 2561350"/>
                  <a:gd name="connsiteX13-3323" fmla="*/ 1050 w 2081039"/>
                  <a:gd name="connsiteY13-3324" fmla="*/ 1657531 h 2561350"/>
                  <a:gd name="connsiteX14-3325" fmla="*/ 271446 w 2081039"/>
                  <a:gd name="connsiteY14-3326" fmla="*/ 1561668 h 2561350"/>
                  <a:gd name="connsiteX15-3327" fmla="*/ 249172 w 2081039"/>
                  <a:gd name="connsiteY15-3328" fmla="*/ 1045298 h 2561350"/>
                  <a:gd name="connsiteX16-3329" fmla="*/ 8510 w 2081039"/>
                  <a:gd name="connsiteY16-3330" fmla="*/ 1018431 h 2561350"/>
                  <a:gd name="connsiteX17-3331" fmla="*/ 110133 w 2081039"/>
                  <a:gd name="connsiteY17-3332" fmla="*/ 382371 h 2561350"/>
                  <a:gd name="connsiteX18-3333" fmla="*/ 827923 w 2081039"/>
                  <a:gd name="connsiteY18-3334" fmla="*/ 389002 h 2561350"/>
                  <a:gd name="connsiteX19-3335" fmla="*/ 793019 w 2081039"/>
                  <a:gd name="connsiteY19-3336" fmla="*/ 283670 h 2561350"/>
                  <a:gd name="connsiteX20-3337" fmla="*/ 1028762 w 2081039"/>
                  <a:gd name="connsiteY20-3338" fmla="*/ 3 h 2561350"/>
                  <a:gd name="connsiteX0-3339" fmla="*/ 1028762 w 2081039"/>
                  <a:gd name="connsiteY0-3340" fmla="*/ 3 h 2561350"/>
                  <a:gd name="connsiteX1-3341" fmla="*/ 1243075 w 2081039"/>
                  <a:gd name="connsiteY1-3342" fmla="*/ 286050 h 2561350"/>
                  <a:gd name="connsiteX2-3343" fmla="*/ 1220939 w 2081039"/>
                  <a:gd name="connsiteY2-3344" fmla="*/ 389002 h 2561350"/>
                  <a:gd name="connsiteX3-3345" fmla="*/ 1972227 w 2081039"/>
                  <a:gd name="connsiteY3-3346" fmla="*/ 369108 h 2561350"/>
                  <a:gd name="connsiteX4-3347" fmla="*/ 1933270 w 2081039"/>
                  <a:gd name="connsiteY4-3348" fmla="*/ 764780 h 2561350"/>
                  <a:gd name="connsiteX5-3349" fmla="*/ 1863015 w 2081039"/>
                  <a:gd name="connsiteY5-3350" fmla="*/ 1037347 h 2561350"/>
                  <a:gd name="connsiteX6-3351" fmla="*/ 1847373 w 2081039"/>
                  <a:gd name="connsiteY6-3352" fmla="*/ 1520560 h 2561350"/>
                  <a:gd name="connsiteX7-3353" fmla="*/ 1998753 w 2081039"/>
                  <a:gd name="connsiteY7-3354" fmla="*/ 1456260 h 2561350"/>
                  <a:gd name="connsiteX8-3355" fmla="*/ 1952333 w 2081039"/>
                  <a:gd name="connsiteY8-3356" fmla="*/ 2180265 h 2561350"/>
                  <a:gd name="connsiteX9-3357" fmla="*/ 1223202 w 2081039"/>
                  <a:gd name="connsiteY9-3358" fmla="*/ 2167002 h 2561350"/>
                  <a:gd name="connsiteX10-3359" fmla="*/ 1243075 w 2081039"/>
                  <a:gd name="connsiteY10-3360" fmla="*/ 2275300 h 2561350"/>
                  <a:gd name="connsiteX11-3361" fmla="*/ 793019 w 2081039"/>
                  <a:gd name="connsiteY11-3362" fmla="*/ 2277680 h 2561350"/>
                  <a:gd name="connsiteX12-3363" fmla="*/ 822952 w 2081039"/>
                  <a:gd name="connsiteY12-3364" fmla="*/ 2167002 h 2561350"/>
                  <a:gd name="connsiteX13-3365" fmla="*/ 130027 w 2081039"/>
                  <a:gd name="connsiteY13-3366" fmla="*/ 2200159 h 2561350"/>
                  <a:gd name="connsiteX14-3367" fmla="*/ 1050 w 2081039"/>
                  <a:gd name="connsiteY14-3368" fmla="*/ 1657531 h 2561350"/>
                  <a:gd name="connsiteX15-3369" fmla="*/ 271446 w 2081039"/>
                  <a:gd name="connsiteY15-3370" fmla="*/ 1561668 h 2561350"/>
                  <a:gd name="connsiteX16-3371" fmla="*/ 249172 w 2081039"/>
                  <a:gd name="connsiteY16-3372" fmla="*/ 1045298 h 2561350"/>
                  <a:gd name="connsiteX17-3373" fmla="*/ 8510 w 2081039"/>
                  <a:gd name="connsiteY17-3374" fmla="*/ 1018431 h 2561350"/>
                  <a:gd name="connsiteX18-3375" fmla="*/ 110133 w 2081039"/>
                  <a:gd name="connsiteY18-3376" fmla="*/ 382371 h 2561350"/>
                  <a:gd name="connsiteX19-3377" fmla="*/ 827923 w 2081039"/>
                  <a:gd name="connsiteY19-3378" fmla="*/ 389002 h 2561350"/>
                  <a:gd name="connsiteX20-3379" fmla="*/ 793019 w 2081039"/>
                  <a:gd name="connsiteY20-3380" fmla="*/ 283670 h 2561350"/>
                  <a:gd name="connsiteX21-3381" fmla="*/ 1028762 w 2081039"/>
                  <a:gd name="connsiteY21-3382" fmla="*/ 3 h 2561350"/>
                  <a:gd name="connsiteX0-3383" fmla="*/ 1028762 w 2081039"/>
                  <a:gd name="connsiteY0-3384" fmla="*/ 3 h 2561350"/>
                  <a:gd name="connsiteX1-3385" fmla="*/ 1243075 w 2081039"/>
                  <a:gd name="connsiteY1-3386" fmla="*/ 286050 h 2561350"/>
                  <a:gd name="connsiteX2-3387" fmla="*/ 1220939 w 2081039"/>
                  <a:gd name="connsiteY2-3388" fmla="*/ 389002 h 2561350"/>
                  <a:gd name="connsiteX3-3389" fmla="*/ 1972227 w 2081039"/>
                  <a:gd name="connsiteY3-3390" fmla="*/ 369108 h 2561350"/>
                  <a:gd name="connsiteX4-3391" fmla="*/ 2067556 w 2081039"/>
                  <a:gd name="connsiteY4-3392" fmla="*/ 961234 h 2561350"/>
                  <a:gd name="connsiteX5-3393" fmla="*/ 1863015 w 2081039"/>
                  <a:gd name="connsiteY5-3394" fmla="*/ 1037347 h 2561350"/>
                  <a:gd name="connsiteX6-3395" fmla="*/ 1847373 w 2081039"/>
                  <a:gd name="connsiteY6-3396" fmla="*/ 1520560 h 2561350"/>
                  <a:gd name="connsiteX7-3397" fmla="*/ 1998753 w 2081039"/>
                  <a:gd name="connsiteY7-3398" fmla="*/ 1456260 h 2561350"/>
                  <a:gd name="connsiteX8-3399" fmla="*/ 1952333 w 2081039"/>
                  <a:gd name="connsiteY8-3400" fmla="*/ 2180265 h 2561350"/>
                  <a:gd name="connsiteX9-3401" fmla="*/ 1223202 w 2081039"/>
                  <a:gd name="connsiteY9-3402" fmla="*/ 2167002 h 2561350"/>
                  <a:gd name="connsiteX10-3403" fmla="*/ 1243075 w 2081039"/>
                  <a:gd name="connsiteY10-3404" fmla="*/ 2275300 h 2561350"/>
                  <a:gd name="connsiteX11-3405" fmla="*/ 793019 w 2081039"/>
                  <a:gd name="connsiteY11-3406" fmla="*/ 2277680 h 2561350"/>
                  <a:gd name="connsiteX12-3407" fmla="*/ 822952 w 2081039"/>
                  <a:gd name="connsiteY12-3408" fmla="*/ 2167002 h 2561350"/>
                  <a:gd name="connsiteX13-3409" fmla="*/ 130027 w 2081039"/>
                  <a:gd name="connsiteY13-3410" fmla="*/ 2200159 h 2561350"/>
                  <a:gd name="connsiteX14-3411" fmla="*/ 1050 w 2081039"/>
                  <a:gd name="connsiteY14-3412" fmla="*/ 1657531 h 2561350"/>
                  <a:gd name="connsiteX15-3413" fmla="*/ 271446 w 2081039"/>
                  <a:gd name="connsiteY15-3414" fmla="*/ 1561668 h 2561350"/>
                  <a:gd name="connsiteX16-3415" fmla="*/ 249172 w 2081039"/>
                  <a:gd name="connsiteY16-3416" fmla="*/ 1045298 h 2561350"/>
                  <a:gd name="connsiteX17-3417" fmla="*/ 8510 w 2081039"/>
                  <a:gd name="connsiteY17-3418" fmla="*/ 1018431 h 2561350"/>
                  <a:gd name="connsiteX18-3419" fmla="*/ 110133 w 2081039"/>
                  <a:gd name="connsiteY18-3420" fmla="*/ 382371 h 2561350"/>
                  <a:gd name="connsiteX19-3421" fmla="*/ 827923 w 2081039"/>
                  <a:gd name="connsiteY19-3422" fmla="*/ 389002 h 2561350"/>
                  <a:gd name="connsiteX20-3423" fmla="*/ 793019 w 2081039"/>
                  <a:gd name="connsiteY20-3424" fmla="*/ 283670 h 2561350"/>
                  <a:gd name="connsiteX21-3425" fmla="*/ 1028762 w 2081039"/>
                  <a:gd name="connsiteY21-3426" fmla="*/ 3 h 2561350"/>
                  <a:gd name="connsiteX0-3427" fmla="*/ 1028762 w 2081039"/>
                  <a:gd name="connsiteY0-3428" fmla="*/ 3 h 2561350"/>
                  <a:gd name="connsiteX1-3429" fmla="*/ 1243075 w 2081039"/>
                  <a:gd name="connsiteY1-3430" fmla="*/ 286050 h 2561350"/>
                  <a:gd name="connsiteX2-3431" fmla="*/ 1220939 w 2081039"/>
                  <a:gd name="connsiteY2-3432" fmla="*/ 389002 h 2561350"/>
                  <a:gd name="connsiteX3-3433" fmla="*/ 1972227 w 2081039"/>
                  <a:gd name="connsiteY3-3434" fmla="*/ 369108 h 2561350"/>
                  <a:gd name="connsiteX4-3435" fmla="*/ 2067556 w 2081039"/>
                  <a:gd name="connsiteY4-3436" fmla="*/ 961234 h 2561350"/>
                  <a:gd name="connsiteX5-3437" fmla="*/ 1863015 w 2081039"/>
                  <a:gd name="connsiteY5-3438" fmla="*/ 1037347 h 2561350"/>
                  <a:gd name="connsiteX6-3439" fmla="*/ 1847373 w 2081039"/>
                  <a:gd name="connsiteY6-3440" fmla="*/ 1520560 h 2561350"/>
                  <a:gd name="connsiteX7-3441" fmla="*/ 1998753 w 2081039"/>
                  <a:gd name="connsiteY7-3442" fmla="*/ 1456260 h 2561350"/>
                  <a:gd name="connsiteX8-3443" fmla="*/ 1952333 w 2081039"/>
                  <a:gd name="connsiteY8-3444" fmla="*/ 2180265 h 2561350"/>
                  <a:gd name="connsiteX9-3445" fmla="*/ 1223202 w 2081039"/>
                  <a:gd name="connsiteY9-3446" fmla="*/ 2167002 h 2561350"/>
                  <a:gd name="connsiteX10-3447" fmla="*/ 1243075 w 2081039"/>
                  <a:gd name="connsiteY10-3448" fmla="*/ 2275300 h 2561350"/>
                  <a:gd name="connsiteX11-3449" fmla="*/ 793019 w 2081039"/>
                  <a:gd name="connsiteY11-3450" fmla="*/ 2277680 h 2561350"/>
                  <a:gd name="connsiteX12-3451" fmla="*/ 822952 w 2081039"/>
                  <a:gd name="connsiteY12-3452" fmla="*/ 2167002 h 2561350"/>
                  <a:gd name="connsiteX13-3453" fmla="*/ 130027 w 2081039"/>
                  <a:gd name="connsiteY13-3454" fmla="*/ 2200159 h 2561350"/>
                  <a:gd name="connsiteX14-3455" fmla="*/ 1050 w 2081039"/>
                  <a:gd name="connsiteY14-3456" fmla="*/ 1657531 h 2561350"/>
                  <a:gd name="connsiteX15-3457" fmla="*/ 271446 w 2081039"/>
                  <a:gd name="connsiteY15-3458" fmla="*/ 1561668 h 2561350"/>
                  <a:gd name="connsiteX16-3459" fmla="*/ 249172 w 2081039"/>
                  <a:gd name="connsiteY16-3460" fmla="*/ 1045298 h 2561350"/>
                  <a:gd name="connsiteX17-3461" fmla="*/ 8510 w 2081039"/>
                  <a:gd name="connsiteY17-3462" fmla="*/ 1018431 h 2561350"/>
                  <a:gd name="connsiteX18-3463" fmla="*/ 110133 w 2081039"/>
                  <a:gd name="connsiteY18-3464" fmla="*/ 382371 h 2561350"/>
                  <a:gd name="connsiteX19-3465" fmla="*/ 827923 w 2081039"/>
                  <a:gd name="connsiteY19-3466" fmla="*/ 389002 h 2561350"/>
                  <a:gd name="connsiteX20-3467" fmla="*/ 793019 w 2081039"/>
                  <a:gd name="connsiteY20-3468" fmla="*/ 283670 h 2561350"/>
                  <a:gd name="connsiteX21-3469" fmla="*/ 1028762 w 2081039"/>
                  <a:gd name="connsiteY21-3470" fmla="*/ 3 h 2561350"/>
                  <a:gd name="connsiteX0-3471" fmla="*/ 1028762 w 2081039"/>
                  <a:gd name="connsiteY0-3472" fmla="*/ 3 h 2561350"/>
                  <a:gd name="connsiteX1-3473" fmla="*/ 1243075 w 2081039"/>
                  <a:gd name="connsiteY1-3474" fmla="*/ 286050 h 2561350"/>
                  <a:gd name="connsiteX2-3475" fmla="*/ 1220939 w 2081039"/>
                  <a:gd name="connsiteY2-3476" fmla="*/ 389002 h 2561350"/>
                  <a:gd name="connsiteX3-3477" fmla="*/ 1957307 w 2081039"/>
                  <a:gd name="connsiteY3-3478" fmla="*/ 371595 h 2561350"/>
                  <a:gd name="connsiteX4-3479" fmla="*/ 2067556 w 2081039"/>
                  <a:gd name="connsiteY4-3480" fmla="*/ 961234 h 2561350"/>
                  <a:gd name="connsiteX5-3481" fmla="*/ 1863015 w 2081039"/>
                  <a:gd name="connsiteY5-3482" fmla="*/ 1037347 h 2561350"/>
                  <a:gd name="connsiteX6-3483" fmla="*/ 1847373 w 2081039"/>
                  <a:gd name="connsiteY6-3484" fmla="*/ 1520560 h 2561350"/>
                  <a:gd name="connsiteX7-3485" fmla="*/ 1998753 w 2081039"/>
                  <a:gd name="connsiteY7-3486" fmla="*/ 1456260 h 2561350"/>
                  <a:gd name="connsiteX8-3487" fmla="*/ 1952333 w 2081039"/>
                  <a:gd name="connsiteY8-3488" fmla="*/ 2180265 h 2561350"/>
                  <a:gd name="connsiteX9-3489" fmla="*/ 1223202 w 2081039"/>
                  <a:gd name="connsiteY9-3490" fmla="*/ 2167002 h 2561350"/>
                  <a:gd name="connsiteX10-3491" fmla="*/ 1243075 w 2081039"/>
                  <a:gd name="connsiteY10-3492" fmla="*/ 2275300 h 2561350"/>
                  <a:gd name="connsiteX11-3493" fmla="*/ 793019 w 2081039"/>
                  <a:gd name="connsiteY11-3494" fmla="*/ 2277680 h 2561350"/>
                  <a:gd name="connsiteX12-3495" fmla="*/ 822952 w 2081039"/>
                  <a:gd name="connsiteY12-3496" fmla="*/ 2167002 h 2561350"/>
                  <a:gd name="connsiteX13-3497" fmla="*/ 130027 w 2081039"/>
                  <a:gd name="connsiteY13-3498" fmla="*/ 2200159 h 2561350"/>
                  <a:gd name="connsiteX14-3499" fmla="*/ 1050 w 2081039"/>
                  <a:gd name="connsiteY14-3500" fmla="*/ 1657531 h 2561350"/>
                  <a:gd name="connsiteX15-3501" fmla="*/ 271446 w 2081039"/>
                  <a:gd name="connsiteY15-3502" fmla="*/ 1561668 h 2561350"/>
                  <a:gd name="connsiteX16-3503" fmla="*/ 249172 w 2081039"/>
                  <a:gd name="connsiteY16-3504" fmla="*/ 1045298 h 2561350"/>
                  <a:gd name="connsiteX17-3505" fmla="*/ 8510 w 2081039"/>
                  <a:gd name="connsiteY17-3506" fmla="*/ 1018431 h 2561350"/>
                  <a:gd name="connsiteX18-3507" fmla="*/ 110133 w 2081039"/>
                  <a:gd name="connsiteY18-3508" fmla="*/ 382371 h 2561350"/>
                  <a:gd name="connsiteX19-3509" fmla="*/ 827923 w 2081039"/>
                  <a:gd name="connsiteY19-3510" fmla="*/ 389002 h 2561350"/>
                  <a:gd name="connsiteX20-3511" fmla="*/ 793019 w 2081039"/>
                  <a:gd name="connsiteY20-3512" fmla="*/ 283670 h 2561350"/>
                  <a:gd name="connsiteX21-3513" fmla="*/ 1028762 w 2081039"/>
                  <a:gd name="connsiteY21-3514" fmla="*/ 3 h 2561350"/>
                  <a:gd name="connsiteX0-3515" fmla="*/ 1028762 w 2081039"/>
                  <a:gd name="connsiteY0-3516" fmla="*/ 3 h 2561350"/>
                  <a:gd name="connsiteX1-3517" fmla="*/ 1243075 w 2081039"/>
                  <a:gd name="connsiteY1-3518" fmla="*/ 286050 h 2561350"/>
                  <a:gd name="connsiteX2-3519" fmla="*/ 1220939 w 2081039"/>
                  <a:gd name="connsiteY2-3520" fmla="*/ 389002 h 2561350"/>
                  <a:gd name="connsiteX3-3521" fmla="*/ 1957307 w 2081039"/>
                  <a:gd name="connsiteY3-3522" fmla="*/ 371595 h 2561350"/>
                  <a:gd name="connsiteX4-3523" fmla="*/ 2067556 w 2081039"/>
                  <a:gd name="connsiteY4-3524" fmla="*/ 961234 h 2561350"/>
                  <a:gd name="connsiteX5-3525" fmla="*/ 1863015 w 2081039"/>
                  <a:gd name="connsiteY5-3526" fmla="*/ 1037347 h 2561350"/>
                  <a:gd name="connsiteX6-3527" fmla="*/ 1847373 w 2081039"/>
                  <a:gd name="connsiteY6-3528" fmla="*/ 1520560 h 2561350"/>
                  <a:gd name="connsiteX7-3529" fmla="*/ 1998753 w 2081039"/>
                  <a:gd name="connsiteY7-3530" fmla="*/ 1456260 h 2561350"/>
                  <a:gd name="connsiteX8-3531" fmla="*/ 1952333 w 2081039"/>
                  <a:gd name="connsiteY8-3532" fmla="*/ 2180265 h 2561350"/>
                  <a:gd name="connsiteX9-3533" fmla="*/ 1223202 w 2081039"/>
                  <a:gd name="connsiteY9-3534" fmla="*/ 2167002 h 2561350"/>
                  <a:gd name="connsiteX10-3535" fmla="*/ 1243075 w 2081039"/>
                  <a:gd name="connsiteY10-3536" fmla="*/ 2275300 h 2561350"/>
                  <a:gd name="connsiteX11-3537" fmla="*/ 793019 w 2081039"/>
                  <a:gd name="connsiteY11-3538" fmla="*/ 2277680 h 2561350"/>
                  <a:gd name="connsiteX12-3539" fmla="*/ 822952 w 2081039"/>
                  <a:gd name="connsiteY12-3540" fmla="*/ 2167002 h 2561350"/>
                  <a:gd name="connsiteX13-3541" fmla="*/ 130027 w 2081039"/>
                  <a:gd name="connsiteY13-3542" fmla="*/ 2200159 h 2561350"/>
                  <a:gd name="connsiteX14-3543" fmla="*/ 1050 w 2081039"/>
                  <a:gd name="connsiteY14-3544" fmla="*/ 1657531 h 2561350"/>
                  <a:gd name="connsiteX15-3545" fmla="*/ 271446 w 2081039"/>
                  <a:gd name="connsiteY15-3546" fmla="*/ 1561668 h 2561350"/>
                  <a:gd name="connsiteX16-3547" fmla="*/ 249172 w 2081039"/>
                  <a:gd name="connsiteY16-3548" fmla="*/ 1045298 h 2561350"/>
                  <a:gd name="connsiteX17-3549" fmla="*/ 8510 w 2081039"/>
                  <a:gd name="connsiteY17-3550" fmla="*/ 1018431 h 2561350"/>
                  <a:gd name="connsiteX18-3551" fmla="*/ 110133 w 2081039"/>
                  <a:gd name="connsiteY18-3552" fmla="*/ 382371 h 2561350"/>
                  <a:gd name="connsiteX19-3553" fmla="*/ 827923 w 2081039"/>
                  <a:gd name="connsiteY19-3554" fmla="*/ 389002 h 2561350"/>
                  <a:gd name="connsiteX20-3555" fmla="*/ 793019 w 2081039"/>
                  <a:gd name="connsiteY20-3556" fmla="*/ 283670 h 2561350"/>
                  <a:gd name="connsiteX21-3557" fmla="*/ 1028762 w 2081039"/>
                  <a:gd name="connsiteY21-3558" fmla="*/ 3 h 2561350"/>
                  <a:gd name="connsiteX0-3559" fmla="*/ 1028762 w 2081039"/>
                  <a:gd name="connsiteY0-3560" fmla="*/ 3 h 2561350"/>
                  <a:gd name="connsiteX1-3561" fmla="*/ 1243075 w 2081039"/>
                  <a:gd name="connsiteY1-3562" fmla="*/ 286050 h 2561350"/>
                  <a:gd name="connsiteX2-3563" fmla="*/ 1220939 w 2081039"/>
                  <a:gd name="connsiteY2-3564" fmla="*/ 389002 h 2561350"/>
                  <a:gd name="connsiteX3-3565" fmla="*/ 1959793 w 2081039"/>
                  <a:gd name="connsiteY3-3566" fmla="*/ 361648 h 2561350"/>
                  <a:gd name="connsiteX4-3567" fmla="*/ 2067556 w 2081039"/>
                  <a:gd name="connsiteY4-3568" fmla="*/ 961234 h 2561350"/>
                  <a:gd name="connsiteX5-3569" fmla="*/ 1863015 w 2081039"/>
                  <a:gd name="connsiteY5-3570" fmla="*/ 1037347 h 2561350"/>
                  <a:gd name="connsiteX6-3571" fmla="*/ 1847373 w 2081039"/>
                  <a:gd name="connsiteY6-3572" fmla="*/ 1520560 h 2561350"/>
                  <a:gd name="connsiteX7-3573" fmla="*/ 1998753 w 2081039"/>
                  <a:gd name="connsiteY7-3574" fmla="*/ 1456260 h 2561350"/>
                  <a:gd name="connsiteX8-3575" fmla="*/ 1952333 w 2081039"/>
                  <a:gd name="connsiteY8-3576" fmla="*/ 2180265 h 2561350"/>
                  <a:gd name="connsiteX9-3577" fmla="*/ 1223202 w 2081039"/>
                  <a:gd name="connsiteY9-3578" fmla="*/ 2167002 h 2561350"/>
                  <a:gd name="connsiteX10-3579" fmla="*/ 1243075 w 2081039"/>
                  <a:gd name="connsiteY10-3580" fmla="*/ 2275300 h 2561350"/>
                  <a:gd name="connsiteX11-3581" fmla="*/ 793019 w 2081039"/>
                  <a:gd name="connsiteY11-3582" fmla="*/ 2277680 h 2561350"/>
                  <a:gd name="connsiteX12-3583" fmla="*/ 822952 w 2081039"/>
                  <a:gd name="connsiteY12-3584" fmla="*/ 2167002 h 2561350"/>
                  <a:gd name="connsiteX13-3585" fmla="*/ 130027 w 2081039"/>
                  <a:gd name="connsiteY13-3586" fmla="*/ 2200159 h 2561350"/>
                  <a:gd name="connsiteX14-3587" fmla="*/ 1050 w 2081039"/>
                  <a:gd name="connsiteY14-3588" fmla="*/ 1657531 h 2561350"/>
                  <a:gd name="connsiteX15-3589" fmla="*/ 271446 w 2081039"/>
                  <a:gd name="connsiteY15-3590" fmla="*/ 1561668 h 2561350"/>
                  <a:gd name="connsiteX16-3591" fmla="*/ 249172 w 2081039"/>
                  <a:gd name="connsiteY16-3592" fmla="*/ 1045298 h 2561350"/>
                  <a:gd name="connsiteX17-3593" fmla="*/ 8510 w 2081039"/>
                  <a:gd name="connsiteY17-3594" fmla="*/ 1018431 h 2561350"/>
                  <a:gd name="connsiteX18-3595" fmla="*/ 110133 w 2081039"/>
                  <a:gd name="connsiteY18-3596" fmla="*/ 382371 h 2561350"/>
                  <a:gd name="connsiteX19-3597" fmla="*/ 827923 w 2081039"/>
                  <a:gd name="connsiteY19-3598" fmla="*/ 389002 h 2561350"/>
                  <a:gd name="connsiteX20-3599" fmla="*/ 793019 w 2081039"/>
                  <a:gd name="connsiteY20-3600" fmla="*/ 283670 h 2561350"/>
                  <a:gd name="connsiteX21-3601" fmla="*/ 1028762 w 2081039"/>
                  <a:gd name="connsiteY21-3602" fmla="*/ 3 h 2561350"/>
                  <a:gd name="connsiteX0-3603" fmla="*/ 1028762 w 2081039"/>
                  <a:gd name="connsiteY0-3604" fmla="*/ 3 h 2561350"/>
                  <a:gd name="connsiteX1-3605" fmla="*/ 1243075 w 2081039"/>
                  <a:gd name="connsiteY1-3606" fmla="*/ 286050 h 2561350"/>
                  <a:gd name="connsiteX2-3607" fmla="*/ 1220939 w 2081039"/>
                  <a:gd name="connsiteY2-3608" fmla="*/ 389002 h 2561350"/>
                  <a:gd name="connsiteX3-3609" fmla="*/ 1959793 w 2081039"/>
                  <a:gd name="connsiteY3-3610" fmla="*/ 361648 h 2561350"/>
                  <a:gd name="connsiteX4-3611" fmla="*/ 2067556 w 2081039"/>
                  <a:gd name="connsiteY4-3612" fmla="*/ 961234 h 2561350"/>
                  <a:gd name="connsiteX5-3613" fmla="*/ 1863015 w 2081039"/>
                  <a:gd name="connsiteY5-3614" fmla="*/ 1037347 h 2561350"/>
                  <a:gd name="connsiteX6-3615" fmla="*/ 1847373 w 2081039"/>
                  <a:gd name="connsiteY6-3616" fmla="*/ 1520560 h 2561350"/>
                  <a:gd name="connsiteX7-3617" fmla="*/ 1998753 w 2081039"/>
                  <a:gd name="connsiteY7-3618" fmla="*/ 1456260 h 2561350"/>
                  <a:gd name="connsiteX8-3619" fmla="*/ 1952333 w 2081039"/>
                  <a:gd name="connsiteY8-3620" fmla="*/ 2180265 h 2561350"/>
                  <a:gd name="connsiteX9-3621" fmla="*/ 1223202 w 2081039"/>
                  <a:gd name="connsiteY9-3622" fmla="*/ 2167002 h 2561350"/>
                  <a:gd name="connsiteX10-3623" fmla="*/ 1243075 w 2081039"/>
                  <a:gd name="connsiteY10-3624" fmla="*/ 2275300 h 2561350"/>
                  <a:gd name="connsiteX11-3625" fmla="*/ 793019 w 2081039"/>
                  <a:gd name="connsiteY11-3626" fmla="*/ 2277680 h 2561350"/>
                  <a:gd name="connsiteX12-3627" fmla="*/ 822952 w 2081039"/>
                  <a:gd name="connsiteY12-3628" fmla="*/ 2167002 h 2561350"/>
                  <a:gd name="connsiteX13-3629" fmla="*/ 130027 w 2081039"/>
                  <a:gd name="connsiteY13-3630" fmla="*/ 2200159 h 2561350"/>
                  <a:gd name="connsiteX14-3631" fmla="*/ 1050 w 2081039"/>
                  <a:gd name="connsiteY14-3632" fmla="*/ 1657531 h 2561350"/>
                  <a:gd name="connsiteX15-3633" fmla="*/ 271446 w 2081039"/>
                  <a:gd name="connsiteY15-3634" fmla="*/ 1561668 h 2561350"/>
                  <a:gd name="connsiteX16-3635" fmla="*/ 249172 w 2081039"/>
                  <a:gd name="connsiteY16-3636" fmla="*/ 1045298 h 2561350"/>
                  <a:gd name="connsiteX17-3637" fmla="*/ 8510 w 2081039"/>
                  <a:gd name="connsiteY17-3638" fmla="*/ 1018431 h 2561350"/>
                  <a:gd name="connsiteX18-3639" fmla="*/ 110133 w 2081039"/>
                  <a:gd name="connsiteY18-3640" fmla="*/ 382371 h 2561350"/>
                  <a:gd name="connsiteX19-3641" fmla="*/ 827923 w 2081039"/>
                  <a:gd name="connsiteY19-3642" fmla="*/ 389002 h 2561350"/>
                  <a:gd name="connsiteX20-3643" fmla="*/ 793019 w 2081039"/>
                  <a:gd name="connsiteY20-3644" fmla="*/ 283670 h 2561350"/>
                  <a:gd name="connsiteX21-3645" fmla="*/ 1028762 w 2081039"/>
                  <a:gd name="connsiteY21-3646" fmla="*/ 3 h 2561350"/>
                  <a:gd name="connsiteX0-3647" fmla="*/ 1028762 w 2072429"/>
                  <a:gd name="connsiteY0-3648" fmla="*/ 3 h 2561350"/>
                  <a:gd name="connsiteX1-3649" fmla="*/ 1243075 w 2072429"/>
                  <a:gd name="connsiteY1-3650" fmla="*/ 286050 h 2561350"/>
                  <a:gd name="connsiteX2-3651" fmla="*/ 1220939 w 2072429"/>
                  <a:gd name="connsiteY2-3652" fmla="*/ 389002 h 2561350"/>
                  <a:gd name="connsiteX3-3653" fmla="*/ 1959793 w 2072429"/>
                  <a:gd name="connsiteY3-3654" fmla="*/ 361648 h 2561350"/>
                  <a:gd name="connsiteX4-3655" fmla="*/ 2067556 w 2072429"/>
                  <a:gd name="connsiteY4-3656" fmla="*/ 961234 h 2561350"/>
                  <a:gd name="connsiteX5-3657" fmla="*/ 1863015 w 2072429"/>
                  <a:gd name="connsiteY5-3658" fmla="*/ 1037347 h 2561350"/>
                  <a:gd name="connsiteX6-3659" fmla="*/ 1847373 w 2072429"/>
                  <a:gd name="connsiteY6-3660" fmla="*/ 1520560 h 2561350"/>
                  <a:gd name="connsiteX7-3661" fmla="*/ 1952333 w 2072429"/>
                  <a:gd name="connsiteY7-3662" fmla="*/ 2180265 h 2561350"/>
                  <a:gd name="connsiteX8-3663" fmla="*/ 1223202 w 2072429"/>
                  <a:gd name="connsiteY8-3664" fmla="*/ 2167002 h 2561350"/>
                  <a:gd name="connsiteX9-3665" fmla="*/ 1243075 w 2072429"/>
                  <a:gd name="connsiteY9-3666" fmla="*/ 2275300 h 2561350"/>
                  <a:gd name="connsiteX10-3667" fmla="*/ 793019 w 2072429"/>
                  <a:gd name="connsiteY10-3668" fmla="*/ 2277680 h 2561350"/>
                  <a:gd name="connsiteX11-3669" fmla="*/ 822952 w 2072429"/>
                  <a:gd name="connsiteY11-3670" fmla="*/ 2167002 h 2561350"/>
                  <a:gd name="connsiteX12-3671" fmla="*/ 130027 w 2072429"/>
                  <a:gd name="connsiteY12-3672" fmla="*/ 2200159 h 2561350"/>
                  <a:gd name="connsiteX13-3673" fmla="*/ 1050 w 2072429"/>
                  <a:gd name="connsiteY13-3674" fmla="*/ 1657531 h 2561350"/>
                  <a:gd name="connsiteX14-3675" fmla="*/ 271446 w 2072429"/>
                  <a:gd name="connsiteY14-3676" fmla="*/ 1561668 h 2561350"/>
                  <a:gd name="connsiteX15-3677" fmla="*/ 249172 w 2072429"/>
                  <a:gd name="connsiteY15-3678" fmla="*/ 1045298 h 2561350"/>
                  <a:gd name="connsiteX16-3679" fmla="*/ 8510 w 2072429"/>
                  <a:gd name="connsiteY16-3680" fmla="*/ 1018431 h 2561350"/>
                  <a:gd name="connsiteX17-3681" fmla="*/ 110133 w 2072429"/>
                  <a:gd name="connsiteY17-3682" fmla="*/ 382371 h 2561350"/>
                  <a:gd name="connsiteX18-3683" fmla="*/ 827923 w 2072429"/>
                  <a:gd name="connsiteY18-3684" fmla="*/ 389002 h 2561350"/>
                  <a:gd name="connsiteX19-3685" fmla="*/ 793019 w 2072429"/>
                  <a:gd name="connsiteY19-3686" fmla="*/ 283670 h 2561350"/>
                  <a:gd name="connsiteX20-3687" fmla="*/ 1028762 w 2072429"/>
                  <a:gd name="connsiteY20-3688" fmla="*/ 3 h 2561350"/>
                  <a:gd name="connsiteX0-3689" fmla="*/ 1028762 w 2072429"/>
                  <a:gd name="connsiteY0-3690" fmla="*/ 3 h 2561350"/>
                  <a:gd name="connsiteX1-3691" fmla="*/ 1243075 w 2072429"/>
                  <a:gd name="connsiteY1-3692" fmla="*/ 286050 h 2561350"/>
                  <a:gd name="connsiteX2-3693" fmla="*/ 1220939 w 2072429"/>
                  <a:gd name="connsiteY2-3694" fmla="*/ 389002 h 2561350"/>
                  <a:gd name="connsiteX3-3695" fmla="*/ 1959793 w 2072429"/>
                  <a:gd name="connsiteY3-3696" fmla="*/ 361648 h 2561350"/>
                  <a:gd name="connsiteX4-3697" fmla="*/ 2067556 w 2072429"/>
                  <a:gd name="connsiteY4-3698" fmla="*/ 961234 h 2561350"/>
                  <a:gd name="connsiteX5-3699" fmla="*/ 1863015 w 2072429"/>
                  <a:gd name="connsiteY5-3700" fmla="*/ 1037347 h 2561350"/>
                  <a:gd name="connsiteX6-3701" fmla="*/ 1847373 w 2072429"/>
                  <a:gd name="connsiteY6-3702" fmla="*/ 1520560 h 2561350"/>
                  <a:gd name="connsiteX7-3703" fmla="*/ 1890996 w 2072429"/>
                  <a:gd name="connsiteY7-3704" fmla="*/ 1722186 h 2561350"/>
                  <a:gd name="connsiteX8-3705" fmla="*/ 1952333 w 2072429"/>
                  <a:gd name="connsiteY8-3706" fmla="*/ 2180265 h 2561350"/>
                  <a:gd name="connsiteX9-3707" fmla="*/ 1223202 w 2072429"/>
                  <a:gd name="connsiteY9-3708" fmla="*/ 2167002 h 2561350"/>
                  <a:gd name="connsiteX10-3709" fmla="*/ 1243075 w 2072429"/>
                  <a:gd name="connsiteY10-3710" fmla="*/ 2275300 h 2561350"/>
                  <a:gd name="connsiteX11-3711" fmla="*/ 793019 w 2072429"/>
                  <a:gd name="connsiteY11-3712" fmla="*/ 2277680 h 2561350"/>
                  <a:gd name="connsiteX12-3713" fmla="*/ 822952 w 2072429"/>
                  <a:gd name="connsiteY12-3714" fmla="*/ 2167002 h 2561350"/>
                  <a:gd name="connsiteX13-3715" fmla="*/ 130027 w 2072429"/>
                  <a:gd name="connsiteY13-3716" fmla="*/ 2200159 h 2561350"/>
                  <a:gd name="connsiteX14-3717" fmla="*/ 1050 w 2072429"/>
                  <a:gd name="connsiteY14-3718" fmla="*/ 1657531 h 2561350"/>
                  <a:gd name="connsiteX15-3719" fmla="*/ 271446 w 2072429"/>
                  <a:gd name="connsiteY15-3720" fmla="*/ 1561668 h 2561350"/>
                  <a:gd name="connsiteX16-3721" fmla="*/ 249172 w 2072429"/>
                  <a:gd name="connsiteY16-3722" fmla="*/ 1045298 h 2561350"/>
                  <a:gd name="connsiteX17-3723" fmla="*/ 8510 w 2072429"/>
                  <a:gd name="connsiteY17-3724" fmla="*/ 1018431 h 2561350"/>
                  <a:gd name="connsiteX18-3725" fmla="*/ 110133 w 2072429"/>
                  <a:gd name="connsiteY18-3726" fmla="*/ 382371 h 2561350"/>
                  <a:gd name="connsiteX19-3727" fmla="*/ 827923 w 2072429"/>
                  <a:gd name="connsiteY19-3728" fmla="*/ 389002 h 2561350"/>
                  <a:gd name="connsiteX20-3729" fmla="*/ 793019 w 2072429"/>
                  <a:gd name="connsiteY20-3730" fmla="*/ 283670 h 2561350"/>
                  <a:gd name="connsiteX21-3731" fmla="*/ 1028762 w 2072429"/>
                  <a:gd name="connsiteY21-3732" fmla="*/ 3 h 2561350"/>
                  <a:gd name="connsiteX0-3733" fmla="*/ 1028762 w 2072429"/>
                  <a:gd name="connsiteY0-3734" fmla="*/ 3 h 2561350"/>
                  <a:gd name="connsiteX1-3735" fmla="*/ 1243075 w 2072429"/>
                  <a:gd name="connsiteY1-3736" fmla="*/ 286050 h 2561350"/>
                  <a:gd name="connsiteX2-3737" fmla="*/ 1220939 w 2072429"/>
                  <a:gd name="connsiteY2-3738" fmla="*/ 389002 h 2561350"/>
                  <a:gd name="connsiteX3-3739" fmla="*/ 1959793 w 2072429"/>
                  <a:gd name="connsiteY3-3740" fmla="*/ 361648 h 2561350"/>
                  <a:gd name="connsiteX4-3741" fmla="*/ 2067556 w 2072429"/>
                  <a:gd name="connsiteY4-3742" fmla="*/ 961234 h 2561350"/>
                  <a:gd name="connsiteX5-3743" fmla="*/ 1863015 w 2072429"/>
                  <a:gd name="connsiteY5-3744" fmla="*/ 1037347 h 2561350"/>
                  <a:gd name="connsiteX6-3745" fmla="*/ 1847373 w 2072429"/>
                  <a:gd name="connsiteY6-3746" fmla="*/ 1520560 h 2561350"/>
                  <a:gd name="connsiteX7-3747" fmla="*/ 2065070 w 2072429"/>
                  <a:gd name="connsiteY7-3748" fmla="*/ 1597847 h 2561350"/>
                  <a:gd name="connsiteX8-3749" fmla="*/ 1952333 w 2072429"/>
                  <a:gd name="connsiteY8-3750" fmla="*/ 2180265 h 2561350"/>
                  <a:gd name="connsiteX9-3751" fmla="*/ 1223202 w 2072429"/>
                  <a:gd name="connsiteY9-3752" fmla="*/ 2167002 h 2561350"/>
                  <a:gd name="connsiteX10-3753" fmla="*/ 1243075 w 2072429"/>
                  <a:gd name="connsiteY10-3754" fmla="*/ 2275300 h 2561350"/>
                  <a:gd name="connsiteX11-3755" fmla="*/ 793019 w 2072429"/>
                  <a:gd name="connsiteY11-3756" fmla="*/ 2277680 h 2561350"/>
                  <a:gd name="connsiteX12-3757" fmla="*/ 822952 w 2072429"/>
                  <a:gd name="connsiteY12-3758" fmla="*/ 2167002 h 2561350"/>
                  <a:gd name="connsiteX13-3759" fmla="*/ 130027 w 2072429"/>
                  <a:gd name="connsiteY13-3760" fmla="*/ 2200159 h 2561350"/>
                  <a:gd name="connsiteX14-3761" fmla="*/ 1050 w 2072429"/>
                  <a:gd name="connsiteY14-3762" fmla="*/ 1657531 h 2561350"/>
                  <a:gd name="connsiteX15-3763" fmla="*/ 271446 w 2072429"/>
                  <a:gd name="connsiteY15-3764" fmla="*/ 1561668 h 2561350"/>
                  <a:gd name="connsiteX16-3765" fmla="*/ 249172 w 2072429"/>
                  <a:gd name="connsiteY16-3766" fmla="*/ 1045298 h 2561350"/>
                  <a:gd name="connsiteX17-3767" fmla="*/ 8510 w 2072429"/>
                  <a:gd name="connsiteY17-3768" fmla="*/ 1018431 h 2561350"/>
                  <a:gd name="connsiteX18-3769" fmla="*/ 110133 w 2072429"/>
                  <a:gd name="connsiteY18-3770" fmla="*/ 382371 h 2561350"/>
                  <a:gd name="connsiteX19-3771" fmla="*/ 827923 w 2072429"/>
                  <a:gd name="connsiteY19-3772" fmla="*/ 389002 h 2561350"/>
                  <a:gd name="connsiteX20-3773" fmla="*/ 793019 w 2072429"/>
                  <a:gd name="connsiteY20-3774" fmla="*/ 283670 h 2561350"/>
                  <a:gd name="connsiteX21-3775" fmla="*/ 1028762 w 2072429"/>
                  <a:gd name="connsiteY21-3776" fmla="*/ 3 h 2561350"/>
                  <a:gd name="connsiteX0-3777" fmla="*/ 1028762 w 2072429"/>
                  <a:gd name="connsiteY0-3778" fmla="*/ 3 h 2561350"/>
                  <a:gd name="connsiteX1-3779" fmla="*/ 1243075 w 2072429"/>
                  <a:gd name="connsiteY1-3780" fmla="*/ 286050 h 2561350"/>
                  <a:gd name="connsiteX2-3781" fmla="*/ 1220939 w 2072429"/>
                  <a:gd name="connsiteY2-3782" fmla="*/ 389002 h 2561350"/>
                  <a:gd name="connsiteX3-3783" fmla="*/ 1959793 w 2072429"/>
                  <a:gd name="connsiteY3-3784" fmla="*/ 361648 h 2561350"/>
                  <a:gd name="connsiteX4-3785" fmla="*/ 2067556 w 2072429"/>
                  <a:gd name="connsiteY4-3786" fmla="*/ 961234 h 2561350"/>
                  <a:gd name="connsiteX5-3787" fmla="*/ 1863015 w 2072429"/>
                  <a:gd name="connsiteY5-3788" fmla="*/ 1037347 h 2561350"/>
                  <a:gd name="connsiteX6-3789" fmla="*/ 1847373 w 2072429"/>
                  <a:gd name="connsiteY6-3790" fmla="*/ 1520560 h 2561350"/>
                  <a:gd name="connsiteX7-3791" fmla="*/ 2065070 w 2072429"/>
                  <a:gd name="connsiteY7-3792" fmla="*/ 1597847 h 2561350"/>
                  <a:gd name="connsiteX8-3793" fmla="*/ 1952333 w 2072429"/>
                  <a:gd name="connsiteY8-3794" fmla="*/ 2180265 h 2561350"/>
                  <a:gd name="connsiteX9-3795" fmla="*/ 1223202 w 2072429"/>
                  <a:gd name="connsiteY9-3796" fmla="*/ 2167002 h 2561350"/>
                  <a:gd name="connsiteX10-3797" fmla="*/ 1243075 w 2072429"/>
                  <a:gd name="connsiteY10-3798" fmla="*/ 2275300 h 2561350"/>
                  <a:gd name="connsiteX11-3799" fmla="*/ 793019 w 2072429"/>
                  <a:gd name="connsiteY11-3800" fmla="*/ 2277680 h 2561350"/>
                  <a:gd name="connsiteX12-3801" fmla="*/ 822952 w 2072429"/>
                  <a:gd name="connsiteY12-3802" fmla="*/ 2167002 h 2561350"/>
                  <a:gd name="connsiteX13-3803" fmla="*/ 130027 w 2072429"/>
                  <a:gd name="connsiteY13-3804" fmla="*/ 2200159 h 2561350"/>
                  <a:gd name="connsiteX14-3805" fmla="*/ 1050 w 2072429"/>
                  <a:gd name="connsiteY14-3806" fmla="*/ 1657531 h 2561350"/>
                  <a:gd name="connsiteX15-3807" fmla="*/ 271446 w 2072429"/>
                  <a:gd name="connsiteY15-3808" fmla="*/ 1561668 h 2561350"/>
                  <a:gd name="connsiteX16-3809" fmla="*/ 249172 w 2072429"/>
                  <a:gd name="connsiteY16-3810" fmla="*/ 1045298 h 2561350"/>
                  <a:gd name="connsiteX17-3811" fmla="*/ 8510 w 2072429"/>
                  <a:gd name="connsiteY17-3812" fmla="*/ 1018431 h 2561350"/>
                  <a:gd name="connsiteX18-3813" fmla="*/ 110133 w 2072429"/>
                  <a:gd name="connsiteY18-3814" fmla="*/ 382371 h 2561350"/>
                  <a:gd name="connsiteX19-3815" fmla="*/ 827923 w 2072429"/>
                  <a:gd name="connsiteY19-3816" fmla="*/ 389002 h 2561350"/>
                  <a:gd name="connsiteX20-3817" fmla="*/ 793019 w 2072429"/>
                  <a:gd name="connsiteY20-3818" fmla="*/ 283670 h 2561350"/>
                  <a:gd name="connsiteX21-3819" fmla="*/ 1028762 w 2072429"/>
                  <a:gd name="connsiteY21-3820" fmla="*/ 3 h 2561350"/>
                  <a:gd name="connsiteX0-3821" fmla="*/ 1028762 w 2072429"/>
                  <a:gd name="connsiteY0-3822" fmla="*/ 3 h 2561350"/>
                  <a:gd name="connsiteX1-3823" fmla="*/ 1243075 w 2072429"/>
                  <a:gd name="connsiteY1-3824" fmla="*/ 286050 h 2561350"/>
                  <a:gd name="connsiteX2-3825" fmla="*/ 1220939 w 2072429"/>
                  <a:gd name="connsiteY2-3826" fmla="*/ 389002 h 2561350"/>
                  <a:gd name="connsiteX3-3827" fmla="*/ 1959793 w 2072429"/>
                  <a:gd name="connsiteY3-3828" fmla="*/ 361648 h 2561350"/>
                  <a:gd name="connsiteX4-3829" fmla="*/ 2067556 w 2072429"/>
                  <a:gd name="connsiteY4-3830" fmla="*/ 961234 h 2561350"/>
                  <a:gd name="connsiteX5-3831" fmla="*/ 1863015 w 2072429"/>
                  <a:gd name="connsiteY5-3832" fmla="*/ 1037347 h 2561350"/>
                  <a:gd name="connsiteX6-3833" fmla="*/ 1847373 w 2072429"/>
                  <a:gd name="connsiteY6-3834" fmla="*/ 1520560 h 2561350"/>
                  <a:gd name="connsiteX7-3835" fmla="*/ 2065070 w 2072429"/>
                  <a:gd name="connsiteY7-3836" fmla="*/ 1597847 h 2561350"/>
                  <a:gd name="connsiteX8-3837" fmla="*/ 1952333 w 2072429"/>
                  <a:gd name="connsiteY8-3838" fmla="*/ 2180265 h 2561350"/>
                  <a:gd name="connsiteX9-3839" fmla="*/ 1223202 w 2072429"/>
                  <a:gd name="connsiteY9-3840" fmla="*/ 2167002 h 2561350"/>
                  <a:gd name="connsiteX10-3841" fmla="*/ 1243075 w 2072429"/>
                  <a:gd name="connsiteY10-3842" fmla="*/ 2275300 h 2561350"/>
                  <a:gd name="connsiteX11-3843" fmla="*/ 793019 w 2072429"/>
                  <a:gd name="connsiteY11-3844" fmla="*/ 2277680 h 2561350"/>
                  <a:gd name="connsiteX12-3845" fmla="*/ 822952 w 2072429"/>
                  <a:gd name="connsiteY12-3846" fmla="*/ 2167002 h 2561350"/>
                  <a:gd name="connsiteX13-3847" fmla="*/ 130027 w 2072429"/>
                  <a:gd name="connsiteY13-3848" fmla="*/ 2200159 h 2561350"/>
                  <a:gd name="connsiteX14-3849" fmla="*/ 1050 w 2072429"/>
                  <a:gd name="connsiteY14-3850" fmla="*/ 1657531 h 2561350"/>
                  <a:gd name="connsiteX15-3851" fmla="*/ 271446 w 2072429"/>
                  <a:gd name="connsiteY15-3852" fmla="*/ 1561668 h 2561350"/>
                  <a:gd name="connsiteX16-3853" fmla="*/ 249172 w 2072429"/>
                  <a:gd name="connsiteY16-3854" fmla="*/ 1045298 h 2561350"/>
                  <a:gd name="connsiteX17-3855" fmla="*/ 8510 w 2072429"/>
                  <a:gd name="connsiteY17-3856" fmla="*/ 1018431 h 2561350"/>
                  <a:gd name="connsiteX18-3857" fmla="*/ 110133 w 2072429"/>
                  <a:gd name="connsiteY18-3858" fmla="*/ 382371 h 2561350"/>
                  <a:gd name="connsiteX19-3859" fmla="*/ 827923 w 2072429"/>
                  <a:gd name="connsiteY19-3860" fmla="*/ 389002 h 2561350"/>
                  <a:gd name="connsiteX20-3861" fmla="*/ 793019 w 2072429"/>
                  <a:gd name="connsiteY20-3862" fmla="*/ 283670 h 2561350"/>
                  <a:gd name="connsiteX21-3863" fmla="*/ 1028762 w 2072429"/>
                  <a:gd name="connsiteY21-3864" fmla="*/ 3 h 2561350"/>
                  <a:gd name="connsiteX0-3865" fmla="*/ 1028762 w 2072429"/>
                  <a:gd name="connsiteY0-3866" fmla="*/ 3 h 2561350"/>
                  <a:gd name="connsiteX1-3867" fmla="*/ 1243075 w 2072429"/>
                  <a:gd name="connsiteY1-3868" fmla="*/ 286050 h 2561350"/>
                  <a:gd name="connsiteX2-3869" fmla="*/ 1220939 w 2072429"/>
                  <a:gd name="connsiteY2-3870" fmla="*/ 389002 h 2561350"/>
                  <a:gd name="connsiteX3-3871" fmla="*/ 1959793 w 2072429"/>
                  <a:gd name="connsiteY3-3872" fmla="*/ 361648 h 2561350"/>
                  <a:gd name="connsiteX4-3873" fmla="*/ 2067556 w 2072429"/>
                  <a:gd name="connsiteY4-3874" fmla="*/ 961234 h 2561350"/>
                  <a:gd name="connsiteX5-3875" fmla="*/ 1863015 w 2072429"/>
                  <a:gd name="connsiteY5-3876" fmla="*/ 1037347 h 2561350"/>
                  <a:gd name="connsiteX6-3877" fmla="*/ 1847373 w 2072429"/>
                  <a:gd name="connsiteY6-3878" fmla="*/ 1535481 h 2561350"/>
                  <a:gd name="connsiteX7-3879" fmla="*/ 2065070 w 2072429"/>
                  <a:gd name="connsiteY7-3880" fmla="*/ 1597847 h 2561350"/>
                  <a:gd name="connsiteX8-3881" fmla="*/ 1952333 w 2072429"/>
                  <a:gd name="connsiteY8-3882" fmla="*/ 2180265 h 2561350"/>
                  <a:gd name="connsiteX9-3883" fmla="*/ 1223202 w 2072429"/>
                  <a:gd name="connsiteY9-3884" fmla="*/ 2167002 h 2561350"/>
                  <a:gd name="connsiteX10-3885" fmla="*/ 1243075 w 2072429"/>
                  <a:gd name="connsiteY10-3886" fmla="*/ 2275300 h 2561350"/>
                  <a:gd name="connsiteX11-3887" fmla="*/ 793019 w 2072429"/>
                  <a:gd name="connsiteY11-3888" fmla="*/ 2277680 h 2561350"/>
                  <a:gd name="connsiteX12-3889" fmla="*/ 822952 w 2072429"/>
                  <a:gd name="connsiteY12-3890" fmla="*/ 2167002 h 2561350"/>
                  <a:gd name="connsiteX13-3891" fmla="*/ 130027 w 2072429"/>
                  <a:gd name="connsiteY13-3892" fmla="*/ 2200159 h 2561350"/>
                  <a:gd name="connsiteX14-3893" fmla="*/ 1050 w 2072429"/>
                  <a:gd name="connsiteY14-3894" fmla="*/ 1657531 h 2561350"/>
                  <a:gd name="connsiteX15-3895" fmla="*/ 271446 w 2072429"/>
                  <a:gd name="connsiteY15-3896" fmla="*/ 1561668 h 2561350"/>
                  <a:gd name="connsiteX16-3897" fmla="*/ 249172 w 2072429"/>
                  <a:gd name="connsiteY16-3898" fmla="*/ 1045298 h 2561350"/>
                  <a:gd name="connsiteX17-3899" fmla="*/ 8510 w 2072429"/>
                  <a:gd name="connsiteY17-3900" fmla="*/ 1018431 h 2561350"/>
                  <a:gd name="connsiteX18-3901" fmla="*/ 110133 w 2072429"/>
                  <a:gd name="connsiteY18-3902" fmla="*/ 382371 h 2561350"/>
                  <a:gd name="connsiteX19-3903" fmla="*/ 827923 w 2072429"/>
                  <a:gd name="connsiteY19-3904" fmla="*/ 389002 h 2561350"/>
                  <a:gd name="connsiteX20-3905" fmla="*/ 793019 w 2072429"/>
                  <a:gd name="connsiteY20-3906" fmla="*/ 283670 h 2561350"/>
                  <a:gd name="connsiteX21-3907" fmla="*/ 1028762 w 2072429"/>
                  <a:gd name="connsiteY21-3908" fmla="*/ 3 h 2561350"/>
                  <a:gd name="connsiteX0-3909" fmla="*/ 1028762 w 2072429"/>
                  <a:gd name="connsiteY0-3910" fmla="*/ 3 h 2561350"/>
                  <a:gd name="connsiteX1-3911" fmla="*/ 1243075 w 2072429"/>
                  <a:gd name="connsiteY1-3912" fmla="*/ 286050 h 2561350"/>
                  <a:gd name="connsiteX2-3913" fmla="*/ 1220939 w 2072429"/>
                  <a:gd name="connsiteY2-3914" fmla="*/ 389002 h 2561350"/>
                  <a:gd name="connsiteX3-3915" fmla="*/ 1959793 w 2072429"/>
                  <a:gd name="connsiteY3-3916" fmla="*/ 361648 h 2561350"/>
                  <a:gd name="connsiteX4-3917" fmla="*/ 2067556 w 2072429"/>
                  <a:gd name="connsiteY4-3918" fmla="*/ 961234 h 2561350"/>
                  <a:gd name="connsiteX5-3919" fmla="*/ 1863015 w 2072429"/>
                  <a:gd name="connsiteY5-3920" fmla="*/ 1037347 h 2561350"/>
                  <a:gd name="connsiteX6-3921" fmla="*/ 1847373 w 2072429"/>
                  <a:gd name="connsiteY6-3922" fmla="*/ 1535481 h 2561350"/>
                  <a:gd name="connsiteX7-3923" fmla="*/ 2065070 w 2072429"/>
                  <a:gd name="connsiteY7-3924" fmla="*/ 1597847 h 2561350"/>
                  <a:gd name="connsiteX8-3925" fmla="*/ 1952333 w 2072429"/>
                  <a:gd name="connsiteY8-3926" fmla="*/ 2180265 h 2561350"/>
                  <a:gd name="connsiteX9-3927" fmla="*/ 1223202 w 2072429"/>
                  <a:gd name="connsiteY9-3928" fmla="*/ 2167002 h 2561350"/>
                  <a:gd name="connsiteX10-3929" fmla="*/ 1243075 w 2072429"/>
                  <a:gd name="connsiteY10-3930" fmla="*/ 2275300 h 2561350"/>
                  <a:gd name="connsiteX11-3931" fmla="*/ 793019 w 2072429"/>
                  <a:gd name="connsiteY11-3932" fmla="*/ 2277680 h 2561350"/>
                  <a:gd name="connsiteX12-3933" fmla="*/ 822952 w 2072429"/>
                  <a:gd name="connsiteY12-3934" fmla="*/ 2167002 h 2561350"/>
                  <a:gd name="connsiteX13-3935" fmla="*/ 130027 w 2072429"/>
                  <a:gd name="connsiteY13-3936" fmla="*/ 2200159 h 2561350"/>
                  <a:gd name="connsiteX14-3937" fmla="*/ 1050 w 2072429"/>
                  <a:gd name="connsiteY14-3938" fmla="*/ 1657531 h 2561350"/>
                  <a:gd name="connsiteX15-3939" fmla="*/ 271446 w 2072429"/>
                  <a:gd name="connsiteY15-3940" fmla="*/ 1561668 h 2561350"/>
                  <a:gd name="connsiteX16-3941" fmla="*/ 249172 w 2072429"/>
                  <a:gd name="connsiteY16-3942" fmla="*/ 1045298 h 2561350"/>
                  <a:gd name="connsiteX17-3943" fmla="*/ 8510 w 2072429"/>
                  <a:gd name="connsiteY17-3944" fmla="*/ 1018431 h 2561350"/>
                  <a:gd name="connsiteX18-3945" fmla="*/ 110133 w 2072429"/>
                  <a:gd name="connsiteY18-3946" fmla="*/ 382371 h 2561350"/>
                  <a:gd name="connsiteX19-3947" fmla="*/ 827923 w 2072429"/>
                  <a:gd name="connsiteY19-3948" fmla="*/ 389002 h 2561350"/>
                  <a:gd name="connsiteX20-3949" fmla="*/ 793019 w 2072429"/>
                  <a:gd name="connsiteY20-3950" fmla="*/ 283670 h 2561350"/>
                  <a:gd name="connsiteX21-3951" fmla="*/ 1028762 w 2072429"/>
                  <a:gd name="connsiteY21-3952" fmla="*/ 3 h 2561350"/>
                  <a:gd name="connsiteX0-3953" fmla="*/ 1028762 w 2072429"/>
                  <a:gd name="connsiteY0-3954" fmla="*/ 3 h 2561350"/>
                  <a:gd name="connsiteX1-3955" fmla="*/ 1243075 w 2072429"/>
                  <a:gd name="connsiteY1-3956" fmla="*/ 286050 h 2561350"/>
                  <a:gd name="connsiteX2-3957" fmla="*/ 1220939 w 2072429"/>
                  <a:gd name="connsiteY2-3958" fmla="*/ 389002 h 2561350"/>
                  <a:gd name="connsiteX3-3959" fmla="*/ 1959793 w 2072429"/>
                  <a:gd name="connsiteY3-3960" fmla="*/ 361648 h 2561350"/>
                  <a:gd name="connsiteX4-3961" fmla="*/ 2067556 w 2072429"/>
                  <a:gd name="connsiteY4-3962" fmla="*/ 961234 h 2561350"/>
                  <a:gd name="connsiteX5-3963" fmla="*/ 1863015 w 2072429"/>
                  <a:gd name="connsiteY5-3964" fmla="*/ 1037347 h 2561350"/>
                  <a:gd name="connsiteX6-3965" fmla="*/ 1847373 w 2072429"/>
                  <a:gd name="connsiteY6-3966" fmla="*/ 1535481 h 2561350"/>
                  <a:gd name="connsiteX7-3967" fmla="*/ 2065070 w 2072429"/>
                  <a:gd name="connsiteY7-3968" fmla="*/ 1597847 h 2561350"/>
                  <a:gd name="connsiteX8-3969" fmla="*/ 1952333 w 2072429"/>
                  <a:gd name="connsiteY8-3970" fmla="*/ 2180265 h 2561350"/>
                  <a:gd name="connsiteX9-3971" fmla="*/ 1223202 w 2072429"/>
                  <a:gd name="connsiteY9-3972" fmla="*/ 2167002 h 2561350"/>
                  <a:gd name="connsiteX10-3973" fmla="*/ 1243075 w 2072429"/>
                  <a:gd name="connsiteY10-3974" fmla="*/ 2275300 h 2561350"/>
                  <a:gd name="connsiteX11-3975" fmla="*/ 793019 w 2072429"/>
                  <a:gd name="connsiteY11-3976" fmla="*/ 2277680 h 2561350"/>
                  <a:gd name="connsiteX12-3977" fmla="*/ 822952 w 2072429"/>
                  <a:gd name="connsiteY12-3978" fmla="*/ 2167002 h 2561350"/>
                  <a:gd name="connsiteX13-3979" fmla="*/ 130027 w 2072429"/>
                  <a:gd name="connsiteY13-3980" fmla="*/ 2200159 h 2561350"/>
                  <a:gd name="connsiteX14-3981" fmla="*/ 1050 w 2072429"/>
                  <a:gd name="connsiteY14-3982" fmla="*/ 1657531 h 2561350"/>
                  <a:gd name="connsiteX15-3983" fmla="*/ 271446 w 2072429"/>
                  <a:gd name="connsiteY15-3984" fmla="*/ 1561668 h 2561350"/>
                  <a:gd name="connsiteX16-3985" fmla="*/ 249172 w 2072429"/>
                  <a:gd name="connsiteY16-3986" fmla="*/ 1045298 h 2561350"/>
                  <a:gd name="connsiteX17-3987" fmla="*/ 8510 w 2072429"/>
                  <a:gd name="connsiteY17-3988" fmla="*/ 1018431 h 2561350"/>
                  <a:gd name="connsiteX18-3989" fmla="*/ 110133 w 2072429"/>
                  <a:gd name="connsiteY18-3990" fmla="*/ 382371 h 2561350"/>
                  <a:gd name="connsiteX19-3991" fmla="*/ 827923 w 2072429"/>
                  <a:gd name="connsiteY19-3992" fmla="*/ 389002 h 2561350"/>
                  <a:gd name="connsiteX20-3993" fmla="*/ 793019 w 2072429"/>
                  <a:gd name="connsiteY20-3994" fmla="*/ 283670 h 2561350"/>
                  <a:gd name="connsiteX21-3995" fmla="*/ 1028762 w 2072429"/>
                  <a:gd name="connsiteY21-3996" fmla="*/ 3 h 2561350"/>
                  <a:gd name="connsiteX0-3997" fmla="*/ 1028762 w 2072429"/>
                  <a:gd name="connsiteY0-3998" fmla="*/ 3 h 2561350"/>
                  <a:gd name="connsiteX1-3999" fmla="*/ 1243075 w 2072429"/>
                  <a:gd name="connsiteY1-4000" fmla="*/ 286050 h 2561350"/>
                  <a:gd name="connsiteX2-4001" fmla="*/ 1220939 w 2072429"/>
                  <a:gd name="connsiteY2-4002" fmla="*/ 389002 h 2561350"/>
                  <a:gd name="connsiteX3-4003" fmla="*/ 1959793 w 2072429"/>
                  <a:gd name="connsiteY3-4004" fmla="*/ 361648 h 2561350"/>
                  <a:gd name="connsiteX4-4005" fmla="*/ 2067556 w 2072429"/>
                  <a:gd name="connsiteY4-4006" fmla="*/ 961234 h 2561350"/>
                  <a:gd name="connsiteX5-4007" fmla="*/ 1863015 w 2072429"/>
                  <a:gd name="connsiteY5-4008" fmla="*/ 1037347 h 2561350"/>
                  <a:gd name="connsiteX6-4009" fmla="*/ 1847373 w 2072429"/>
                  <a:gd name="connsiteY6-4010" fmla="*/ 1535481 h 2561350"/>
                  <a:gd name="connsiteX7-4011" fmla="*/ 2065070 w 2072429"/>
                  <a:gd name="connsiteY7-4012" fmla="*/ 1597847 h 2561350"/>
                  <a:gd name="connsiteX8-4013" fmla="*/ 1952333 w 2072429"/>
                  <a:gd name="connsiteY8-4014" fmla="*/ 2180265 h 2561350"/>
                  <a:gd name="connsiteX9-4015" fmla="*/ 1223202 w 2072429"/>
                  <a:gd name="connsiteY9-4016" fmla="*/ 2167002 h 2561350"/>
                  <a:gd name="connsiteX10-4017" fmla="*/ 1243075 w 2072429"/>
                  <a:gd name="connsiteY10-4018" fmla="*/ 2275300 h 2561350"/>
                  <a:gd name="connsiteX11-4019" fmla="*/ 793019 w 2072429"/>
                  <a:gd name="connsiteY11-4020" fmla="*/ 2277680 h 2561350"/>
                  <a:gd name="connsiteX12-4021" fmla="*/ 822952 w 2072429"/>
                  <a:gd name="connsiteY12-4022" fmla="*/ 2167002 h 2561350"/>
                  <a:gd name="connsiteX13-4023" fmla="*/ 130027 w 2072429"/>
                  <a:gd name="connsiteY13-4024" fmla="*/ 2200159 h 2561350"/>
                  <a:gd name="connsiteX14-4025" fmla="*/ 1050 w 2072429"/>
                  <a:gd name="connsiteY14-4026" fmla="*/ 1657531 h 2561350"/>
                  <a:gd name="connsiteX15-4027" fmla="*/ 271446 w 2072429"/>
                  <a:gd name="connsiteY15-4028" fmla="*/ 1561668 h 2561350"/>
                  <a:gd name="connsiteX16-4029" fmla="*/ 249172 w 2072429"/>
                  <a:gd name="connsiteY16-4030" fmla="*/ 1045298 h 2561350"/>
                  <a:gd name="connsiteX17-4031" fmla="*/ 8510 w 2072429"/>
                  <a:gd name="connsiteY17-4032" fmla="*/ 1018431 h 2561350"/>
                  <a:gd name="connsiteX18-4033" fmla="*/ 110133 w 2072429"/>
                  <a:gd name="connsiteY18-4034" fmla="*/ 382371 h 2561350"/>
                  <a:gd name="connsiteX19-4035" fmla="*/ 827923 w 2072429"/>
                  <a:gd name="connsiteY19-4036" fmla="*/ 389002 h 2561350"/>
                  <a:gd name="connsiteX20-4037" fmla="*/ 793019 w 2072429"/>
                  <a:gd name="connsiteY20-4038" fmla="*/ 283670 h 2561350"/>
                  <a:gd name="connsiteX21-4039" fmla="*/ 1028762 w 2072429"/>
                  <a:gd name="connsiteY21-4040" fmla="*/ 3 h 2561350"/>
                  <a:gd name="connsiteX0-4041" fmla="*/ 1028762 w 2072429"/>
                  <a:gd name="connsiteY0-4042" fmla="*/ 3 h 2561350"/>
                  <a:gd name="connsiteX1-4043" fmla="*/ 1243075 w 2072429"/>
                  <a:gd name="connsiteY1-4044" fmla="*/ 286050 h 2561350"/>
                  <a:gd name="connsiteX2-4045" fmla="*/ 1220939 w 2072429"/>
                  <a:gd name="connsiteY2-4046" fmla="*/ 389002 h 2561350"/>
                  <a:gd name="connsiteX3-4047" fmla="*/ 1959793 w 2072429"/>
                  <a:gd name="connsiteY3-4048" fmla="*/ 361648 h 2561350"/>
                  <a:gd name="connsiteX4-4049" fmla="*/ 2067556 w 2072429"/>
                  <a:gd name="connsiteY4-4050" fmla="*/ 961234 h 2561350"/>
                  <a:gd name="connsiteX5-4051" fmla="*/ 1863015 w 2072429"/>
                  <a:gd name="connsiteY5-4052" fmla="*/ 1037347 h 2561350"/>
                  <a:gd name="connsiteX6-4053" fmla="*/ 1847373 w 2072429"/>
                  <a:gd name="connsiteY6-4054" fmla="*/ 1535481 h 2561350"/>
                  <a:gd name="connsiteX7-4055" fmla="*/ 2065070 w 2072429"/>
                  <a:gd name="connsiteY7-4056" fmla="*/ 1597847 h 2561350"/>
                  <a:gd name="connsiteX8-4057" fmla="*/ 1952333 w 2072429"/>
                  <a:gd name="connsiteY8-4058" fmla="*/ 2180265 h 2561350"/>
                  <a:gd name="connsiteX9-4059" fmla="*/ 1223202 w 2072429"/>
                  <a:gd name="connsiteY9-4060" fmla="*/ 2167002 h 2561350"/>
                  <a:gd name="connsiteX10-4061" fmla="*/ 1243075 w 2072429"/>
                  <a:gd name="connsiteY10-4062" fmla="*/ 2275300 h 2561350"/>
                  <a:gd name="connsiteX11-4063" fmla="*/ 793019 w 2072429"/>
                  <a:gd name="connsiteY11-4064" fmla="*/ 2277680 h 2561350"/>
                  <a:gd name="connsiteX12-4065" fmla="*/ 822952 w 2072429"/>
                  <a:gd name="connsiteY12-4066" fmla="*/ 2167002 h 2561350"/>
                  <a:gd name="connsiteX13-4067" fmla="*/ 130027 w 2072429"/>
                  <a:gd name="connsiteY13-4068" fmla="*/ 2200159 h 2561350"/>
                  <a:gd name="connsiteX14-4069" fmla="*/ 1050 w 2072429"/>
                  <a:gd name="connsiteY14-4070" fmla="*/ 1657531 h 2561350"/>
                  <a:gd name="connsiteX15-4071" fmla="*/ 271446 w 2072429"/>
                  <a:gd name="connsiteY15-4072" fmla="*/ 1561668 h 2561350"/>
                  <a:gd name="connsiteX16-4073" fmla="*/ 249172 w 2072429"/>
                  <a:gd name="connsiteY16-4074" fmla="*/ 1045298 h 2561350"/>
                  <a:gd name="connsiteX17-4075" fmla="*/ 8510 w 2072429"/>
                  <a:gd name="connsiteY17-4076" fmla="*/ 1018431 h 2561350"/>
                  <a:gd name="connsiteX18-4077" fmla="*/ 110133 w 2072429"/>
                  <a:gd name="connsiteY18-4078" fmla="*/ 382371 h 2561350"/>
                  <a:gd name="connsiteX19-4079" fmla="*/ 827923 w 2072429"/>
                  <a:gd name="connsiteY19-4080" fmla="*/ 389002 h 2561350"/>
                  <a:gd name="connsiteX20-4081" fmla="*/ 793019 w 2072429"/>
                  <a:gd name="connsiteY20-4082" fmla="*/ 283670 h 2561350"/>
                  <a:gd name="connsiteX21-4083" fmla="*/ 1028762 w 2072429"/>
                  <a:gd name="connsiteY21-4084" fmla="*/ 3 h 2561350"/>
                  <a:gd name="connsiteX0-4085" fmla="*/ 1028762 w 2072429"/>
                  <a:gd name="connsiteY0-4086" fmla="*/ 3 h 2561350"/>
                  <a:gd name="connsiteX1-4087" fmla="*/ 1243075 w 2072429"/>
                  <a:gd name="connsiteY1-4088" fmla="*/ 286050 h 2561350"/>
                  <a:gd name="connsiteX2-4089" fmla="*/ 1220939 w 2072429"/>
                  <a:gd name="connsiteY2-4090" fmla="*/ 389002 h 2561350"/>
                  <a:gd name="connsiteX3-4091" fmla="*/ 1959793 w 2072429"/>
                  <a:gd name="connsiteY3-4092" fmla="*/ 361648 h 2561350"/>
                  <a:gd name="connsiteX4-4093" fmla="*/ 2067556 w 2072429"/>
                  <a:gd name="connsiteY4-4094" fmla="*/ 961234 h 2561350"/>
                  <a:gd name="connsiteX5-4095" fmla="*/ 1863015 w 2072429"/>
                  <a:gd name="connsiteY5-4096" fmla="*/ 1037347 h 2561350"/>
                  <a:gd name="connsiteX6-4097" fmla="*/ 1847373 w 2072429"/>
                  <a:gd name="connsiteY6-4098" fmla="*/ 1535481 h 2561350"/>
                  <a:gd name="connsiteX7-4099" fmla="*/ 2065070 w 2072429"/>
                  <a:gd name="connsiteY7-4100" fmla="*/ 1597847 h 2561350"/>
                  <a:gd name="connsiteX8-4101" fmla="*/ 1952333 w 2072429"/>
                  <a:gd name="connsiteY8-4102" fmla="*/ 2180265 h 2561350"/>
                  <a:gd name="connsiteX9-4103" fmla="*/ 1223202 w 2072429"/>
                  <a:gd name="connsiteY9-4104" fmla="*/ 2167002 h 2561350"/>
                  <a:gd name="connsiteX10-4105" fmla="*/ 1243075 w 2072429"/>
                  <a:gd name="connsiteY10-4106" fmla="*/ 2275300 h 2561350"/>
                  <a:gd name="connsiteX11-4107" fmla="*/ 793019 w 2072429"/>
                  <a:gd name="connsiteY11-4108" fmla="*/ 2277680 h 2561350"/>
                  <a:gd name="connsiteX12-4109" fmla="*/ 822952 w 2072429"/>
                  <a:gd name="connsiteY12-4110" fmla="*/ 2167002 h 2561350"/>
                  <a:gd name="connsiteX13-4111" fmla="*/ 130027 w 2072429"/>
                  <a:gd name="connsiteY13-4112" fmla="*/ 2200159 h 2561350"/>
                  <a:gd name="connsiteX14-4113" fmla="*/ 1050 w 2072429"/>
                  <a:gd name="connsiteY14-4114" fmla="*/ 1657531 h 2561350"/>
                  <a:gd name="connsiteX15-4115" fmla="*/ 271446 w 2072429"/>
                  <a:gd name="connsiteY15-4116" fmla="*/ 1561668 h 2561350"/>
                  <a:gd name="connsiteX16-4117" fmla="*/ 249172 w 2072429"/>
                  <a:gd name="connsiteY16-4118" fmla="*/ 1045298 h 2561350"/>
                  <a:gd name="connsiteX17-4119" fmla="*/ 8510 w 2072429"/>
                  <a:gd name="connsiteY17-4120" fmla="*/ 1018431 h 2561350"/>
                  <a:gd name="connsiteX18-4121" fmla="*/ 110133 w 2072429"/>
                  <a:gd name="connsiteY18-4122" fmla="*/ 382371 h 2561350"/>
                  <a:gd name="connsiteX19-4123" fmla="*/ 827923 w 2072429"/>
                  <a:gd name="connsiteY19-4124" fmla="*/ 389002 h 2561350"/>
                  <a:gd name="connsiteX20-4125" fmla="*/ 793019 w 2072429"/>
                  <a:gd name="connsiteY20-4126" fmla="*/ 283670 h 2561350"/>
                  <a:gd name="connsiteX21-4127" fmla="*/ 1028762 w 2072429"/>
                  <a:gd name="connsiteY21-4128" fmla="*/ 3 h 2561350"/>
                  <a:gd name="connsiteX0-4129" fmla="*/ 1028762 w 2072429"/>
                  <a:gd name="connsiteY0-4130" fmla="*/ 3 h 2561350"/>
                  <a:gd name="connsiteX1-4131" fmla="*/ 1243075 w 2072429"/>
                  <a:gd name="connsiteY1-4132" fmla="*/ 286050 h 2561350"/>
                  <a:gd name="connsiteX2-4133" fmla="*/ 1220939 w 2072429"/>
                  <a:gd name="connsiteY2-4134" fmla="*/ 389002 h 2561350"/>
                  <a:gd name="connsiteX3-4135" fmla="*/ 1959793 w 2072429"/>
                  <a:gd name="connsiteY3-4136" fmla="*/ 361648 h 2561350"/>
                  <a:gd name="connsiteX4-4137" fmla="*/ 2067556 w 2072429"/>
                  <a:gd name="connsiteY4-4138" fmla="*/ 961234 h 2561350"/>
                  <a:gd name="connsiteX5-4139" fmla="*/ 1863015 w 2072429"/>
                  <a:gd name="connsiteY5-4140" fmla="*/ 1037347 h 2561350"/>
                  <a:gd name="connsiteX6-4141" fmla="*/ 1847373 w 2072429"/>
                  <a:gd name="connsiteY6-4142" fmla="*/ 1535481 h 2561350"/>
                  <a:gd name="connsiteX7-4143" fmla="*/ 2065070 w 2072429"/>
                  <a:gd name="connsiteY7-4144" fmla="*/ 1597847 h 2561350"/>
                  <a:gd name="connsiteX8-4145" fmla="*/ 1952333 w 2072429"/>
                  <a:gd name="connsiteY8-4146" fmla="*/ 2180265 h 2561350"/>
                  <a:gd name="connsiteX9-4147" fmla="*/ 1223202 w 2072429"/>
                  <a:gd name="connsiteY9-4148" fmla="*/ 2167002 h 2561350"/>
                  <a:gd name="connsiteX10-4149" fmla="*/ 1243075 w 2072429"/>
                  <a:gd name="connsiteY10-4150" fmla="*/ 2275300 h 2561350"/>
                  <a:gd name="connsiteX11-4151" fmla="*/ 793019 w 2072429"/>
                  <a:gd name="connsiteY11-4152" fmla="*/ 2277680 h 2561350"/>
                  <a:gd name="connsiteX12-4153" fmla="*/ 822952 w 2072429"/>
                  <a:gd name="connsiteY12-4154" fmla="*/ 2167002 h 2561350"/>
                  <a:gd name="connsiteX13-4155" fmla="*/ 130027 w 2072429"/>
                  <a:gd name="connsiteY13-4156" fmla="*/ 2200159 h 2561350"/>
                  <a:gd name="connsiteX14-4157" fmla="*/ 1050 w 2072429"/>
                  <a:gd name="connsiteY14-4158" fmla="*/ 1657531 h 2561350"/>
                  <a:gd name="connsiteX15-4159" fmla="*/ 271446 w 2072429"/>
                  <a:gd name="connsiteY15-4160" fmla="*/ 1561668 h 2561350"/>
                  <a:gd name="connsiteX16-4161" fmla="*/ 249172 w 2072429"/>
                  <a:gd name="connsiteY16-4162" fmla="*/ 1045298 h 2561350"/>
                  <a:gd name="connsiteX17-4163" fmla="*/ 8510 w 2072429"/>
                  <a:gd name="connsiteY17-4164" fmla="*/ 1018431 h 2561350"/>
                  <a:gd name="connsiteX18-4165" fmla="*/ 110133 w 2072429"/>
                  <a:gd name="connsiteY18-4166" fmla="*/ 382371 h 2561350"/>
                  <a:gd name="connsiteX19-4167" fmla="*/ 827923 w 2072429"/>
                  <a:gd name="connsiteY19-4168" fmla="*/ 389002 h 2561350"/>
                  <a:gd name="connsiteX20-4169" fmla="*/ 793019 w 2072429"/>
                  <a:gd name="connsiteY20-4170" fmla="*/ 283670 h 2561350"/>
                  <a:gd name="connsiteX21-4171" fmla="*/ 1028762 w 2072429"/>
                  <a:gd name="connsiteY21-4172" fmla="*/ 3 h 2561350"/>
                  <a:gd name="connsiteX0-4173" fmla="*/ 1028762 w 2072429"/>
                  <a:gd name="connsiteY0-4174" fmla="*/ 3 h 2561350"/>
                  <a:gd name="connsiteX1-4175" fmla="*/ 1243075 w 2072429"/>
                  <a:gd name="connsiteY1-4176" fmla="*/ 286050 h 2561350"/>
                  <a:gd name="connsiteX2-4177" fmla="*/ 1220939 w 2072429"/>
                  <a:gd name="connsiteY2-4178" fmla="*/ 389002 h 2561350"/>
                  <a:gd name="connsiteX3-4179" fmla="*/ 1959793 w 2072429"/>
                  <a:gd name="connsiteY3-4180" fmla="*/ 361648 h 2561350"/>
                  <a:gd name="connsiteX4-4181" fmla="*/ 2067556 w 2072429"/>
                  <a:gd name="connsiteY4-4182" fmla="*/ 961234 h 2561350"/>
                  <a:gd name="connsiteX5-4183" fmla="*/ 1863015 w 2072429"/>
                  <a:gd name="connsiteY5-4184" fmla="*/ 1037347 h 2561350"/>
                  <a:gd name="connsiteX6-4185" fmla="*/ 1847373 w 2072429"/>
                  <a:gd name="connsiteY6-4186" fmla="*/ 1535481 h 2561350"/>
                  <a:gd name="connsiteX7-4187" fmla="*/ 2065070 w 2072429"/>
                  <a:gd name="connsiteY7-4188" fmla="*/ 1597847 h 2561350"/>
                  <a:gd name="connsiteX8-4189" fmla="*/ 1952333 w 2072429"/>
                  <a:gd name="connsiteY8-4190" fmla="*/ 2180265 h 2561350"/>
                  <a:gd name="connsiteX9-4191" fmla="*/ 1223202 w 2072429"/>
                  <a:gd name="connsiteY9-4192" fmla="*/ 2167002 h 2561350"/>
                  <a:gd name="connsiteX10-4193" fmla="*/ 1243075 w 2072429"/>
                  <a:gd name="connsiteY10-4194" fmla="*/ 2275300 h 2561350"/>
                  <a:gd name="connsiteX11-4195" fmla="*/ 793019 w 2072429"/>
                  <a:gd name="connsiteY11-4196" fmla="*/ 2277680 h 2561350"/>
                  <a:gd name="connsiteX12-4197" fmla="*/ 822952 w 2072429"/>
                  <a:gd name="connsiteY12-4198" fmla="*/ 2167002 h 2561350"/>
                  <a:gd name="connsiteX13-4199" fmla="*/ 130027 w 2072429"/>
                  <a:gd name="connsiteY13-4200" fmla="*/ 2200159 h 2561350"/>
                  <a:gd name="connsiteX14-4201" fmla="*/ 1050 w 2072429"/>
                  <a:gd name="connsiteY14-4202" fmla="*/ 1657531 h 2561350"/>
                  <a:gd name="connsiteX15-4203" fmla="*/ 271446 w 2072429"/>
                  <a:gd name="connsiteY15-4204" fmla="*/ 1561668 h 2561350"/>
                  <a:gd name="connsiteX16-4205" fmla="*/ 249172 w 2072429"/>
                  <a:gd name="connsiteY16-4206" fmla="*/ 1045298 h 2561350"/>
                  <a:gd name="connsiteX17-4207" fmla="*/ 8510 w 2072429"/>
                  <a:gd name="connsiteY17-4208" fmla="*/ 1018431 h 2561350"/>
                  <a:gd name="connsiteX18-4209" fmla="*/ 110133 w 2072429"/>
                  <a:gd name="connsiteY18-4210" fmla="*/ 382371 h 2561350"/>
                  <a:gd name="connsiteX19-4211" fmla="*/ 827923 w 2072429"/>
                  <a:gd name="connsiteY19-4212" fmla="*/ 389002 h 2561350"/>
                  <a:gd name="connsiteX20-4213" fmla="*/ 793019 w 2072429"/>
                  <a:gd name="connsiteY20-4214" fmla="*/ 283670 h 2561350"/>
                  <a:gd name="connsiteX21-4215" fmla="*/ 1028762 w 2072429"/>
                  <a:gd name="connsiteY21-4216" fmla="*/ 3 h 2561350"/>
                  <a:gd name="connsiteX0-4217" fmla="*/ 1028762 w 2072429"/>
                  <a:gd name="connsiteY0-4218" fmla="*/ 3 h 2561350"/>
                  <a:gd name="connsiteX1-4219" fmla="*/ 1243075 w 2072429"/>
                  <a:gd name="connsiteY1-4220" fmla="*/ 286050 h 2561350"/>
                  <a:gd name="connsiteX2-4221" fmla="*/ 1220939 w 2072429"/>
                  <a:gd name="connsiteY2-4222" fmla="*/ 389002 h 2561350"/>
                  <a:gd name="connsiteX3-4223" fmla="*/ 1959793 w 2072429"/>
                  <a:gd name="connsiteY3-4224" fmla="*/ 361648 h 2561350"/>
                  <a:gd name="connsiteX4-4225" fmla="*/ 2067556 w 2072429"/>
                  <a:gd name="connsiteY4-4226" fmla="*/ 961234 h 2561350"/>
                  <a:gd name="connsiteX5-4227" fmla="*/ 1847373 w 2072429"/>
                  <a:gd name="connsiteY5-4228" fmla="*/ 1535481 h 2561350"/>
                  <a:gd name="connsiteX6-4229" fmla="*/ 2065070 w 2072429"/>
                  <a:gd name="connsiteY6-4230" fmla="*/ 1597847 h 2561350"/>
                  <a:gd name="connsiteX7-4231" fmla="*/ 1952333 w 2072429"/>
                  <a:gd name="connsiteY7-4232" fmla="*/ 2180265 h 2561350"/>
                  <a:gd name="connsiteX8-4233" fmla="*/ 1223202 w 2072429"/>
                  <a:gd name="connsiteY8-4234" fmla="*/ 2167002 h 2561350"/>
                  <a:gd name="connsiteX9-4235" fmla="*/ 1243075 w 2072429"/>
                  <a:gd name="connsiteY9-4236" fmla="*/ 2275300 h 2561350"/>
                  <a:gd name="connsiteX10-4237" fmla="*/ 793019 w 2072429"/>
                  <a:gd name="connsiteY10-4238" fmla="*/ 2277680 h 2561350"/>
                  <a:gd name="connsiteX11-4239" fmla="*/ 822952 w 2072429"/>
                  <a:gd name="connsiteY11-4240" fmla="*/ 2167002 h 2561350"/>
                  <a:gd name="connsiteX12-4241" fmla="*/ 130027 w 2072429"/>
                  <a:gd name="connsiteY12-4242" fmla="*/ 2200159 h 2561350"/>
                  <a:gd name="connsiteX13-4243" fmla="*/ 1050 w 2072429"/>
                  <a:gd name="connsiteY13-4244" fmla="*/ 1657531 h 2561350"/>
                  <a:gd name="connsiteX14-4245" fmla="*/ 271446 w 2072429"/>
                  <a:gd name="connsiteY14-4246" fmla="*/ 1561668 h 2561350"/>
                  <a:gd name="connsiteX15-4247" fmla="*/ 249172 w 2072429"/>
                  <a:gd name="connsiteY15-4248" fmla="*/ 1045298 h 2561350"/>
                  <a:gd name="connsiteX16-4249" fmla="*/ 8510 w 2072429"/>
                  <a:gd name="connsiteY16-4250" fmla="*/ 1018431 h 2561350"/>
                  <a:gd name="connsiteX17-4251" fmla="*/ 110133 w 2072429"/>
                  <a:gd name="connsiteY17-4252" fmla="*/ 382371 h 2561350"/>
                  <a:gd name="connsiteX18-4253" fmla="*/ 827923 w 2072429"/>
                  <a:gd name="connsiteY18-4254" fmla="*/ 389002 h 2561350"/>
                  <a:gd name="connsiteX19-4255" fmla="*/ 793019 w 2072429"/>
                  <a:gd name="connsiteY19-4256" fmla="*/ 283670 h 2561350"/>
                  <a:gd name="connsiteX20-4257" fmla="*/ 1028762 w 2072429"/>
                  <a:gd name="connsiteY20-4258" fmla="*/ 3 h 2561350"/>
                  <a:gd name="connsiteX0-4259" fmla="*/ 1028762 w 2072429"/>
                  <a:gd name="connsiteY0-4260" fmla="*/ 3 h 2561350"/>
                  <a:gd name="connsiteX1-4261" fmla="*/ 1243075 w 2072429"/>
                  <a:gd name="connsiteY1-4262" fmla="*/ 286050 h 2561350"/>
                  <a:gd name="connsiteX2-4263" fmla="*/ 1220939 w 2072429"/>
                  <a:gd name="connsiteY2-4264" fmla="*/ 389002 h 2561350"/>
                  <a:gd name="connsiteX3-4265" fmla="*/ 1959793 w 2072429"/>
                  <a:gd name="connsiteY3-4266" fmla="*/ 361648 h 2561350"/>
                  <a:gd name="connsiteX4-4267" fmla="*/ 2067556 w 2072429"/>
                  <a:gd name="connsiteY4-4268" fmla="*/ 961234 h 2561350"/>
                  <a:gd name="connsiteX5-4269" fmla="*/ 1997927 w 2072429"/>
                  <a:gd name="connsiteY5-4270" fmla="*/ 1180071 h 2561350"/>
                  <a:gd name="connsiteX6-4271" fmla="*/ 1847373 w 2072429"/>
                  <a:gd name="connsiteY6-4272" fmla="*/ 1535481 h 2561350"/>
                  <a:gd name="connsiteX7-4273" fmla="*/ 2065070 w 2072429"/>
                  <a:gd name="connsiteY7-4274" fmla="*/ 1597847 h 2561350"/>
                  <a:gd name="connsiteX8-4275" fmla="*/ 1952333 w 2072429"/>
                  <a:gd name="connsiteY8-4276" fmla="*/ 2180265 h 2561350"/>
                  <a:gd name="connsiteX9-4277" fmla="*/ 1223202 w 2072429"/>
                  <a:gd name="connsiteY9-4278" fmla="*/ 2167002 h 2561350"/>
                  <a:gd name="connsiteX10-4279" fmla="*/ 1243075 w 2072429"/>
                  <a:gd name="connsiteY10-4280" fmla="*/ 2275300 h 2561350"/>
                  <a:gd name="connsiteX11-4281" fmla="*/ 793019 w 2072429"/>
                  <a:gd name="connsiteY11-4282" fmla="*/ 2277680 h 2561350"/>
                  <a:gd name="connsiteX12-4283" fmla="*/ 822952 w 2072429"/>
                  <a:gd name="connsiteY12-4284" fmla="*/ 2167002 h 2561350"/>
                  <a:gd name="connsiteX13-4285" fmla="*/ 130027 w 2072429"/>
                  <a:gd name="connsiteY13-4286" fmla="*/ 2200159 h 2561350"/>
                  <a:gd name="connsiteX14-4287" fmla="*/ 1050 w 2072429"/>
                  <a:gd name="connsiteY14-4288" fmla="*/ 1657531 h 2561350"/>
                  <a:gd name="connsiteX15-4289" fmla="*/ 271446 w 2072429"/>
                  <a:gd name="connsiteY15-4290" fmla="*/ 1561668 h 2561350"/>
                  <a:gd name="connsiteX16-4291" fmla="*/ 249172 w 2072429"/>
                  <a:gd name="connsiteY16-4292" fmla="*/ 1045298 h 2561350"/>
                  <a:gd name="connsiteX17-4293" fmla="*/ 8510 w 2072429"/>
                  <a:gd name="connsiteY17-4294" fmla="*/ 1018431 h 2561350"/>
                  <a:gd name="connsiteX18-4295" fmla="*/ 110133 w 2072429"/>
                  <a:gd name="connsiteY18-4296" fmla="*/ 382371 h 2561350"/>
                  <a:gd name="connsiteX19-4297" fmla="*/ 827923 w 2072429"/>
                  <a:gd name="connsiteY19-4298" fmla="*/ 389002 h 2561350"/>
                  <a:gd name="connsiteX20-4299" fmla="*/ 793019 w 2072429"/>
                  <a:gd name="connsiteY20-4300" fmla="*/ 283670 h 2561350"/>
                  <a:gd name="connsiteX21-4301" fmla="*/ 1028762 w 2072429"/>
                  <a:gd name="connsiteY21-4302" fmla="*/ 3 h 2561350"/>
                  <a:gd name="connsiteX0-4303" fmla="*/ 1028762 w 2072429"/>
                  <a:gd name="connsiteY0-4304" fmla="*/ 3 h 2561350"/>
                  <a:gd name="connsiteX1-4305" fmla="*/ 1243075 w 2072429"/>
                  <a:gd name="connsiteY1-4306" fmla="*/ 286050 h 2561350"/>
                  <a:gd name="connsiteX2-4307" fmla="*/ 1220939 w 2072429"/>
                  <a:gd name="connsiteY2-4308" fmla="*/ 389002 h 2561350"/>
                  <a:gd name="connsiteX3-4309" fmla="*/ 1959793 w 2072429"/>
                  <a:gd name="connsiteY3-4310" fmla="*/ 361648 h 2561350"/>
                  <a:gd name="connsiteX4-4311" fmla="*/ 2067556 w 2072429"/>
                  <a:gd name="connsiteY4-4312" fmla="*/ 961234 h 2561350"/>
                  <a:gd name="connsiteX5-4313" fmla="*/ 1883536 w 2072429"/>
                  <a:gd name="connsiteY5-4314" fmla="*/ 1025891 h 2561350"/>
                  <a:gd name="connsiteX6-4315" fmla="*/ 1847373 w 2072429"/>
                  <a:gd name="connsiteY6-4316" fmla="*/ 1535481 h 2561350"/>
                  <a:gd name="connsiteX7-4317" fmla="*/ 2065070 w 2072429"/>
                  <a:gd name="connsiteY7-4318" fmla="*/ 1597847 h 2561350"/>
                  <a:gd name="connsiteX8-4319" fmla="*/ 1952333 w 2072429"/>
                  <a:gd name="connsiteY8-4320" fmla="*/ 2180265 h 2561350"/>
                  <a:gd name="connsiteX9-4321" fmla="*/ 1223202 w 2072429"/>
                  <a:gd name="connsiteY9-4322" fmla="*/ 2167002 h 2561350"/>
                  <a:gd name="connsiteX10-4323" fmla="*/ 1243075 w 2072429"/>
                  <a:gd name="connsiteY10-4324" fmla="*/ 2275300 h 2561350"/>
                  <a:gd name="connsiteX11-4325" fmla="*/ 793019 w 2072429"/>
                  <a:gd name="connsiteY11-4326" fmla="*/ 2277680 h 2561350"/>
                  <a:gd name="connsiteX12-4327" fmla="*/ 822952 w 2072429"/>
                  <a:gd name="connsiteY12-4328" fmla="*/ 2167002 h 2561350"/>
                  <a:gd name="connsiteX13-4329" fmla="*/ 130027 w 2072429"/>
                  <a:gd name="connsiteY13-4330" fmla="*/ 2200159 h 2561350"/>
                  <a:gd name="connsiteX14-4331" fmla="*/ 1050 w 2072429"/>
                  <a:gd name="connsiteY14-4332" fmla="*/ 1657531 h 2561350"/>
                  <a:gd name="connsiteX15-4333" fmla="*/ 271446 w 2072429"/>
                  <a:gd name="connsiteY15-4334" fmla="*/ 1561668 h 2561350"/>
                  <a:gd name="connsiteX16-4335" fmla="*/ 249172 w 2072429"/>
                  <a:gd name="connsiteY16-4336" fmla="*/ 1045298 h 2561350"/>
                  <a:gd name="connsiteX17-4337" fmla="*/ 8510 w 2072429"/>
                  <a:gd name="connsiteY17-4338" fmla="*/ 1018431 h 2561350"/>
                  <a:gd name="connsiteX18-4339" fmla="*/ 110133 w 2072429"/>
                  <a:gd name="connsiteY18-4340" fmla="*/ 382371 h 2561350"/>
                  <a:gd name="connsiteX19-4341" fmla="*/ 827923 w 2072429"/>
                  <a:gd name="connsiteY19-4342" fmla="*/ 389002 h 2561350"/>
                  <a:gd name="connsiteX20-4343" fmla="*/ 793019 w 2072429"/>
                  <a:gd name="connsiteY20-4344" fmla="*/ 283670 h 2561350"/>
                  <a:gd name="connsiteX21-4345" fmla="*/ 1028762 w 2072429"/>
                  <a:gd name="connsiteY21-4346" fmla="*/ 3 h 2561350"/>
                  <a:gd name="connsiteX0-4347" fmla="*/ 1028762 w 2072429"/>
                  <a:gd name="connsiteY0-4348" fmla="*/ 3 h 2561350"/>
                  <a:gd name="connsiteX1-4349" fmla="*/ 1243075 w 2072429"/>
                  <a:gd name="connsiteY1-4350" fmla="*/ 286050 h 2561350"/>
                  <a:gd name="connsiteX2-4351" fmla="*/ 1220939 w 2072429"/>
                  <a:gd name="connsiteY2-4352" fmla="*/ 389002 h 2561350"/>
                  <a:gd name="connsiteX3-4353" fmla="*/ 1959793 w 2072429"/>
                  <a:gd name="connsiteY3-4354" fmla="*/ 361648 h 2561350"/>
                  <a:gd name="connsiteX4-4355" fmla="*/ 2067556 w 2072429"/>
                  <a:gd name="connsiteY4-4356" fmla="*/ 961234 h 2561350"/>
                  <a:gd name="connsiteX5-4357" fmla="*/ 1883536 w 2072429"/>
                  <a:gd name="connsiteY5-4358" fmla="*/ 1025891 h 2561350"/>
                  <a:gd name="connsiteX6-4359" fmla="*/ 1847373 w 2072429"/>
                  <a:gd name="connsiteY6-4360" fmla="*/ 1535481 h 2561350"/>
                  <a:gd name="connsiteX7-4361" fmla="*/ 2065070 w 2072429"/>
                  <a:gd name="connsiteY7-4362" fmla="*/ 1597847 h 2561350"/>
                  <a:gd name="connsiteX8-4363" fmla="*/ 1952333 w 2072429"/>
                  <a:gd name="connsiteY8-4364" fmla="*/ 2180265 h 2561350"/>
                  <a:gd name="connsiteX9-4365" fmla="*/ 1223202 w 2072429"/>
                  <a:gd name="connsiteY9-4366" fmla="*/ 2167002 h 2561350"/>
                  <a:gd name="connsiteX10-4367" fmla="*/ 1243075 w 2072429"/>
                  <a:gd name="connsiteY10-4368" fmla="*/ 2275300 h 2561350"/>
                  <a:gd name="connsiteX11-4369" fmla="*/ 793019 w 2072429"/>
                  <a:gd name="connsiteY11-4370" fmla="*/ 2277680 h 2561350"/>
                  <a:gd name="connsiteX12-4371" fmla="*/ 822952 w 2072429"/>
                  <a:gd name="connsiteY12-4372" fmla="*/ 2167002 h 2561350"/>
                  <a:gd name="connsiteX13-4373" fmla="*/ 130027 w 2072429"/>
                  <a:gd name="connsiteY13-4374" fmla="*/ 2200159 h 2561350"/>
                  <a:gd name="connsiteX14-4375" fmla="*/ 1050 w 2072429"/>
                  <a:gd name="connsiteY14-4376" fmla="*/ 1657531 h 2561350"/>
                  <a:gd name="connsiteX15-4377" fmla="*/ 271446 w 2072429"/>
                  <a:gd name="connsiteY15-4378" fmla="*/ 1561668 h 2561350"/>
                  <a:gd name="connsiteX16-4379" fmla="*/ 249172 w 2072429"/>
                  <a:gd name="connsiteY16-4380" fmla="*/ 1045298 h 2561350"/>
                  <a:gd name="connsiteX17-4381" fmla="*/ 8510 w 2072429"/>
                  <a:gd name="connsiteY17-4382" fmla="*/ 1018431 h 2561350"/>
                  <a:gd name="connsiteX18-4383" fmla="*/ 110133 w 2072429"/>
                  <a:gd name="connsiteY18-4384" fmla="*/ 382371 h 2561350"/>
                  <a:gd name="connsiteX19-4385" fmla="*/ 827923 w 2072429"/>
                  <a:gd name="connsiteY19-4386" fmla="*/ 389002 h 2561350"/>
                  <a:gd name="connsiteX20-4387" fmla="*/ 793019 w 2072429"/>
                  <a:gd name="connsiteY20-4388" fmla="*/ 283670 h 2561350"/>
                  <a:gd name="connsiteX21-4389" fmla="*/ 1028762 w 2072429"/>
                  <a:gd name="connsiteY21-4390" fmla="*/ 3 h 2561350"/>
                  <a:gd name="connsiteX0-4391" fmla="*/ 1028762 w 2072429"/>
                  <a:gd name="connsiteY0-4392" fmla="*/ 3 h 2561350"/>
                  <a:gd name="connsiteX1-4393" fmla="*/ 1243075 w 2072429"/>
                  <a:gd name="connsiteY1-4394" fmla="*/ 286050 h 2561350"/>
                  <a:gd name="connsiteX2-4395" fmla="*/ 1220939 w 2072429"/>
                  <a:gd name="connsiteY2-4396" fmla="*/ 389002 h 2561350"/>
                  <a:gd name="connsiteX3-4397" fmla="*/ 1959793 w 2072429"/>
                  <a:gd name="connsiteY3-4398" fmla="*/ 361648 h 2561350"/>
                  <a:gd name="connsiteX4-4399" fmla="*/ 2067556 w 2072429"/>
                  <a:gd name="connsiteY4-4400" fmla="*/ 961234 h 2561350"/>
                  <a:gd name="connsiteX5-4401" fmla="*/ 1883536 w 2072429"/>
                  <a:gd name="connsiteY5-4402" fmla="*/ 1025891 h 2561350"/>
                  <a:gd name="connsiteX6-4403" fmla="*/ 1847373 w 2072429"/>
                  <a:gd name="connsiteY6-4404" fmla="*/ 1535481 h 2561350"/>
                  <a:gd name="connsiteX7-4405" fmla="*/ 2065070 w 2072429"/>
                  <a:gd name="connsiteY7-4406" fmla="*/ 1597847 h 2561350"/>
                  <a:gd name="connsiteX8-4407" fmla="*/ 1952333 w 2072429"/>
                  <a:gd name="connsiteY8-4408" fmla="*/ 2180265 h 2561350"/>
                  <a:gd name="connsiteX9-4409" fmla="*/ 1223202 w 2072429"/>
                  <a:gd name="connsiteY9-4410" fmla="*/ 2167002 h 2561350"/>
                  <a:gd name="connsiteX10-4411" fmla="*/ 1243075 w 2072429"/>
                  <a:gd name="connsiteY10-4412" fmla="*/ 2275300 h 2561350"/>
                  <a:gd name="connsiteX11-4413" fmla="*/ 793019 w 2072429"/>
                  <a:gd name="connsiteY11-4414" fmla="*/ 2277680 h 2561350"/>
                  <a:gd name="connsiteX12-4415" fmla="*/ 822952 w 2072429"/>
                  <a:gd name="connsiteY12-4416" fmla="*/ 2167002 h 2561350"/>
                  <a:gd name="connsiteX13-4417" fmla="*/ 130027 w 2072429"/>
                  <a:gd name="connsiteY13-4418" fmla="*/ 2200159 h 2561350"/>
                  <a:gd name="connsiteX14-4419" fmla="*/ 1050 w 2072429"/>
                  <a:gd name="connsiteY14-4420" fmla="*/ 1657531 h 2561350"/>
                  <a:gd name="connsiteX15-4421" fmla="*/ 271446 w 2072429"/>
                  <a:gd name="connsiteY15-4422" fmla="*/ 1561668 h 2561350"/>
                  <a:gd name="connsiteX16-4423" fmla="*/ 249172 w 2072429"/>
                  <a:gd name="connsiteY16-4424" fmla="*/ 1045298 h 2561350"/>
                  <a:gd name="connsiteX17-4425" fmla="*/ 8510 w 2072429"/>
                  <a:gd name="connsiteY17-4426" fmla="*/ 1018431 h 2561350"/>
                  <a:gd name="connsiteX18-4427" fmla="*/ 110133 w 2072429"/>
                  <a:gd name="connsiteY18-4428" fmla="*/ 382371 h 2561350"/>
                  <a:gd name="connsiteX19-4429" fmla="*/ 827923 w 2072429"/>
                  <a:gd name="connsiteY19-4430" fmla="*/ 389002 h 2561350"/>
                  <a:gd name="connsiteX20-4431" fmla="*/ 793019 w 2072429"/>
                  <a:gd name="connsiteY20-4432" fmla="*/ 283670 h 2561350"/>
                  <a:gd name="connsiteX21-4433" fmla="*/ 1028762 w 2072429"/>
                  <a:gd name="connsiteY21-4434" fmla="*/ 3 h 2561350"/>
                  <a:gd name="connsiteX0-4435" fmla="*/ 1028762 w 2072429"/>
                  <a:gd name="connsiteY0-4436" fmla="*/ 3 h 2561350"/>
                  <a:gd name="connsiteX1-4437" fmla="*/ 1243075 w 2072429"/>
                  <a:gd name="connsiteY1-4438" fmla="*/ 286050 h 2561350"/>
                  <a:gd name="connsiteX2-4439" fmla="*/ 1220939 w 2072429"/>
                  <a:gd name="connsiteY2-4440" fmla="*/ 389002 h 2561350"/>
                  <a:gd name="connsiteX3-4441" fmla="*/ 1959793 w 2072429"/>
                  <a:gd name="connsiteY3-4442" fmla="*/ 361648 h 2561350"/>
                  <a:gd name="connsiteX4-4443" fmla="*/ 2067556 w 2072429"/>
                  <a:gd name="connsiteY4-4444" fmla="*/ 961234 h 2561350"/>
                  <a:gd name="connsiteX5-4445" fmla="*/ 1883536 w 2072429"/>
                  <a:gd name="connsiteY5-4446" fmla="*/ 1025891 h 2561350"/>
                  <a:gd name="connsiteX6-4447" fmla="*/ 1847373 w 2072429"/>
                  <a:gd name="connsiteY6-4448" fmla="*/ 1535481 h 2561350"/>
                  <a:gd name="connsiteX7-4449" fmla="*/ 2065070 w 2072429"/>
                  <a:gd name="connsiteY7-4450" fmla="*/ 1597847 h 2561350"/>
                  <a:gd name="connsiteX8-4451" fmla="*/ 1952333 w 2072429"/>
                  <a:gd name="connsiteY8-4452" fmla="*/ 2180265 h 2561350"/>
                  <a:gd name="connsiteX9-4453" fmla="*/ 1223202 w 2072429"/>
                  <a:gd name="connsiteY9-4454" fmla="*/ 2167002 h 2561350"/>
                  <a:gd name="connsiteX10-4455" fmla="*/ 1243075 w 2072429"/>
                  <a:gd name="connsiteY10-4456" fmla="*/ 2275300 h 2561350"/>
                  <a:gd name="connsiteX11-4457" fmla="*/ 793019 w 2072429"/>
                  <a:gd name="connsiteY11-4458" fmla="*/ 2277680 h 2561350"/>
                  <a:gd name="connsiteX12-4459" fmla="*/ 822952 w 2072429"/>
                  <a:gd name="connsiteY12-4460" fmla="*/ 2167002 h 2561350"/>
                  <a:gd name="connsiteX13-4461" fmla="*/ 130027 w 2072429"/>
                  <a:gd name="connsiteY13-4462" fmla="*/ 2200159 h 2561350"/>
                  <a:gd name="connsiteX14-4463" fmla="*/ 1050 w 2072429"/>
                  <a:gd name="connsiteY14-4464" fmla="*/ 1657531 h 2561350"/>
                  <a:gd name="connsiteX15-4465" fmla="*/ 271446 w 2072429"/>
                  <a:gd name="connsiteY15-4466" fmla="*/ 1561668 h 2561350"/>
                  <a:gd name="connsiteX16-4467" fmla="*/ 249172 w 2072429"/>
                  <a:gd name="connsiteY16-4468" fmla="*/ 1045298 h 2561350"/>
                  <a:gd name="connsiteX17-4469" fmla="*/ 8510 w 2072429"/>
                  <a:gd name="connsiteY17-4470" fmla="*/ 1018431 h 2561350"/>
                  <a:gd name="connsiteX18-4471" fmla="*/ 110133 w 2072429"/>
                  <a:gd name="connsiteY18-4472" fmla="*/ 382371 h 2561350"/>
                  <a:gd name="connsiteX19-4473" fmla="*/ 827923 w 2072429"/>
                  <a:gd name="connsiteY19-4474" fmla="*/ 389002 h 2561350"/>
                  <a:gd name="connsiteX20-4475" fmla="*/ 793019 w 2072429"/>
                  <a:gd name="connsiteY20-4476" fmla="*/ 283670 h 2561350"/>
                  <a:gd name="connsiteX21-4477" fmla="*/ 1028762 w 2072429"/>
                  <a:gd name="connsiteY21-4478" fmla="*/ 3 h 2561350"/>
                  <a:gd name="connsiteX0-4479" fmla="*/ 1028762 w 2072429"/>
                  <a:gd name="connsiteY0-4480" fmla="*/ 3 h 2561350"/>
                  <a:gd name="connsiteX1-4481" fmla="*/ 1243075 w 2072429"/>
                  <a:gd name="connsiteY1-4482" fmla="*/ 286050 h 2561350"/>
                  <a:gd name="connsiteX2-4483" fmla="*/ 1220939 w 2072429"/>
                  <a:gd name="connsiteY2-4484" fmla="*/ 389002 h 2561350"/>
                  <a:gd name="connsiteX3-4485" fmla="*/ 1959793 w 2072429"/>
                  <a:gd name="connsiteY3-4486" fmla="*/ 361648 h 2561350"/>
                  <a:gd name="connsiteX4-4487" fmla="*/ 2067556 w 2072429"/>
                  <a:gd name="connsiteY4-4488" fmla="*/ 961234 h 2561350"/>
                  <a:gd name="connsiteX5-4489" fmla="*/ 1883536 w 2072429"/>
                  <a:gd name="connsiteY5-4490" fmla="*/ 1025891 h 2561350"/>
                  <a:gd name="connsiteX6-4491" fmla="*/ 1847373 w 2072429"/>
                  <a:gd name="connsiteY6-4492" fmla="*/ 1535481 h 2561350"/>
                  <a:gd name="connsiteX7-4493" fmla="*/ 2065070 w 2072429"/>
                  <a:gd name="connsiteY7-4494" fmla="*/ 1597847 h 2561350"/>
                  <a:gd name="connsiteX8-4495" fmla="*/ 1952333 w 2072429"/>
                  <a:gd name="connsiteY8-4496" fmla="*/ 2180265 h 2561350"/>
                  <a:gd name="connsiteX9-4497" fmla="*/ 1223202 w 2072429"/>
                  <a:gd name="connsiteY9-4498" fmla="*/ 2167002 h 2561350"/>
                  <a:gd name="connsiteX10-4499" fmla="*/ 1243075 w 2072429"/>
                  <a:gd name="connsiteY10-4500" fmla="*/ 2275300 h 2561350"/>
                  <a:gd name="connsiteX11-4501" fmla="*/ 793019 w 2072429"/>
                  <a:gd name="connsiteY11-4502" fmla="*/ 2277680 h 2561350"/>
                  <a:gd name="connsiteX12-4503" fmla="*/ 822952 w 2072429"/>
                  <a:gd name="connsiteY12-4504" fmla="*/ 2167002 h 2561350"/>
                  <a:gd name="connsiteX13-4505" fmla="*/ 130027 w 2072429"/>
                  <a:gd name="connsiteY13-4506" fmla="*/ 2200159 h 2561350"/>
                  <a:gd name="connsiteX14-4507" fmla="*/ 1050 w 2072429"/>
                  <a:gd name="connsiteY14-4508" fmla="*/ 1657531 h 2561350"/>
                  <a:gd name="connsiteX15-4509" fmla="*/ 271446 w 2072429"/>
                  <a:gd name="connsiteY15-4510" fmla="*/ 1561668 h 2561350"/>
                  <a:gd name="connsiteX16-4511" fmla="*/ 249172 w 2072429"/>
                  <a:gd name="connsiteY16-4512" fmla="*/ 1045298 h 2561350"/>
                  <a:gd name="connsiteX17-4513" fmla="*/ 8510 w 2072429"/>
                  <a:gd name="connsiteY17-4514" fmla="*/ 1018431 h 2561350"/>
                  <a:gd name="connsiteX18-4515" fmla="*/ 110133 w 2072429"/>
                  <a:gd name="connsiteY18-4516" fmla="*/ 382371 h 2561350"/>
                  <a:gd name="connsiteX19-4517" fmla="*/ 827923 w 2072429"/>
                  <a:gd name="connsiteY19-4518" fmla="*/ 389002 h 2561350"/>
                  <a:gd name="connsiteX20-4519" fmla="*/ 793019 w 2072429"/>
                  <a:gd name="connsiteY20-4520" fmla="*/ 283670 h 2561350"/>
                  <a:gd name="connsiteX21-4521" fmla="*/ 1028762 w 2072429"/>
                  <a:gd name="connsiteY21-4522" fmla="*/ 3 h 2561350"/>
                  <a:gd name="connsiteX0-4523" fmla="*/ 1028762 w 2072429"/>
                  <a:gd name="connsiteY0-4524" fmla="*/ 3 h 2561350"/>
                  <a:gd name="connsiteX1-4525" fmla="*/ 1243075 w 2072429"/>
                  <a:gd name="connsiteY1-4526" fmla="*/ 286050 h 2561350"/>
                  <a:gd name="connsiteX2-4527" fmla="*/ 1220939 w 2072429"/>
                  <a:gd name="connsiteY2-4528" fmla="*/ 389002 h 2561350"/>
                  <a:gd name="connsiteX3-4529" fmla="*/ 1959793 w 2072429"/>
                  <a:gd name="connsiteY3-4530" fmla="*/ 361648 h 2561350"/>
                  <a:gd name="connsiteX4-4531" fmla="*/ 2067556 w 2072429"/>
                  <a:gd name="connsiteY4-4532" fmla="*/ 961234 h 2561350"/>
                  <a:gd name="connsiteX5-4533" fmla="*/ 1883536 w 2072429"/>
                  <a:gd name="connsiteY5-4534" fmla="*/ 1025891 h 2561350"/>
                  <a:gd name="connsiteX6-4535" fmla="*/ 1847373 w 2072429"/>
                  <a:gd name="connsiteY6-4536" fmla="*/ 1535481 h 2561350"/>
                  <a:gd name="connsiteX7-4537" fmla="*/ 2065070 w 2072429"/>
                  <a:gd name="connsiteY7-4538" fmla="*/ 1597847 h 2561350"/>
                  <a:gd name="connsiteX8-4539" fmla="*/ 1952333 w 2072429"/>
                  <a:gd name="connsiteY8-4540" fmla="*/ 2180265 h 2561350"/>
                  <a:gd name="connsiteX9-4541" fmla="*/ 1223202 w 2072429"/>
                  <a:gd name="connsiteY9-4542" fmla="*/ 2167002 h 2561350"/>
                  <a:gd name="connsiteX10-4543" fmla="*/ 1243075 w 2072429"/>
                  <a:gd name="connsiteY10-4544" fmla="*/ 2275300 h 2561350"/>
                  <a:gd name="connsiteX11-4545" fmla="*/ 793019 w 2072429"/>
                  <a:gd name="connsiteY11-4546" fmla="*/ 2277680 h 2561350"/>
                  <a:gd name="connsiteX12-4547" fmla="*/ 822952 w 2072429"/>
                  <a:gd name="connsiteY12-4548" fmla="*/ 2167002 h 2561350"/>
                  <a:gd name="connsiteX13-4549" fmla="*/ 130027 w 2072429"/>
                  <a:gd name="connsiteY13-4550" fmla="*/ 2200159 h 2561350"/>
                  <a:gd name="connsiteX14-4551" fmla="*/ 1050 w 2072429"/>
                  <a:gd name="connsiteY14-4552" fmla="*/ 1657531 h 2561350"/>
                  <a:gd name="connsiteX15-4553" fmla="*/ 271446 w 2072429"/>
                  <a:gd name="connsiteY15-4554" fmla="*/ 1561668 h 2561350"/>
                  <a:gd name="connsiteX16-4555" fmla="*/ 249172 w 2072429"/>
                  <a:gd name="connsiteY16-4556" fmla="*/ 1045298 h 2561350"/>
                  <a:gd name="connsiteX17-4557" fmla="*/ 8510 w 2072429"/>
                  <a:gd name="connsiteY17-4558" fmla="*/ 1018431 h 2561350"/>
                  <a:gd name="connsiteX18-4559" fmla="*/ 110133 w 2072429"/>
                  <a:gd name="connsiteY18-4560" fmla="*/ 382371 h 2561350"/>
                  <a:gd name="connsiteX19-4561" fmla="*/ 827923 w 2072429"/>
                  <a:gd name="connsiteY19-4562" fmla="*/ 389002 h 2561350"/>
                  <a:gd name="connsiteX20-4563" fmla="*/ 793019 w 2072429"/>
                  <a:gd name="connsiteY20-4564" fmla="*/ 283670 h 2561350"/>
                  <a:gd name="connsiteX21-4565" fmla="*/ 1028762 w 2072429"/>
                  <a:gd name="connsiteY21-4566" fmla="*/ 3 h 2561350"/>
                  <a:gd name="connsiteX0-4567" fmla="*/ 1028762 w 2072429"/>
                  <a:gd name="connsiteY0-4568" fmla="*/ 3 h 2561350"/>
                  <a:gd name="connsiteX1-4569" fmla="*/ 1243075 w 2072429"/>
                  <a:gd name="connsiteY1-4570" fmla="*/ 286050 h 2561350"/>
                  <a:gd name="connsiteX2-4571" fmla="*/ 1220939 w 2072429"/>
                  <a:gd name="connsiteY2-4572" fmla="*/ 389002 h 2561350"/>
                  <a:gd name="connsiteX3-4573" fmla="*/ 1959793 w 2072429"/>
                  <a:gd name="connsiteY3-4574" fmla="*/ 361648 h 2561350"/>
                  <a:gd name="connsiteX4-4575" fmla="*/ 2067556 w 2072429"/>
                  <a:gd name="connsiteY4-4576" fmla="*/ 961234 h 2561350"/>
                  <a:gd name="connsiteX5-4577" fmla="*/ 1883536 w 2072429"/>
                  <a:gd name="connsiteY5-4578" fmla="*/ 1025891 h 2561350"/>
                  <a:gd name="connsiteX6-4579" fmla="*/ 1847373 w 2072429"/>
                  <a:gd name="connsiteY6-4580" fmla="*/ 1535481 h 2561350"/>
                  <a:gd name="connsiteX7-4581" fmla="*/ 2065070 w 2072429"/>
                  <a:gd name="connsiteY7-4582" fmla="*/ 1597847 h 2561350"/>
                  <a:gd name="connsiteX8-4583" fmla="*/ 1952333 w 2072429"/>
                  <a:gd name="connsiteY8-4584" fmla="*/ 2180265 h 2561350"/>
                  <a:gd name="connsiteX9-4585" fmla="*/ 1223202 w 2072429"/>
                  <a:gd name="connsiteY9-4586" fmla="*/ 2167002 h 2561350"/>
                  <a:gd name="connsiteX10-4587" fmla="*/ 1243075 w 2072429"/>
                  <a:gd name="connsiteY10-4588" fmla="*/ 2275300 h 2561350"/>
                  <a:gd name="connsiteX11-4589" fmla="*/ 793019 w 2072429"/>
                  <a:gd name="connsiteY11-4590" fmla="*/ 2277680 h 2561350"/>
                  <a:gd name="connsiteX12-4591" fmla="*/ 822952 w 2072429"/>
                  <a:gd name="connsiteY12-4592" fmla="*/ 2167002 h 2561350"/>
                  <a:gd name="connsiteX13-4593" fmla="*/ 130027 w 2072429"/>
                  <a:gd name="connsiteY13-4594" fmla="*/ 2200159 h 2561350"/>
                  <a:gd name="connsiteX14-4595" fmla="*/ 1050 w 2072429"/>
                  <a:gd name="connsiteY14-4596" fmla="*/ 1657531 h 2561350"/>
                  <a:gd name="connsiteX15-4597" fmla="*/ 271446 w 2072429"/>
                  <a:gd name="connsiteY15-4598" fmla="*/ 1561668 h 2561350"/>
                  <a:gd name="connsiteX16-4599" fmla="*/ 249172 w 2072429"/>
                  <a:gd name="connsiteY16-4600" fmla="*/ 1045298 h 2561350"/>
                  <a:gd name="connsiteX17-4601" fmla="*/ 8510 w 2072429"/>
                  <a:gd name="connsiteY17-4602" fmla="*/ 1018431 h 2561350"/>
                  <a:gd name="connsiteX18-4603" fmla="*/ 110133 w 2072429"/>
                  <a:gd name="connsiteY18-4604" fmla="*/ 382371 h 2561350"/>
                  <a:gd name="connsiteX19-4605" fmla="*/ 827923 w 2072429"/>
                  <a:gd name="connsiteY19-4606" fmla="*/ 389002 h 2561350"/>
                  <a:gd name="connsiteX20-4607" fmla="*/ 793019 w 2072429"/>
                  <a:gd name="connsiteY20-4608" fmla="*/ 283670 h 2561350"/>
                  <a:gd name="connsiteX21-4609" fmla="*/ 1028762 w 2072429"/>
                  <a:gd name="connsiteY21-4610" fmla="*/ 3 h 2561350"/>
                  <a:gd name="connsiteX0-4611" fmla="*/ 1028762 w 2072429"/>
                  <a:gd name="connsiteY0-4612" fmla="*/ 3 h 2561350"/>
                  <a:gd name="connsiteX1-4613" fmla="*/ 1243075 w 2072429"/>
                  <a:gd name="connsiteY1-4614" fmla="*/ 286050 h 2561350"/>
                  <a:gd name="connsiteX2-4615" fmla="*/ 1220939 w 2072429"/>
                  <a:gd name="connsiteY2-4616" fmla="*/ 389002 h 2561350"/>
                  <a:gd name="connsiteX3-4617" fmla="*/ 1959793 w 2072429"/>
                  <a:gd name="connsiteY3-4618" fmla="*/ 361648 h 2561350"/>
                  <a:gd name="connsiteX4-4619" fmla="*/ 2067556 w 2072429"/>
                  <a:gd name="connsiteY4-4620" fmla="*/ 961234 h 2561350"/>
                  <a:gd name="connsiteX5-4621" fmla="*/ 1883536 w 2072429"/>
                  <a:gd name="connsiteY5-4622" fmla="*/ 1025891 h 2561350"/>
                  <a:gd name="connsiteX6-4623" fmla="*/ 1847373 w 2072429"/>
                  <a:gd name="connsiteY6-4624" fmla="*/ 1535481 h 2561350"/>
                  <a:gd name="connsiteX7-4625" fmla="*/ 2065070 w 2072429"/>
                  <a:gd name="connsiteY7-4626" fmla="*/ 1597847 h 2561350"/>
                  <a:gd name="connsiteX8-4627" fmla="*/ 1952333 w 2072429"/>
                  <a:gd name="connsiteY8-4628" fmla="*/ 2180265 h 2561350"/>
                  <a:gd name="connsiteX9-4629" fmla="*/ 1223202 w 2072429"/>
                  <a:gd name="connsiteY9-4630" fmla="*/ 2167002 h 2561350"/>
                  <a:gd name="connsiteX10-4631" fmla="*/ 1243075 w 2072429"/>
                  <a:gd name="connsiteY10-4632" fmla="*/ 2275300 h 2561350"/>
                  <a:gd name="connsiteX11-4633" fmla="*/ 793019 w 2072429"/>
                  <a:gd name="connsiteY11-4634" fmla="*/ 2277680 h 2561350"/>
                  <a:gd name="connsiteX12-4635" fmla="*/ 822952 w 2072429"/>
                  <a:gd name="connsiteY12-4636" fmla="*/ 2167002 h 2561350"/>
                  <a:gd name="connsiteX13-4637" fmla="*/ 130027 w 2072429"/>
                  <a:gd name="connsiteY13-4638" fmla="*/ 2200159 h 2561350"/>
                  <a:gd name="connsiteX14-4639" fmla="*/ 1050 w 2072429"/>
                  <a:gd name="connsiteY14-4640" fmla="*/ 1657531 h 2561350"/>
                  <a:gd name="connsiteX15-4641" fmla="*/ 271446 w 2072429"/>
                  <a:gd name="connsiteY15-4642" fmla="*/ 1561668 h 2561350"/>
                  <a:gd name="connsiteX16-4643" fmla="*/ 249172 w 2072429"/>
                  <a:gd name="connsiteY16-4644" fmla="*/ 1045298 h 2561350"/>
                  <a:gd name="connsiteX17-4645" fmla="*/ 8510 w 2072429"/>
                  <a:gd name="connsiteY17-4646" fmla="*/ 1018431 h 2561350"/>
                  <a:gd name="connsiteX18-4647" fmla="*/ 110133 w 2072429"/>
                  <a:gd name="connsiteY18-4648" fmla="*/ 382371 h 2561350"/>
                  <a:gd name="connsiteX19-4649" fmla="*/ 827923 w 2072429"/>
                  <a:gd name="connsiteY19-4650" fmla="*/ 389002 h 2561350"/>
                  <a:gd name="connsiteX20-4651" fmla="*/ 793019 w 2072429"/>
                  <a:gd name="connsiteY20-4652" fmla="*/ 283670 h 2561350"/>
                  <a:gd name="connsiteX21-4653" fmla="*/ 1028762 w 2072429"/>
                  <a:gd name="connsiteY21-4654" fmla="*/ 3 h 2561350"/>
                  <a:gd name="connsiteX0-4655" fmla="*/ 1028762 w 2072429"/>
                  <a:gd name="connsiteY0-4656" fmla="*/ 3 h 2561350"/>
                  <a:gd name="connsiteX1-4657" fmla="*/ 1243075 w 2072429"/>
                  <a:gd name="connsiteY1-4658" fmla="*/ 286050 h 2561350"/>
                  <a:gd name="connsiteX2-4659" fmla="*/ 1220939 w 2072429"/>
                  <a:gd name="connsiteY2-4660" fmla="*/ 389002 h 2561350"/>
                  <a:gd name="connsiteX3-4661" fmla="*/ 1959793 w 2072429"/>
                  <a:gd name="connsiteY3-4662" fmla="*/ 361648 h 2561350"/>
                  <a:gd name="connsiteX4-4663" fmla="*/ 2067556 w 2072429"/>
                  <a:gd name="connsiteY4-4664" fmla="*/ 961234 h 2561350"/>
                  <a:gd name="connsiteX5-4665" fmla="*/ 1883536 w 2072429"/>
                  <a:gd name="connsiteY5-4666" fmla="*/ 1025891 h 2561350"/>
                  <a:gd name="connsiteX6-4667" fmla="*/ 1847373 w 2072429"/>
                  <a:gd name="connsiteY6-4668" fmla="*/ 1535481 h 2561350"/>
                  <a:gd name="connsiteX7-4669" fmla="*/ 2065070 w 2072429"/>
                  <a:gd name="connsiteY7-4670" fmla="*/ 1597847 h 2561350"/>
                  <a:gd name="connsiteX8-4671" fmla="*/ 1952333 w 2072429"/>
                  <a:gd name="connsiteY8-4672" fmla="*/ 2180265 h 2561350"/>
                  <a:gd name="connsiteX9-4673" fmla="*/ 1223202 w 2072429"/>
                  <a:gd name="connsiteY9-4674" fmla="*/ 2167002 h 2561350"/>
                  <a:gd name="connsiteX10-4675" fmla="*/ 1243075 w 2072429"/>
                  <a:gd name="connsiteY10-4676" fmla="*/ 2275300 h 2561350"/>
                  <a:gd name="connsiteX11-4677" fmla="*/ 793019 w 2072429"/>
                  <a:gd name="connsiteY11-4678" fmla="*/ 2277680 h 2561350"/>
                  <a:gd name="connsiteX12-4679" fmla="*/ 822952 w 2072429"/>
                  <a:gd name="connsiteY12-4680" fmla="*/ 2167002 h 2561350"/>
                  <a:gd name="connsiteX13-4681" fmla="*/ 130027 w 2072429"/>
                  <a:gd name="connsiteY13-4682" fmla="*/ 2200159 h 2561350"/>
                  <a:gd name="connsiteX14-4683" fmla="*/ 1050 w 2072429"/>
                  <a:gd name="connsiteY14-4684" fmla="*/ 1657531 h 2561350"/>
                  <a:gd name="connsiteX15-4685" fmla="*/ 271446 w 2072429"/>
                  <a:gd name="connsiteY15-4686" fmla="*/ 1561668 h 2561350"/>
                  <a:gd name="connsiteX16-4687" fmla="*/ 249172 w 2072429"/>
                  <a:gd name="connsiteY16-4688" fmla="*/ 1045298 h 2561350"/>
                  <a:gd name="connsiteX17-4689" fmla="*/ 8510 w 2072429"/>
                  <a:gd name="connsiteY17-4690" fmla="*/ 1018431 h 2561350"/>
                  <a:gd name="connsiteX18-4691" fmla="*/ 110133 w 2072429"/>
                  <a:gd name="connsiteY18-4692" fmla="*/ 382371 h 2561350"/>
                  <a:gd name="connsiteX19-4693" fmla="*/ 827923 w 2072429"/>
                  <a:gd name="connsiteY19-4694" fmla="*/ 389002 h 2561350"/>
                  <a:gd name="connsiteX20-4695" fmla="*/ 793019 w 2072429"/>
                  <a:gd name="connsiteY20-4696" fmla="*/ 283670 h 2561350"/>
                  <a:gd name="connsiteX21-4697" fmla="*/ 1028762 w 2072429"/>
                  <a:gd name="connsiteY21-4698" fmla="*/ 3 h 2561350"/>
                  <a:gd name="connsiteX0-4699" fmla="*/ 1028762 w 2072429"/>
                  <a:gd name="connsiteY0-4700" fmla="*/ 3 h 2561350"/>
                  <a:gd name="connsiteX1-4701" fmla="*/ 1243075 w 2072429"/>
                  <a:gd name="connsiteY1-4702" fmla="*/ 286050 h 2561350"/>
                  <a:gd name="connsiteX2-4703" fmla="*/ 1220939 w 2072429"/>
                  <a:gd name="connsiteY2-4704" fmla="*/ 389002 h 2561350"/>
                  <a:gd name="connsiteX3-4705" fmla="*/ 1959793 w 2072429"/>
                  <a:gd name="connsiteY3-4706" fmla="*/ 361648 h 2561350"/>
                  <a:gd name="connsiteX4-4707" fmla="*/ 2067556 w 2072429"/>
                  <a:gd name="connsiteY4-4708" fmla="*/ 961234 h 2561350"/>
                  <a:gd name="connsiteX5-4709" fmla="*/ 1883536 w 2072429"/>
                  <a:gd name="connsiteY5-4710" fmla="*/ 1025891 h 2561350"/>
                  <a:gd name="connsiteX6-4711" fmla="*/ 1847373 w 2072429"/>
                  <a:gd name="connsiteY6-4712" fmla="*/ 1535481 h 2561350"/>
                  <a:gd name="connsiteX7-4713" fmla="*/ 2065070 w 2072429"/>
                  <a:gd name="connsiteY7-4714" fmla="*/ 1597847 h 2561350"/>
                  <a:gd name="connsiteX8-4715" fmla="*/ 1952333 w 2072429"/>
                  <a:gd name="connsiteY8-4716" fmla="*/ 2180265 h 2561350"/>
                  <a:gd name="connsiteX9-4717" fmla="*/ 1223202 w 2072429"/>
                  <a:gd name="connsiteY9-4718" fmla="*/ 2167002 h 2561350"/>
                  <a:gd name="connsiteX10-4719" fmla="*/ 1243075 w 2072429"/>
                  <a:gd name="connsiteY10-4720" fmla="*/ 2275300 h 2561350"/>
                  <a:gd name="connsiteX11-4721" fmla="*/ 793019 w 2072429"/>
                  <a:gd name="connsiteY11-4722" fmla="*/ 2277680 h 2561350"/>
                  <a:gd name="connsiteX12-4723" fmla="*/ 822952 w 2072429"/>
                  <a:gd name="connsiteY12-4724" fmla="*/ 2167002 h 2561350"/>
                  <a:gd name="connsiteX13-4725" fmla="*/ 130027 w 2072429"/>
                  <a:gd name="connsiteY13-4726" fmla="*/ 2200159 h 2561350"/>
                  <a:gd name="connsiteX14-4727" fmla="*/ 1050 w 2072429"/>
                  <a:gd name="connsiteY14-4728" fmla="*/ 1657531 h 2561350"/>
                  <a:gd name="connsiteX15-4729" fmla="*/ 271446 w 2072429"/>
                  <a:gd name="connsiteY15-4730" fmla="*/ 1561668 h 2561350"/>
                  <a:gd name="connsiteX16-4731" fmla="*/ 249172 w 2072429"/>
                  <a:gd name="connsiteY16-4732" fmla="*/ 1045298 h 2561350"/>
                  <a:gd name="connsiteX17-4733" fmla="*/ 8510 w 2072429"/>
                  <a:gd name="connsiteY17-4734" fmla="*/ 1018431 h 2561350"/>
                  <a:gd name="connsiteX18-4735" fmla="*/ 110133 w 2072429"/>
                  <a:gd name="connsiteY18-4736" fmla="*/ 382371 h 2561350"/>
                  <a:gd name="connsiteX19-4737" fmla="*/ 827923 w 2072429"/>
                  <a:gd name="connsiteY19-4738" fmla="*/ 389002 h 2561350"/>
                  <a:gd name="connsiteX20-4739" fmla="*/ 793019 w 2072429"/>
                  <a:gd name="connsiteY20-4740" fmla="*/ 283670 h 2561350"/>
                  <a:gd name="connsiteX21-4741" fmla="*/ 1028762 w 2072429"/>
                  <a:gd name="connsiteY21-4742" fmla="*/ 3 h 2561350"/>
                  <a:gd name="connsiteX0-4743" fmla="*/ 1028762 w 2072429"/>
                  <a:gd name="connsiteY0-4744" fmla="*/ 3 h 2561350"/>
                  <a:gd name="connsiteX1-4745" fmla="*/ 1243075 w 2072429"/>
                  <a:gd name="connsiteY1-4746" fmla="*/ 286050 h 2561350"/>
                  <a:gd name="connsiteX2-4747" fmla="*/ 1220939 w 2072429"/>
                  <a:gd name="connsiteY2-4748" fmla="*/ 389002 h 2561350"/>
                  <a:gd name="connsiteX3-4749" fmla="*/ 1959793 w 2072429"/>
                  <a:gd name="connsiteY3-4750" fmla="*/ 361648 h 2561350"/>
                  <a:gd name="connsiteX4-4751" fmla="*/ 2067556 w 2072429"/>
                  <a:gd name="connsiteY4-4752" fmla="*/ 961234 h 2561350"/>
                  <a:gd name="connsiteX5-4753" fmla="*/ 1883536 w 2072429"/>
                  <a:gd name="connsiteY5-4754" fmla="*/ 1025891 h 2561350"/>
                  <a:gd name="connsiteX6-4755" fmla="*/ 1847373 w 2072429"/>
                  <a:gd name="connsiteY6-4756" fmla="*/ 1535481 h 2561350"/>
                  <a:gd name="connsiteX7-4757" fmla="*/ 2065070 w 2072429"/>
                  <a:gd name="connsiteY7-4758" fmla="*/ 1597847 h 2561350"/>
                  <a:gd name="connsiteX8-4759" fmla="*/ 1952333 w 2072429"/>
                  <a:gd name="connsiteY8-4760" fmla="*/ 2180265 h 2561350"/>
                  <a:gd name="connsiteX9-4761" fmla="*/ 1223202 w 2072429"/>
                  <a:gd name="connsiteY9-4762" fmla="*/ 2167002 h 2561350"/>
                  <a:gd name="connsiteX10-4763" fmla="*/ 1243075 w 2072429"/>
                  <a:gd name="connsiteY10-4764" fmla="*/ 2275300 h 2561350"/>
                  <a:gd name="connsiteX11-4765" fmla="*/ 793019 w 2072429"/>
                  <a:gd name="connsiteY11-4766" fmla="*/ 2277680 h 2561350"/>
                  <a:gd name="connsiteX12-4767" fmla="*/ 822952 w 2072429"/>
                  <a:gd name="connsiteY12-4768" fmla="*/ 2167002 h 2561350"/>
                  <a:gd name="connsiteX13-4769" fmla="*/ 130027 w 2072429"/>
                  <a:gd name="connsiteY13-4770" fmla="*/ 2200159 h 2561350"/>
                  <a:gd name="connsiteX14-4771" fmla="*/ 1050 w 2072429"/>
                  <a:gd name="connsiteY14-4772" fmla="*/ 1657531 h 2561350"/>
                  <a:gd name="connsiteX15-4773" fmla="*/ 271446 w 2072429"/>
                  <a:gd name="connsiteY15-4774" fmla="*/ 1561668 h 2561350"/>
                  <a:gd name="connsiteX16-4775" fmla="*/ 249172 w 2072429"/>
                  <a:gd name="connsiteY16-4776" fmla="*/ 1045298 h 2561350"/>
                  <a:gd name="connsiteX17-4777" fmla="*/ 8510 w 2072429"/>
                  <a:gd name="connsiteY17-4778" fmla="*/ 1018431 h 2561350"/>
                  <a:gd name="connsiteX18-4779" fmla="*/ 110133 w 2072429"/>
                  <a:gd name="connsiteY18-4780" fmla="*/ 382371 h 2561350"/>
                  <a:gd name="connsiteX19-4781" fmla="*/ 827923 w 2072429"/>
                  <a:gd name="connsiteY19-4782" fmla="*/ 389002 h 2561350"/>
                  <a:gd name="connsiteX20-4783" fmla="*/ 793019 w 2072429"/>
                  <a:gd name="connsiteY20-4784" fmla="*/ 283670 h 2561350"/>
                  <a:gd name="connsiteX21-4785" fmla="*/ 1028762 w 2072429"/>
                  <a:gd name="connsiteY21-4786" fmla="*/ 3 h 2561350"/>
                  <a:gd name="connsiteX0-4787" fmla="*/ 1028762 w 2072429"/>
                  <a:gd name="connsiteY0-4788" fmla="*/ 3 h 2561350"/>
                  <a:gd name="connsiteX1-4789" fmla="*/ 1243075 w 2072429"/>
                  <a:gd name="connsiteY1-4790" fmla="*/ 286050 h 2561350"/>
                  <a:gd name="connsiteX2-4791" fmla="*/ 1220939 w 2072429"/>
                  <a:gd name="connsiteY2-4792" fmla="*/ 389002 h 2561350"/>
                  <a:gd name="connsiteX3-4793" fmla="*/ 1959793 w 2072429"/>
                  <a:gd name="connsiteY3-4794" fmla="*/ 361648 h 2561350"/>
                  <a:gd name="connsiteX4-4795" fmla="*/ 2067556 w 2072429"/>
                  <a:gd name="connsiteY4-4796" fmla="*/ 961234 h 2561350"/>
                  <a:gd name="connsiteX5-4797" fmla="*/ 1883536 w 2072429"/>
                  <a:gd name="connsiteY5-4798" fmla="*/ 1025891 h 2561350"/>
                  <a:gd name="connsiteX6-4799" fmla="*/ 1847373 w 2072429"/>
                  <a:gd name="connsiteY6-4800" fmla="*/ 1535481 h 2561350"/>
                  <a:gd name="connsiteX7-4801" fmla="*/ 2065070 w 2072429"/>
                  <a:gd name="connsiteY7-4802" fmla="*/ 1597847 h 2561350"/>
                  <a:gd name="connsiteX8-4803" fmla="*/ 1952333 w 2072429"/>
                  <a:gd name="connsiteY8-4804" fmla="*/ 2180265 h 2561350"/>
                  <a:gd name="connsiteX9-4805" fmla="*/ 1223202 w 2072429"/>
                  <a:gd name="connsiteY9-4806" fmla="*/ 2167002 h 2561350"/>
                  <a:gd name="connsiteX10-4807" fmla="*/ 1243075 w 2072429"/>
                  <a:gd name="connsiteY10-4808" fmla="*/ 2275300 h 2561350"/>
                  <a:gd name="connsiteX11-4809" fmla="*/ 793019 w 2072429"/>
                  <a:gd name="connsiteY11-4810" fmla="*/ 2277680 h 2561350"/>
                  <a:gd name="connsiteX12-4811" fmla="*/ 822952 w 2072429"/>
                  <a:gd name="connsiteY12-4812" fmla="*/ 2167002 h 2561350"/>
                  <a:gd name="connsiteX13-4813" fmla="*/ 130027 w 2072429"/>
                  <a:gd name="connsiteY13-4814" fmla="*/ 2200159 h 2561350"/>
                  <a:gd name="connsiteX14-4815" fmla="*/ 1050 w 2072429"/>
                  <a:gd name="connsiteY14-4816" fmla="*/ 1657531 h 2561350"/>
                  <a:gd name="connsiteX15-4817" fmla="*/ 271446 w 2072429"/>
                  <a:gd name="connsiteY15-4818" fmla="*/ 1561668 h 2561350"/>
                  <a:gd name="connsiteX16-4819" fmla="*/ 249172 w 2072429"/>
                  <a:gd name="connsiteY16-4820" fmla="*/ 1045298 h 2561350"/>
                  <a:gd name="connsiteX17-4821" fmla="*/ 8510 w 2072429"/>
                  <a:gd name="connsiteY17-4822" fmla="*/ 1018431 h 2561350"/>
                  <a:gd name="connsiteX18-4823" fmla="*/ 110133 w 2072429"/>
                  <a:gd name="connsiteY18-4824" fmla="*/ 382371 h 2561350"/>
                  <a:gd name="connsiteX19-4825" fmla="*/ 827923 w 2072429"/>
                  <a:gd name="connsiteY19-4826" fmla="*/ 389002 h 2561350"/>
                  <a:gd name="connsiteX20-4827" fmla="*/ 793019 w 2072429"/>
                  <a:gd name="connsiteY20-4828" fmla="*/ 283670 h 2561350"/>
                  <a:gd name="connsiteX21-4829" fmla="*/ 1028762 w 2072429"/>
                  <a:gd name="connsiteY21-4830" fmla="*/ 3 h 2561350"/>
                  <a:gd name="connsiteX0-4831" fmla="*/ 1028762 w 2072429"/>
                  <a:gd name="connsiteY0-4832" fmla="*/ 3 h 2561350"/>
                  <a:gd name="connsiteX1-4833" fmla="*/ 1243075 w 2072429"/>
                  <a:gd name="connsiteY1-4834" fmla="*/ 286050 h 2561350"/>
                  <a:gd name="connsiteX2-4835" fmla="*/ 1220939 w 2072429"/>
                  <a:gd name="connsiteY2-4836" fmla="*/ 389002 h 2561350"/>
                  <a:gd name="connsiteX3-4837" fmla="*/ 1959793 w 2072429"/>
                  <a:gd name="connsiteY3-4838" fmla="*/ 361648 h 2561350"/>
                  <a:gd name="connsiteX4-4839" fmla="*/ 2067556 w 2072429"/>
                  <a:gd name="connsiteY4-4840" fmla="*/ 961234 h 2561350"/>
                  <a:gd name="connsiteX5-4841" fmla="*/ 1881048 w 2072429"/>
                  <a:gd name="connsiteY5-4842" fmla="*/ 1030865 h 2561350"/>
                  <a:gd name="connsiteX6-4843" fmla="*/ 1847373 w 2072429"/>
                  <a:gd name="connsiteY6-4844" fmla="*/ 1535481 h 2561350"/>
                  <a:gd name="connsiteX7-4845" fmla="*/ 2065070 w 2072429"/>
                  <a:gd name="connsiteY7-4846" fmla="*/ 1597847 h 2561350"/>
                  <a:gd name="connsiteX8-4847" fmla="*/ 1952333 w 2072429"/>
                  <a:gd name="connsiteY8-4848" fmla="*/ 2180265 h 2561350"/>
                  <a:gd name="connsiteX9-4849" fmla="*/ 1223202 w 2072429"/>
                  <a:gd name="connsiteY9-4850" fmla="*/ 2167002 h 2561350"/>
                  <a:gd name="connsiteX10-4851" fmla="*/ 1243075 w 2072429"/>
                  <a:gd name="connsiteY10-4852" fmla="*/ 2275300 h 2561350"/>
                  <a:gd name="connsiteX11-4853" fmla="*/ 793019 w 2072429"/>
                  <a:gd name="connsiteY11-4854" fmla="*/ 2277680 h 2561350"/>
                  <a:gd name="connsiteX12-4855" fmla="*/ 822952 w 2072429"/>
                  <a:gd name="connsiteY12-4856" fmla="*/ 2167002 h 2561350"/>
                  <a:gd name="connsiteX13-4857" fmla="*/ 130027 w 2072429"/>
                  <a:gd name="connsiteY13-4858" fmla="*/ 2200159 h 2561350"/>
                  <a:gd name="connsiteX14-4859" fmla="*/ 1050 w 2072429"/>
                  <a:gd name="connsiteY14-4860" fmla="*/ 1657531 h 2561350"/>
                  <a:gd name="connsiteX15-4861" fmla="*/ 271446 w 2072429"/>
                  <a:gd name="connsiteY15-4862" fmla="*/ 1561668 h 2561350"/>
                  <a:gd name="connsiteX16-4863" fmla="*/ 249172 w 2072429"/>
                  <a:gd name="connsiteY16-4864" fmla="*/ 1045298 h 2561350"/>
                  <a:gd name="connsiteX17-4865" fmla="*/ 8510 w 2072429"/>
                  <a:gd name="connsiteY17-4866" fmla="*/ 1018431 h 2561350"/>
                  <a:gd name="connsiteX18-4867" fmla="*/ 110133 w 2072429"/>
                  <a:gd name="connsiteY18-4868" fmla="*/ 382371 h 2561350"/>
                  <a:gd name="connsiteX19-4869" fmla="*/ 827923 w 2072429"/>
                  <a:gd name="connsiteY19-4870" fmla="*/ 389002 h 2561350"/>
                  <a:gd name="connsiteX20-4871" fmla="*/ 793019 w 2072429"/>
                  <a:gd name="connsiteY20-4872" fmla="*/ 283670 h 2561350"/>
                  <a:gd name="connsiteX21-4873" fmla="*/ 1028762 w 2072429"/>
                  <a:gd name="connsiteY21-4874" fmla="*/ 3 h 2561350"/>
                  <a:gd name="connsiteX0-4875" fmla="*/ 1028762 w 2072429"/>
                  <a:gd name="connsiteY0-4876" fmla="*/ 3 h 2561350"/>
                  <a:gd name="connsiteX1-4877" fmla="*/ 1243075 w 2072429"/>
                  <a:gd name="connsiteY1-4878" fmla="*/ 286050 h 2561350"/>
                  <a:gd name="connsiteX2-4879" fmla="*/ 1220939 w 2072429"/>
                  <a:gd name="connsiteY2-4880" fmla="*/ 389002 h 2561350"/>
                  <a:gd name="connsiteX3-4881" fmla="*/ 1959793 w 2072429"/>
                  <a:gd name="connsiteY3-4882" fmla="*/ 361648 h 2561350"/>
                  <a:gd name="connsiteX4-4883" fmla="*/ 2067556 w 2072429"/>
                  <a:gd name="connsiteY4-4884" fmla="*/ 961234 h 2561350"/>
                  <a:gd name="connsiteX5-4885" fmla="*/ 1881048 w 2072429"/>
                  <a:gd name="connsiteY5-4886" fmla="*/ 1030865 h 2561350"/>
                  <a:gd name="connsiteX6-4887" fmla="*/ 1847373 w 2072429"/>
                  <a:gd name="connsiteY6-4888" fmla="*/ 1535481 h 2561350"/>
                  <a:gd name="connsiteX7-4889" fmla="*/ 2065070 w 2072429"/>
                  <a:gd name="connsiteY7-4890" fmla="*/ 1597847 h 2561350"/>
                  <a:gd name="connsiteX8-4891" fmla="*/ 1952333 w 2072429"/>
                  <a:gd name="connsiteY8-4892" fmla="*/ 2180265 h 2561350"/>
                  <a:gd name="connsiteX9-4893" fmla="*/ 1223202 w 2072429"/>
                  <a:gd name="connsiteY9-4894" fmla="*/ 2167002 h 2561350"/>
                  <a:gd name="connsiteX10-4895" fmla="*/ 1243075 w 2072429"/>
                  <a:gd name="connsiteY10-4896" fmla="*/ 2275300 h 2561350"/>
                  <a:gd name="connsiteX11-4897" fmla="*/ 793019 w 2072429"/>
                  <a:gd name="connsiteY11-4898" fmla="*/ 2277680 h 2561350"/>
                  <a:gd name="connsiteX12-4899" fmla="*/ 822952 w 2072429"/>
                  <a:gd name="connsiteY12-4900" fmla="*/ 2167002 h 2561350"/>
                  <a:gd name="connsiteX13-4901" fmla="*/ 130027 w 2072429"/>
                  <a:gd name="connsiteY13-4902" fmla="*/ 2200159 h 2561350"/>
                  <a:gd name="connsiteX14-4903" fmla="*/ 1050 w 2072429"/>
                  <a:gd name="connsiteY14-4904" fmla="*/ 1657531 h 2561350"/>
                  <a:gd name="connsiteX15-4905" fmla="*/ 271446 w 2072429"/>
                  <a:gd name="connsiteY15-4906" fmla="*/ 1561668 h 2561350"/>
                  <a:gd name="connsiteX16-4907" fmla="*/ 249172 w 2072429"/>
                  <a:gd name="connsiteY16-4908" fmla="*/ 1045298 h 2561350"/>
                  <a:gd name="connsiteX17-4909" fmla="*/ 8510 w 2072429"/>
                  <a:gd name="connsiteY17-4910" fmla="*/ 1018431 h 2561350"/>
                  <a:gd name="connsiteX18-4911" fmla="*/ 110133 w 2072429"/>
                  <a:gd name="connsiteY18-4912" fmla="*/ 382371 h 2561350"/>
                  <a:gd name="connsiteX19-4913" fmla="*/ 827923 w 2072429"/>
                  <a:gd name="connsiteY19-4914" fmla="*/ 389002 h 2561350"/>
                  <a:gd name="connsiteX20-4915" fmla="*/ 793019 w 2072429"/>
                  <a:gd name="connsiteY20-4916" fmla="*/ 283670 h 2561350"/>
                  <a:gd name="connsiteX21-4917" fmla="*/ 1028762 w 2072429"/>
                  <a:gd name="connsiteY21-4918" fmla="*/ 3 h 2561350"/>
                  <a:gd name="connsiteX0-4919" fmla="*/ 1028762 w 2069564"/>
                  <a:gd name="connsiteY0-4920" fmla="*/ 3 h 2561350"/>
                  <a:gd name="connsiteX1-4921" fmla="*/ 1243075 w 2069564"/>
                  <a:gd name="connsiteY1-4922" fmla="*/ 286050 h 2561350"/>
                  <a:gd name="connsiteX2-4923" fmla="*/ 1220939 w 2069564"/>
                  <a:gd name="connsiteY2-4924" fmla="*/ 389002 h 2561350"/>
                  <a:gd name="connsiteX3-4925" fmla="*/ 1959793 w 2069564"/>
                  <a:gd name="connsiteY3-4926" fmla="*/ 361648 h 2561350"/>
                  <a:gd name="connsiteX4-4927" fmla="*/ 2067556 w 2069564"/>
                  <a:gd name="connsiteY4-4928" fmla="*/ 961234 h 2561350"/>
                  <a:gd name="connsiteX5-4929" fmla="*/ 1881048 w 2069564"/>
                  <a:gd name="connsiteY5-4930" fmla="*/ 1030865 h 2561350"/>
                  <a:gd name="connsiteX6-4931" fmla="*/ 1847373 w 2069564"/>
                  <a:gd name="connsiteY6-4932" fmla="*/ 1535481 h 2561350"/>
                  <a:gd name="connsiteX7-4933" fmla="*/ 2065070 w 2069564"/>
                  <a:gd name="connsiteY7-4934" fmla="*/ 1597847 h 2561350"/>
                  <a:gd name="connsiteX8-4935" fmla="*/ 1952333 w 2069564"/>
                  <a:gd name="connsiteY8-4936" fmla="*/ 2180265 h 2561350"/>
                  <a:gd name="connsiteX9-4937" fmla="*/ 1223202 w 2069564"/>
                  <a:gd name="connsiteY9-4938" fmla="*/ 2167002 h 2561350"/>
                  <a:gd name="connsiteX10-4939" fmla="*/ 1243075 w 2069564"/>
                  <a:gd name="connsiteY10-4940" fmla="*/ 2275300 h 2561350"/>
                  <a:gd name="connsiteX11-4941" fmla="*/ 793019 w 2069564"/>
                  <a:gd name="connsiteY11-4942" fmla="*/ 2277680 h 2561350"/>
                  <a:gd name="connsiteX12-4943" fmla="*/ 822952 w 2069564"/>
                  <a:gd name="connsiteY12-4944" fmla="*/ 2167002 h 2561350"/>
                  <a:gd name="connsiteX13-4945" fmla="*/ 130027 w 2069564"/>
                  <a:gd name="connsiteY13-4946" fmla="*/ 2200159 h 2561350"/>
                  <a:gd name="connsiteX14-4947" fmla="*/ 1050 w 2069564"/>
                  <a:gd name="connsiteY14-4948" fmla="*/ 1657531 h 2561350"/>
                  <a:gd name="connsiteX15-4949" fmla="*/ 271446 w 2069564"/>
                  <a:gd name="connsiteY15-4950" fmla="*/ 1561668 h 2561350"/>
                  <a:gd name="connsiteX16-4951" fmla="*/ 249172 w 2069564"/>
                  <a:gd name="connsiteY16-4952" fmla="*/ 1045298 h 2561350"/>
                  <a:gd name="connsiteX17-4953" fmla="*/ 8510 w 2069564"/>
                  <a:gd name="connsiteY17-4954" fmla="*/ 1018431 h 2561350"/>
                  <a:gd name="connsiteX18-4955" fmla="*/ 110133 w 2069564"/>
                  <a:gd name="connsiteY18-4956" fmla="*/ 382371 h 2561350"/>
                  <a:gd name="connsiteX19-4957" fmla="*/ 827923 w 2069564"/>
                  <a:gd name="connsiteY19-4958" fmla="*/ 389002 h 2561350"/>
                  <a:gd name="connsiteX20-4959" fmla="*/ 793019 w 2069564"/>
                  <a:gd name="connsiteY20-4960" fmla="*/ 283670 h 2561350"/>
                  <a:gd name="connsiteX21-4961" fmla="*/ 1028762 w 2069564"/>
                  <a:gd name="connsiteY21-4962" fmla="*/ 3 h 2561350"/>
                  <a:gd name="connsiteX0-4963" fmla="*/ 1028762 w 2069564"/>
                  <a:gd name="connsiteY0-4964" fmla="*/ 3 h 2561350"/>
                  <a:gd name="connsiteX1-4965" fmla="*/ 1243075 w 2069564"/>
                  <a:gd name="connsiteY1-4966" fmla="*/ 286050 h 2561350"/>
                  <a:gd name="connsiteX2-4967" fmla="*/ 1220939 w 2069564"/>
                  <a:gd name="connsiteY2-4968" fmla="*/ 389002 h 2561350"/>
                  <a:gd name="connsiteX3-4969" fmla="*/ 1959793 w 2069564"/>
                  <a:gd name="connsiteY3-4970" fmla="*/ 361648 h 2561350"/>
                  <a:gd name="connsiteX4-4971" fmla="*/ 2067556 w 2069564"/>
                  <a:gd name="connsiteY4-4972" fmla="*/ 961234 h 2561350"/>
                  <a:gd name="connsiteX5-4973" fmla="*/ 1881048 w 2069564"/>
                  <a:gd name="connsiteY5-4974" fmla="*/ 1030865 h 2561350"/>
                  <a:gd name="connsiteX6-4975" fmla="*/ 1847373 w 2069564"/>
                  <a:gd name="connsiteY6-4976" fmla="*/ 1535481 h 2561350"/>
                  <a:gd name="connsiteX7-4977" fmla="*/ 2065070 w 2069564"/>
                  <a:gd name="connsiteY7-4978" fmla="*/ 1597847 h 2561350"/>
                  <a:gd name="connsiteX8-4979" fmla="*/ 1952333 w 2069564"/>
                  <a:gd name="connsiteY8-4980" fmla="*/ 2180265 h 2561350"/>
                  <a:gd name="connsiteX9-4981" fmla="*/ 1223202 w 2069564"/>
                  <a:gd name="connsiteY9-4982" fmla="*/ 2167002 h 2561350"/>
                  <a:gd name="connsiteX10-4983" fmla="*/ 1243075 w 2069564"/>
                  <a:gd name="connsiteY10-4984" fmla="*/ 2275300 h 2561350"/>
                  <a:gd name="connsiteX11-4985" fmla="*/ 793019 w 2069564"/>
                  <a:gd name="connsiteY11-4986" fmla="*/ 2277680 h 2561350"/>
                  <a:gd name="connsiteX12-4987" fmla="*/ 822952 w 2069564"/>
                  <a:gd name="connsiteY12-4988" fmla="*/ 2167002 h 2561350"/>
                  <a:gd name="connsiteX13-4989" fmla="*/ 130027 w 2069564"/>
                  <a:gd name="connsiteY13-4990" fmla="*/ 2200159 h 2561350"/>
                  <a:gd name="connsiteX14-4991" fmla="*/ 1050 w 2069564"/>
                  <a:gd name="connsiteY14-4992" fmla="*/ 1657531 h 2561350"/>
                  <a:gd name="connsiteX15-4993" fmla="*/ 271446 w 2069564"/>
                  <a:gd name="connsiteY15-4994" fmla="*/ 1561668 h 2561350"/>
                  <a:gd name="connsiteX16-4995" fmla="*/ 249172 w 2069564"/>
                  <a:gd name="connsiteY16-4996" fmla="*/ 1045298 h 2561350"/>
                  <a:gd name="connsiteX17-4997" fmla="*/ 8510 w 2069564"/>
                  <a:gd name="connsiteY17-4998" fmla="*/ 1018431 h 2561350"/>
                  <a:gd name="connsiteX18-4999" fmla="*/ 110133 w 2069564"/>
                  <a:gd name="connsiteY18-5000" fmla="*/ 382371 h 2561350"/>
                  <a:gd name="connsiteX19-5001" fmla="*/ 827923 w 2069564"/>
                  <a:gd name="connsiteY19-5002" fmla="*/ 389002 h 2561350"/>
                  <a:gd name="connsiteX20-5003" fmla="*/ 793019 w 2069564"/>
                  <a:gd name="connsiteY20-5004" fmla="*/ 283670 h 2561350"/>
                  <a:gd name="connsiteX21-5005" fmla="*/ 1028762 w 2069564"/>
                  <a:gd name="connsiteY21-5006" fmla="*/ 3 h 2561350"/>
                  <a:gd name="connsiteX0-5007" fmla="*/ 1028762 w 2069564"/>
                  <a:gd name="connsiteY0-5008" fmla="*/ 3 h 2561350"/>
                  <a:gd name="connsiteX1-5009" fmla="*/ 1243075 w 2069564"/>
                  <a:gd name="connsiteY1-5010" fmla="*/ 286050 h 2561350"/>
                  <a:gd name="connsiteX2-5011" fmla="*/ 1220939 w 2069564"/>
                  <a:gd name="connsiteY2-5012" fmla="*/ 389002 h 2561350"/>
                  <a:gd name="connsiteX3-5013" fmla="*/ 1959793 w 2069564"/>
                  <a:gd name="connsiteY3-5014" fmla="*/ 361648 h 2561350"/>
                  <a:gd name="connsiteX4-5015" fmla="*/ 2067556 w 2069564"/>
                  <a:gd name="connsiteY4-5016" fmla="*/ 961234 h 2561350"/>
                  <a:gd name="connsiteX5-5017" fmla="*/ 1881048 w 2069564"/>
                  <a:gd name="connsiteY5-5018" fmla="*/ 1030865 h 2561350"/>
                  <a:gd name="connsiteX6-5019" fmla="*/ 1847373 w 2069564"/>
                  <a:gd name="connsiteY6-5020" fmla="*/ 1535481 h 2561350"/>
                  <a:gd name="connsiteX7-5021" fmla="*/ 2065070 w 2069564"/>
                  <a:gd name="connsiteY7-5022" fmla="*/ 1597847 h 2561350"/>
                  <a:gd name="connsiteX8-5023" fmla="*/ 1952333 w 2069564"/>
                  <a:gd name="connsiteY8-5024" fmla="*/ 2180265 h 2561350"/>
                  <a:gd name="connsiteX9-5025" fmla="*/ 1223202 w 2069564"/>
                  <a:gd name="connsiteY9-5026" fmla="*/ 2167002 h 2561350"/>
                  <a:gd name="connsiteX10-5027" fmla="*/ 1243075 w 2069564"/>
                  <a:gd name="connsiteY10-5028" fmla="*/ 2275300 h 2561350"/>
                  <a:gd name="connsiteX11-5029" fmla="*/ 793019 w 2069564"/>
                  <a:gd name="connsiteY11-5030" fmla="*/ 2277680 h 2561350"/>
                  <a:gd name="connsiteX12-5031" fmla="*/ 822952 w 2069564"/>
                  <a:gd name="connsiteY12-5032" fmla="*/ 2167002 h 2561350"/>
                  <a:gd name="connsiteX13-5033" fmla="*/ 130027 w 2069564"/>
                  <a:gd name="connsiteY13-5034" fmla="*/ 2200159 h 2561350"/>
                  <a:gd name="connsiteX14-5035" fmla="*/ 1050 w 2069564"/>
                  <a:gd name="connsiteY14-5036" fmla="*/ 1657531 h 2561350"/>
                  <a:gd name="connsiteX15-5037" fmla="*/ 271446 w 2069564"/>
                  <a:gd name="connsiteY15-5038" fmla="*/ 1561668 h 2561350"/>
                  <a:gd name="connsiteX16-5039" fmla="*/ 249172 w 2069564"/>
                  <a:gd name="connsiteY16-5040" fmla="*/ 1045298 h 2561350"/>
                  <a:gd name="connsiteX17-5041" fmla="*/ 8510 w 2069564"/>
                  <a:gd name="connsiteY17-5042" fmla="*/ 1018431 h 2561350"/>
                  <a:gd name="connsiteX18-5043" fmla="*/ 110133 w 2069564"/>
                  <a:gd name="connsiteY18-5044" fmla="*/ 382371 h 2561350"/>
                  <a:gd name="connsiteX19-5045" fmla="*/ 827923 w 2069564"/>
                  <a:gd name="connsiteY19-5046" fmla="*/ 389002 h 2561350"/>
                  <a:gd name="connsiteX20-5047" fmla="*/ 793019 w 2069564"/>
                  <a:gd name="connsiteY20-5048" fmla="*/ 283670 h 2561350"/>
                  <a:gd name="connsiteX21-5049" fmla="*/ 1028762 w 2069564"/>
                  <a:gd name="connsiteY21-5050" fmla="*/ 3 h 2561350"/>
                  <a:gd name="connsiteX0-5051" fmla="*/ 1028762 w 2069564"/>
                  <a:gd name="connsiteY0-5052" fmla="*/ 3 h 2561350"/>
                  <a:gd name="connsiteX1-5053" fmla="*/ 1243075 w 2069564"/>
                  <a:gd name="connsiteY1-5054" fmla="*/ 286050 h 2561350"/>
                  <a:gd name="connsiteX2-5055" fmla="*/ 1220939 w 2069564"/>
                  <a:gd name="connsiteY2-5056" fmla="*/ 389002 h 2561350"/>
                  <a:gd name="connsiteX3-5057" fmla="*/ 1959793 w 2069564"/>
                  <a:gd name="connsiteY3-5058" fmla="*/ 361648 h 2561350"/>
                  <a:gd name="connsiteX4-5059" fmla="*/ 2067556 w 2069564"/>
                  <a:gd name="connsiteY4-5060" fmla="*/ 961234 h 2561350"/>
                  <a:gd name="connsiteX5-5061" fmla="*/ 1881048 w 2069564"/>
                  <a:gd name="connsiteY5-5062" fmla="*/ 1030865 h 2561350"/>
                  <a:gd name="connsiteX6-5063" fmla="*/ 1847373 w 2069564"/>
                  <a:gd name="connsiteY6-5064" fmla="*/ 1535481 h 2561350"/>
                  <a:gd name="connsiteX7-5065" fmla="*/ 2065070 w 2069564"/>
                  <a:gd name="connsiteY7-5066" fmla="*/ 1597847 h 2561350"/>
                  <a:gd name="connsiteX8-5067" fmla="*/ 1952333 w 2069564"/>
                  <a:gd name="connsiteY8-5068" fmla="*/ 2180265 h 2561350"/>
                  <a:gd name="connsiteX9-5069" fmla="*/ 1223202 w 2069564"/>
                  <a:gd name="connsiteY9-5070" fmla="*/ 2167002 h 2561350"/>
                  <a:gd name="connsiteX10-5071" fmla="*/ 1243075 w 2069564"/>
                  <a:gd name="connsiteY10-5072" fmla="*/ 2275300 h 2561350"/>
                  <a:gd name="connsiteX11-5073" fmla="*/ 793019 w 2069564"/>
                  <a:gd name="connsiteY11-5074" fmla="*/ 2277680 h 2561350"/>
                  <a:gd name="connsiteX12-5075" fmla="*/ 822952 w 2069564"/>
                  <a:gd name="connsiteY12-5076" fmla="*/ 2167002 h 2561350"/>
                  <a:gd name="connsiteX13-5077" fmla="*/ 130027 w 2069564"/>
                  <a:gd name="connsiteY13-5078" fmla="*/ 2200159 h 2561350"/>
                  <a:gd name="connsiteX14-5079" fmla="*/ 1050 w 2069564"/>
                  <a:gd name="connsiteY14-5080" fmla="*/ 1657531 h 2561350"/>
                  <a:gd name="connsiteX15-5081" fmla="*/ 271446 w 2069564"/>
                  <a:gd name="connsiteY15-5082" fmla="*/ 1561668 h 2561350"/>
                  <a:gd name="connsiteX16-5083" fmla="*/ 249172 w 2069564"/>
                  <a:gd name="connsiteY16-5084" fmla="*/ 1045298 h 2561350"/>
                  <a:gd name="connsiteX17-5085" fmla="*/ 8510 w 2069564"/>
                  <a:gd name="connsiteY17-5086" fmla="*/ 1018431 h 2561350"/>
                  <a:gd name="connsiteX18-5087" fmla="*/ 110133 w 2069564"/>
                  <a:gd name="connsiteY18-5088" fmla="*/ 382371 h 2561350"/>
                  <a:gd name="connsiteX19-5089" fmla="*/ 827923 w 2069564"/>
                  <a:gd name="connsiteY19-5090" fmla="*/ 389002 h 2561350"/>
                  <a:gd name="connsiteX20-5091" fmla="*/ 793019 w 2069564"/>
                  <a:gd name="connsiteY20-5092" fmla="*/ 283670 h 2561350"/>
                  <a:gd name="connsiteX21-5093" fmla="*/ 1028762 w 2069564"/>
                  <a:gd name="connsiteY21-5094" fmla="*/ 3 h 2561350"/>
                  <a:gd name="connsiteX0-5095" fmla="*/ 1028762 w 2069564"/>
                  <a:gd name="connsiteY0-5096" fmla="*/ 3 h 2561350"/>
                  <a:gd name="connsiteX1-5097" fmla="*/ 1243075 w 2069564"/>
                  <a:gd name="connsiteY1-5098" fmla="*/ 286050 h 2561350"/>
                  <a:gd name="connsiteX2-5099" fmla="*/ 1220939 w 2069564"/>
                  <a:gd name="connsiteY2-5100" fmla="*/ 389002 h 2561350"/>
                  <a:gd name="connsiteX3-5101" fmla="*/ 1959793 w 2069564"/>
                  <a:gd name="connsiteY3-5102" fmla="*/ 361648 h 2561350"/>
                  <a:gd name="connsiteX4-5103" fmla="*/ 2067556 w 2069564"/>
                  <a:gd name="connsiteY4-5104" fmla="*/ 961234 h 2561350"/>
                  <a:gd name="connsiteX5-5105" fmla="*/ 1881048 w 2069564"/>
                  <a:gd name="connsiteY5-5106" fmla="*/ 1030865 h 2561350"/>
                  <a:gd name="connsiteX6-5107" fmla="*/ 1847373 w 2069564"/>
                  <a:gd name="connsiteY6-5108" fmla="*/ 1535481 h 2561350"/>
                  <a:gd name="connsiteX7-5109" fmla="*/ 2065070 w 2069564"/>
                  <a:gd name="connsiteY7-5110" fmla="*/ 1597847 h 2561350"/>
                  <a:gd name="connsiteX8-5111" fmla="*/ 1952333 w 2069564"/>
                  <a:gd name="connsiteY8-5112" fmla="*/ 2180265 h 2561350"/>
                  <a:gd name="connsiteX9-5113" fmla="*/ 1223202 w 2069564"/>
                  <a:gd name="connsiteY9-5114" fmla="*/ 2167002 h 2561350"/>
                  <a:gd name="connsiteX10-5115" fmla="*/ 1243075 w 2069564"/>
                  <a:gd name="connsiteY10-5116" fmla="*/ 2275300 h 2561350"/>
                  <a:gd name="connsiteX11-5117" fmla="*/ 793019 w 2069564"/>
                  <a:gd name="connsiteY11-5118" fmla="*/ 2277680 h 2561350"/>
                  <a:gd name="connsiteX12-5119" fmla="*/ 822952 w 2069564"/>
                  <a:gd name="connsiteY12-5120" fmla="*/ 2167002 h 2561350"/>
                  <a:gd name="connsiteX13-5121" fmla="*/ 130027 w 2069564"/>
                  <a:gd name="connsiteY13-5122" fmla="*/ 2200159 h 2561350"/>
                  <a:gd name="connsiteX14-5123" fmla="*/ 1050 w 2069564"/>
                  <a:gd name="connsiteY14-5124" fmla="*/ 1657531 h 2561350"/>
                  <a:gd name="connsiteX15-5125" fmla="*/ 271446 w 2069564"/>
                  <a:gd name="connsiteY15-5126" fmla="*/ 1561668 h 2561350"/>
                  <a:gd name="connsiteX16-5127" fmla="*/ 249172 w 2069564"/>
                  <a:gd name="connsiteY16-5128" fmla="*/ 1045298 h 2561350"/>
                  <a:gd name="connsiteX17-5129" fmla="*/ 8510 w 2069564"/>
                  <a:gd name="connsiteY17-5130" fmla="*/ 1018431 h 2561350"/>
                  <a:gd name="connsiteX18-5131" fmla="*/ 110133 w 2069564"/>
                  <a:gd name="connsiteY18-5132" fmla="*/ 382371 h 2561350"/>
                  <a:gd name="connsiteX19-5133" fmla="*/ 827923 w 2069564"/>
                  <a:gd name="connsiteY19-5134" fmla="*/ 389002 h 2561350"/>
                  <a:gd name="connsiteX20-5135" fmla="*/ 793019 w 2069564"/>
                  <a:gd name="connsiteY20-5136" fmla="*/ 283670 h 2561350"/>
                  <a:gd name="connsiteX21-5137" fmla="*/ 1028762 w 2069564"/>
                  <a:gd name="connsiteY21-5138" fmla="*/ 3 h 2561350"/>
                  <a:gd name="connsiteX0-5139" fmla="*/ 1028762 w 2069564"/>
                  <a:gd name="connsiteY0-5140" fmla="*/ 3 h 2561350"/>
                  <a:gd name="connsiteX1-5141" fmla="*/ 1243075 w 2069564"/>
                  <a:gd name="connsiteY1-5142" fmla="*/ 286050 h 2561350"/>
                  <a:gd name="connsiteX2-5143" fmla="*/ 1220939 w 2069564"/>
                  <a:gd name="connsiteY2-5144" fmla="*/ 389002 h 2561350"/>
                  <a:gd name="connsiteX3-5145" fmla="*/ 1959793 w 2069564"/>
                  <a:gd name="connsiteY3-5146" fmla="*/ 361648 h 2561350"/>
                  <a:gd name="connsiteX4-5147" fmla="*/ 2067556 w 2069564"/>
                  <a:gd name="connsiteY4-5148" fmla="*/ 961234 h 2561350"/>
                  <a:gd name="connsiteX5-5149" fmla="*/ 1881048 w 2069564"/>
                  <a:gd name="connsiteY5-5150" fmla="*/ 1030865 h 2561350"/>
                  <a:gd name="connsiteX6-5151" fmla="*/ 1847373 w 2069564"/>
                  <a:gd name="connsiteY6-5152" fmla="*/ 1535481 h 2561350"/>
                  <a:gd name="connsiteX7-5153" fmla="*/ 2065070 w 2069564"/>
                  <a:gd name="connsiteY7-5154" fmla="*/ 1597847 h 2561350"/>
                  <a:gd name="connsiteX8-5155" fmla="*/ 1952333 w 2069564"/>
                  <a:gd name="connsiteY8-5156" fmla="*/ 2180265 h 2561350"/>
                  <a:gd name="connsiteX9-5157" fmla="*/ 1223202 w 2069564"/>
                  <a:gd name="connsiteY9-5158" fmla="*/ 2167002 h 2561350"/>
                  <a:gd name="connsiteX10-5159" fmla="*/ 1243075 w 2069564"/>
                  <a:gd name="connsiteY10-5160" fmla="*/ 2275300 h 2561350"/>
                  <a:gd name="connsiteX11-5161" fmla="*/ 793019 w 2069564"/>
                  <a:gd name="connsiteY11-5162" fmla="*/ 2277680 h 2561350"/>
                  <a:gd name="connsiteX12-5163" fmla="*/ 822952 w 2069564"/>
                  <a:gd name="connsiteY12-5164" fmla="*/ 2167002 h 2561350"/>
                  <a:gd name="connsiteX13-5165" fmla="*/ 130027 w 2069564"/>
                  <a:gd name="connsiteY13-5166" fmla="*/ 2200159 h 2561350"/>
                  <a:gd name="connsiteX14-5167" fmla="*/ 1050 w 2069564"/>
                  <a:gd name="connsiteY14-5168" fmla="*/ 1657531 h 2561350"/>
                  <a:gd name="connsiteX15-5169" fmla="*/ 271446 w 2069564"/>
                  <a:gd name="connsiteY15-5170" fmla="*/ 1561668 h 2561350"/>
                  <a:gd name="connsiteX16-5171" fmla="*/ 249172 w 2069564"/>
                  <a:gd name="connsiteY16-5172" fmla="*/ 1045298 h 2561350"/>
                  <a:gd name="connsiteX17-5173" fmla="*/ 8510 w 2069564"/>
                  <a:gd name="connsiteY17-5174" fmla="*/ 1018431 h 2561350"/>
                  <a:gd name="connsiteX18-5175" fmla="*/ 110133 w 2069564"/>
                  <a:gd name="connsiteY18-5176" fmla="*/ 382371 h 2561350"/>
                  <a:gd name="connsiteX19-5177" fmla="*/ 827923 w 2069564"/>
                  <a:gd name="connsiteY19-5178" fmla="*/ 389002 h 2561350"/>
                  <a:gd name="connsiteX20-5179" fmla="*/ 793019 w 2069564"/>
                  <a:gd name="connsiteY20-5180" fmla="*/ 283670 h 2561350"/>
                  <a:gd name="connsiteX21-5181" fmla="*/ 1028762 w 2069564"/>
                  <a:gd name="connsiteY21-5182" fmla="*/ 3 h 2561350"/>
                  <a:gd name="connsiteX0-5183" fmla="*/ 1028762 w 2069564"/>
                  <a:gd name="connsiteY0-5184" fmla="*/ 3 h 2561350"/>
                  <a:gd name="connsiteX1-5185" fmla="*/ 1243075 w 2069564"/>
                  <a:gd name="connsiteY1-5186" fmla="*/ 286050 h 2561350"/>
                  <a:gd name="connsiteX2-5187" fmla="*/ 1220939 w 2069564"/>
                  <a:gd name="connsiteY2-5188" fmla="*/ 389002 h 2561350"/>
                  <a:gd name="connsiteX3-5189" fmla="*/ 1959793 w 2069564"/>
                  <a:gd name="connsiteY3-5190" fmla="*/ 361648 h 2561350"/>
                  <a:gd name="connsiteX4-5191" fmla="*/ 2067556 w 2069564"/>
                  <a:gd name="connsiteY4-5192" fmla="*/ 961234 h 2561350"/>
                  <a:gd name="connsiteX5-5193" fmla="*/ 1881048 w 2069564"/>
                  <a:gd name="connsiteY5-5194" fmla="*/ 1030865 h 2561350"/>
                  <a:gd name="connsiteX6-5195" fmla="*/ 1847373 w 2069564"/>
                  <a:gd name="connsiteY6-5196" fmla="*/ 1535481 h 2561350"/>
                  <a:gd name="connsiteX7-5197" fmla="*/ 2065070 w 2069564"/>
                  <a:gd name="connsiteY7-5198" fmla="*/ 1597847 h 2561350"/>
                  <a:gd name="connsiteX8-5199" fmla="*/ 1952333 w 2069564"/>
                  <a:gd name="connsiteY8-5200" fmla="*/ 2180265 h 2561350"/>
                  <a:gd name="connsiteX9-5201" fmla="*/ 1223202 w 2069564"/>
                  <a:gd name="connsiteY9-5202" fmla="*/ 2167002 h 2561350"/>
                  <a:gd name="connsiteX10-5203" fmla="*/ 1243075 w 2069564"/>
                  <a:gd name="connsiteY10-5204" fmla="*/ 2275300 h 2561350"/>
                  <a:gd name="connsiteX11-5205" fmla="*/ 793019 w 2069564"/>
                  <a:gd name="connsiteY11-5206" fmla="*/ 2277680 h 2561350"/>
                  <a:gd name="connsiteX12-5207" fmla="*/ 822952 w 2069564"/>
                  <a:gd name="connsiteY12-5208" fmla="*/ 2167002 h 2561350"/>
                  <a:gd name="connsiteX13-5209" fmla="*/ 130027 w 2069564"/>
                  <a:gd name="connsiteY13-5210" fmla="*/ 2200159 h 2561350"/>
                  <a:gd name="connsiteX14-5211" fmla="*/ 1050 w 2069564"/>
                  <a:gd name="connsiteY14-5212" fmla="*/ 1657531 h 2561350"/>
                  <a:gd name="connsiteX15-5213" fmla="*/ 271446 w 2069564"/>
                  <a:gd name="connsiteY15-5214" fmla="*/ 1561668 h 2561350"/>
                  <a:gd name="connsiteX16-5215" fmla="*/ 249172 w 2069564"/>
                  <a:gd name="connsiteY16-5216" fmla="*/ 1045298 h 2561350"/>
                  <a:gd name="connsiteX17-5217" fmla="*/ 8510 w 2069564"/>
                  <a:gd name="connsiteY17-5218" fmla="*/ 1018431 h 2561350"/>
                  <a:gd name="connsiteX18-5219" fmla="*/ 110133 w 2069564"/>
                  <a:gd name="connsiteY18-5220" fmla="*/ 382371 h 2561350"/>
                  <a:gd name="connsiteX19-5221" fmla="*/ 827923 w 2069564"/>
                  <a:gd name="connsiteY19-5222" fmla="*/ 389002 h 2561350"/>
                  <a:gd name="connsiteX20-5223" fmla="*/ 793019 w 2069564"/>
                  <a:gd name="connsiteY20-5224" fmla="*/ 283670 h 2561350"/>
                  <a:gd name="connsiteX21-5225" fmla="*/ 1028762 w 2069564"/>
                  <a:gd name="connsiteY21-5226" fmla="*/ 3 h 2561350"/>
                  <a:gd name="connsiteX0-5227" fmla="*/ 1028762 w 2069564"/>
                  <a:gd name="connsiteY0-5228" fmla="*/ 3 h 2561350"/>
                  <a:gd name="connsiteX1-5229" fmla="*/ 1243075 w 2069564"/>
                  <a:gd name="connsiteY1-5230" fmla="*/ 286050 h 2561350"/>
                  <a:gd name="connsiteX2-5231" fmla="*/ 1220939 w 2069564"/>
                  <a:gd name="connsiteY2-5232" fmla="*/ 389002 h 2561350"/>
                  <a:gd name="connsiteX3-5233" fmla="*/ 1959793 w 2069564"/>
                  <a:gd name="connsiteY3-5234" fmla="*/ 361648 h 2561350"/>
                  <a:gd name="connsiteX4-5235" fmla="*/ 2067556 w 2069564"/>
                  <a:gd name="connsiteY4-5236" fmla="*/ 961234 h 2561350"/>
                  <a:gd name="connsiteX5-5237" fmla="*/ 1881048 w 2069564"/>
                  <a:gd name="connsiteY5-5238" fmla="*/ 1030865 h 2561350"/>
                  <a:gd name="connsiteX6-5239" fmla="*/ 1847373 w 2069564"/>
                  <a:gd name="connsiteY6-5240" fmla="*/ 1535481 h 2561350"/>
                  <a:gd name="connsiteX7-5241" fmla="*/ 2065070 w 2069564"/>
                  <a:gd name="connsiteY7-5242" fmla="*/ 1597847 h 2561350"/>
                  <a:gd name="connsiteX8-5243" fmla="*/ 1952333 w 2069564"/>
                  <a:gd name="connsiteY8-5244" fmla="*/ 2180265 h 2561350"/>
                  <a:gd name="connsiteX9-5245" fmla="*/ 1223202 w 2069564"/>
                  <a:gd name="connsiteY9-5246" fmla="*/ 2167002 h 2561350"/>
                  <a:gd name="connsiteX10-5247" fmla="*/ 1243075 w 2069564"/>
                  <a:gd name="connsiteY10-5248" fmla="*/ 2275300 h 2561350"/>
                  <a:gd name="connsiteX11-5249" fmla="*/ 793019 w 2069564"/>
                  <a:gd name="connsiteY11-5250" fmla="*/ 2277680 h 2561350"/>
                  <a:gd name="connsiteX12-5251" fmla="*/ 822952 w 2069564"/>
                  <a:gd name="connsiteY12-5252" fmla="*/ 2167002 h 2561350"/>
                  <a:gd name="connsiteX13-5253" fmla="*/ 130027 w 2069564"/>
                  <a:gd name="connsiteY13-5254" fmla="*/ 2200159 h 2561350"/>
                  <a:gd name="connsiteX14-5255" fmla="*/ 1050 w 2069564"/>
                  <a:gd name="connsiteY14-5256" fmla="*/ 1657531 h 2561350"/>
                  <a:gd name="connsiteX15-5257" fmla="*/ 271446 w 2069564"/>
                  <a:gd name="connsiteY15-5258" fmla="*/ 1561668 h 2561350"/>
                  <a:gd name="connsiteX16-5259" fmla="*/ 249172 w 2069564"/>
                  <a:gd name="connsiteY16-5260" fmla="*/ 1045298 h 2561350"/>
                  <a:gd name="connsiteX17-5261" fmla="*/ 8510 w 2069564"/>
                  <a:gd name="connsiteY17-5262" fmla="*/ 1018431 h 2561350"/>
                  <a:gd name="connsiteX18-5263" fmla="*/ 110133 w 2069564"/>
                  <a:gd name="connsiteY18-5264" fmla="*/ 382371 h 2561350"/>
                  <a:gd name="connsiteX19-5265" fmla="*/ 827923 w 2069564"/>
                  <a:gd name="connsiteY19-5266" fmla="*/ 389002 h 2561350"/>
                  <a:gd name="connsiteX20-5267" fmla="*/ 793019 w 2069564"/>
                  <a:gd name="connsiteY20-5268" fmla="*/ 283670 h 2561350"/>
                  <a:gd name="connsiteX21-5269" fmla="*/ 1028762 w 2069564"/>
                  <a:gd name="connsiteY21-5270" fmla="*/ 3 h 2561350"/>
                  <a:gd name="connsiteX0-5271" fmla="*/ 1028762 w 2069564"/>
                  <a:gd name="connsiteY0-5272" fmla="*/ 3 h 2561350"/>
                  <a:gd name="connsiteX1-5273" fmla="*/ 1243075 w 2069564"/>
                  <a:gd name="connsiteY1-5274" fmla="*/ 286050 h 2561350"/>
                  <a:gd name="connsiteX2-5275" fmla="*/ 1220939 w 2069564"/>
                  <a:gd name="connsiteY2-5276" fmla="*/ 389002 h 2561350"/>
                  <a:gd name="connsiteX3-5277" fmla="*/ 1959793 w 2069564"/>
                  <a:gd name="connsiteY3-5278" fmla="*/ 361648 h 2561350"/>
                  <a:gd name="connsiteX4-5279" fmla="*/ 2067556 w 2069564"/>
                  <a:gd name="connsiteY4-5280" fmla="*/ 961234 h 2561350"/>
                  <a:gd name="connsiteX5-5281" fmla="*/ 1881048 w 2069564"/>
                  <a:gd name="connsiteY5-5282" fmla="*/ 1030865 h 2561350"/>
                  <a:gd name="connsiteX6-5283" fmla="*/ 1847373 w 2069564"/>
                  <a:gd name="connsiteY6-5284" fmla="*/ 1535481 h 2561350"/>
                  <a:gd name="connsiteX7-5285" fmla="*/ 2065070 w 2069564"/>
                  <a:gd name="connsiteY7-5286" fmla="*/ 1597847 h 2561350"/>
                  <a:gd name="connsiteX8-5287" fmla="*/ 1952333 w 2069564"/>
                  <a:gd name="connsiteY8-5288" fmla="*/ 2180265 h 2561350"/>
                  <a:gd name="connsiteX9-5289" fmla="*/ 1223202 w 2069564"/>
                  <a:gd name="connsiteY9-5290" fmla="*/ 2167002 h 2561350"/>
                  <a:gd name="connsiteX10-5291" fmla="*/ 1243075 w 2069564"/>
                  <a:gd name="connsiteY10-5292" fmla="*/ 2275300 h 2561350"/>
                  <a:gd name="connsiteX11-5293" fmla="*/ 793019 w 2069564"/>
                  <a:gd name="connsiteY11-5294" fmla="*/ 2277680 h 2561350"/>
                  <a:gd name="connsiteX12-5295" fmla="*/ 822952 w 2069564"/>
                  <a:gd name="connsiteY12-5296" fmla="*/ 2167002 h 2561350"/>
                  <a:gd name="connsiteX13-5297" fmla="*/ 130027 w 2069564"/>
                  <a:gd name="connsiteY13-5298" fmla="*/ 2200159 h 2561350"/>
                  <a:gd name="connsiteX14-5299" fmla="*/ 1050 w 2069564"/>
                  <a:gd name="connsiteY14-5300" fmla="*/ 1657531 h 2561350"/>
                  <a:gd name="connsiteX15-5301" fmla="*/ 271446 w 2069564"/>
                  <a:gd name="connsiteY15-5302" fmla="*/ 1561668 h 2561350"/>
                  <a:gd name="connsiteX16-5303" fmla="*/ 249172 w 2069564"/>
                  <a:gd name="connsiteY16-5304" fmla="*/ 1045298 h 2561350"/>
                  <a:gd name="connsiteX17-5305" fmla="*/ 8510 w 2069564"/>
                  <a:gd name="connsiteY17-5306" fmla="*/ 1018431 h 2561350"/>
                  <a:gd name="connsiteX18-5307" fmla="*/ 110133 w 2069564"/>
                  <a:gd name="connsiteY18-5308" fmla="*/ 382371 h 2561350"/>
                  <a:gd name="connsiteX19-5309" fmla="*/ 827923 w 2069564"/>
                  <a:gd name="connsiteY19-5310" fmla="*/ 389002 h 2561350"/>
                  <a:gd name="connsiteX20-5311" fmla="*/ 793019 w 2069564"/>
                  <a:gd name="connsiteY20-5312" fmla="*/ 283670 h 2561350"/>
                  <a:gd name="connsiteX21-5313" fmla="*/ 1028762 w 2069564"/>
                  <a:gd name="connsiteY21-5314" fmla="*/ 3 h 2561350"/>
                  <a:gd name="connsiteX0-5315" fmla="*/ 1028762 w 2069564"/>
                  <a:gd name="connsiteY0-5316" fmla="*/ 3 h 2561350"/>
                  <a:gd name="connsiteX1-5317" fmla="*/ 1243075 w 2069564"/>
                  <a:gd name="connsiteY1-5318" fmla="*/ 286050 h 2561350"/>
                  <a:gd name="connsiteX2-5319" fmla="*/ 1220939 w 2069564"/>
                  <a:gd name="connsiteY2-5320" fmla="*/ 389002 h 2561350"/>
                  <a:gd name="connsiteX3-5321" fmla="*/ 1959793 w 2069564"/>
                  <a:gd name="connsiteY3-5322" fmla="*/ 361648 h 2561350"/>
                  <a:gd name="connsiteX4-5323" fmla="*/ 2067556 w 2069564"/>
                  <a:gd name="connsiteY4-5324" fmla="*/ 961234 h 2561350"/>
                  <a:gd name="connsiteX5-5325" fmla="*/ 1881048 w 2069564"/>
                  <a:gd name="connsiteY5-5326" fmla="*/ 1030865 h 2561350"/>
                  <a:gd name="connsiteX6-5327" fmla="*/ 1847373 w 2069564"/>
                  <a:gd name="connsiteY6-5328" fmla="*/ 1535481 h 2561350"/>
                  <a:gd name="connsiteX7-5329" fmla="*/ 2065070 w 2069564"/>
                  <a:gd name="connsiteY7-5330" fmla="*/ 1597847 h 2561350"/>
                  <a:gd name="connsiteX8-5331" fmla="*/ 1952333 w 2069564"/>
                  <a:gd name="connsiteY8-5332" fmla="*/ 2180265 h 2561350"/>
                  <a:gd name="connsiteX9-5333" fmla="*/ 1223202 w 2069564"/>
                  <a:gd name="connsiteY9-5334" fmla="*/ 2167002 h 2561350"/>
                  <a:gd name="connsiteX10-5335" fmla="*/ 1243075 w 2069564"/>
                  <a:gd name="connsiteY10-5336" fmla="*/ 2275300 h 2561350"/>
                  <a:gd name="connsiteX11-5337" fmla="*/ 793019 w 2069564"/>
                  <a:gd name="connsiteY11-5338" fmla="*/ 2277680 h 2561350"/>
                  <a:gd name="connsiteX12-5339" fmla="*/ 822952 w 2069564"/>
                  <a:gd name="connsiteY12-5340" fmla="*/ 2167002 h 2561350"/>
                  <a:gd name="connsiteX13-5341" fmla="*/ 130027 w 2069564"/>
                  <a:gd name="connsiteY13-5342" fmla="*/ 2200159 h 2561350"/>
                  <a:gd name="connsiteX14-5343" fmla="*/ 1050 w 2069564"/>
                  <a:gd name="connsiteY14-5344" fmla="*/ 1657531 h 2561350"/>
                  <a:gd name="connsiteX15-5345" fmla="*/ 271446 w 2069564"/>
                  <a:gd name="connsiteY15-5346" fmla="*/ 1561668 h 2561350"/>
                  <a:gd name="connsiteX16-5347" fmla="*/ 249172 w 2069564"/>
                  <a:gd name="connsiteY16-5348" fmla="*/ 1045298 h 2561350"/>
                  <a:gd name="connsiteX17-5349" fmla="*/ 8510 w 2069564"/>
                  <a:gd name="connsiteY17-5350" fmla="*/ 1018431 h 2561350"/>
                  <a:gd name="connsiteX18-5351" fmla="*/ 110133 w 2069564"/>
                  <a:gd name="connsiteY18-5352" fmla="*/ 382371 h 2561350"/>
                  <a:gd name="connsiteX19-5353" fmla="*/ 827923 w 2069564"/>
                  <a:gd name="connsiteY19-5354" fmla="*/ 389002 h 2561350"/>
                  <a:gd name="connsiteX20-5355" fmla="*/ 793019 w 2069564"/>
                  <a:gd name="connsiteY20-5356" fmla="*/ 283670 h 2561350"/>
                  <a:gd name="connsiteX21-5357" fmla="*/ 1028762 w 2069564"/>
                  <a:gd name="connsiteY21-5358" fmla="*/ 3 h 2561350"/>
                  <a:gd name="connsiteX0-5359" fmla="*/ 1028762 w 2069564"/>
                  <a:gd name="connsiteY0-5360" fmla="*/ 3 h 2561350"/>
                  <a:gd name="connsiteX1-5361" fmla="*/ 1243075 w 2069564"/>
                  <a:gd name="connsiteY1-5362" fmla="*/ 286050 h 2561350"/>
                  <a:gd name="connsiteX2-5363" fmla="*/ 1220939 w 2069564"/>
                  <a:gd name="connsiteY2-5364" fmla="*/ 389002 h 2561350"/>
                  <a:gd name="connsiteX3-5365" fmla="*/ 1959793 w 2069564"/>
                  <a:gd name="connsiteY3-5366" fmla="*/ 361648 h 2561350"/>
                  <a:gd name="connsiteX4-5367" fmla="*/ 2067556 w 2069564"/>
                  <a:gd name="connsiteY4-5368" fmla="*/ 961234 h 2561350"/>
                  <a:gd name="connsiteX5-5369" fmla="*/ 1881048 w 2069564"/>
                  <a:gd name="connsiteY5-5370" fmla="*/ 1030865 h 2561350"/>
                  <a:gd name="connsiteX6-5371" fmla="*/ 1847373 w 2069564"/>
                  <a:gd name="connsiteY6-5372" fmla="*/ 1535481 h 2561350"/>
                  <a:gd name="connsiteX7-5373" fmla="*/ 2065070 w 2069564"/>
                  <a:gd name="connsiteY7-5374" fmla="*/ 1597847 h 2561350"/>
                  <a:gd name="connsiteX8-5375" fmla="*/ 1952333 w 2069564"/>
                  <a:gd name="connsiteY8-5376" fmla="*/ 2180265 h 2561350"/>
                  <a:gd name="connsiteX9-5377" fmla="*/ 1223202 w 2069564"/>
                  <a:gd name="connsiteY9-5378" fmla="*/ 2167002 h 2561350"/>
                  <a:gd name="connsiteX10-5379" fmla="*/ 1243075 w 2069564"/>
                  <a:gd name="connsiteY10-5380" fmla="*/ 2275300 h 2561350"/>
                  <a:gd name="connsiteX11-5381" fmla="*/ 793019 w 2069564"/>
                  <a:gd name="connsiteY11-5382" fmla="*/ 2277680 h 2561350"/>
                  <a:gd name="connsiteX12-5383" fmla="*/ 822952 w 2069564"/>
                  <a:gd name="connsiteY12-5384" fmla="*/ 2167002 h 2561350"/>
                  <a:gd name="connsiteX13-5385" fmla="*/ 130027 w 2069564"/>
                  <a:gd name="connsiteY13-5386" fmla="*/ 2200159 h 2561350"/>
                  <a:gd name="connsiteX14-5387" fmla="*/ 1050 w 2069564"/>
                  <a:gd name="connsiteY14-5388" fmla="*/ 1657531 h 2561350"/>
                  <a:gd name="connsiteX15-5389" fmla="*/ 271446 w 2069564"/>
                  <a:gd name="connsiteY15-5390" fmla="*/ 1561668 h 2561350"/>
                  <a:gd name="connsiteX16-5391" fmla="*/ 270777 w 2069564"/>
                  <a:gd name="connsiteY16-5392" fmla="*/ 1028015 h 2561350"/>
                  <a:gd name="connsiteX17-5393" fmla="*/ 8510 w 2069564"/>
                  <a:gd name="connsiteY17-5394" fmla="*/ 1018431 h 2561350"/>
                  <a:gd name="connsiteX18-5395" fmla="*/ 110133 w 2069564"/>
                  <a:gd name="connsiteY18-5396" fmla="*/ 382371 h 2561350"/>
                  <a:gd name="connsiteX19-5397" fmla="*/ 827923 w 2069564"/>
                  <a:gd name="connsiteY19-5398" fmla="*/ 389002 h 2561350"/>
                  <a:gd name="connsiteX20-5399" fmla="*/ 793019 w 2069564"/>
                  <a:gd name="connsiteY20-5400" fmla="*/ 283670 h 2561350"/>
                  <a:gd name="connsiteX21-5401" fmla="*/ 1028762 w 2069564"/>
                  <a:gd name="connsiteY21-5402" fmla="*/ 3 h 2561350"/>
                  <a:gd name="connsiteX0-5403" fmla="*/ 1028762 w 2069564"/>
                  <a:gd name="connsiteY0-5404" fmla="*/ 3 h 2561350"/>
                  <a:gd name="connsiteX1-5405" fmla="*/ 1243075 w 2069564"/>
                  <a:gd name="connsiteY1-5406" fmla="*/ 286050 h 2561350"/>
                  <a:gd name="connsiteX2-5407" fmla="*/ 1220939 w 2069564"/>
                  <a:gd name="connsiteY2-5408" fmla="*/ 389002 h 2561350"/>
                  <a:gd name="connsiteX3-5409" fmla="*/ 1959793 w 2069564"/>
                  <a:gd name="connsiteY3-5410" fmla="*/ 361648 h 2561350"/>
                  <a:gd name="connsiteX4-5411" fmla="*/ 2067556 w 2069564"/>
                  <a:gd name="connsiteY4-5412" fmla="*/ 961234 h 2561350"/>
                  <a:gd name="connsiteX5-5413" fmla="*/ 1881048 w 2069564"/>
                  <a:gd name="connsiteY5-5414" fmla="*/ 1030865 h 2561350"/>
                  <a:gd name="connsiteX6-5415" fmla="*/ 1847373 w 2069564"/>
                  <a:gd name="connsiteY6-5416" fmla="*/ 1535481 h 2561350"/>
                  <a:gd name="connsiteX7-5417" fmla="*/ 2065070 w 2069564"/>
                  <a:gd name="connsiteY7-5418" fmla="*/ 1597847 h 2561350"/>
                  <a:gd name="connsiteX8-5419" fmla="*/ 1952333 w 2069564"/>
                  <a:gd name="connsiteY8-5420" fmla="*/ 2180265 h 2561350"/>
                  <a:gd name="connsiteX9-5421" fmla="*/ 1223202 w 2069564"/>
                  <a:gd name="connsiteY9-5422" fmla="*/ 2167002 h 2561350"/>
                  <a:gd name="connsiteX10-5423" fmla="*/ 1243075 w 2069564"/>
                  <a:gd name="connsiteY10-5424" fmla="*/ 2275300 h 2561350"/>
                  <a:gd name="connsiteX11-5425" fmla="*/ 793019 w 2069564"/>
                  <a:gd name="connsiteY11-5426" fmla="*/ 2277680 h 2561350"/>
                  <a:gd name="connsiteX12-5427" fmla="*/ 822952 w 2069564"/>
                  <a:gd name="connsiteY12-5428" fmla="*/ 2167002 h 2561350"/>
                  <a:gd name="connsiteX13-5429" fmla="*/ 130027 w 2069564"/>
                  <a:gd name="connsiteY13-5430" fmla="*/ 2200159 h 2561350"/>
                  <a:gd name="connsiteX14-5431" fmla="*/ 1050 w 2069564"/>
                  <a:gd name="connsiteY14-5432" fmla="*/ 1657531 h 2561350"/>
                  <a:gd name="connsiteX15-5433" fmla="*/ 271446 w 2069564"/>
                  <a:gd name="connsiteY15-5434" fmla="*/ 1561668 h 2561350"/>
                  <a:gd name="connsiteX16-5435" fmla="*/ 270777 w 2069564"/>
                  <a:gd name="connsiteY16-5436" fmla="*/ 1028015 h 2561350"/>
                  <a:gd name="connsiteX17-5437" fmla="*/ 30115 w 2069564"/>
                  <a:gd name="connsiteY17-5438" fmla="*/ 1005469 h 2561350"/>
                  <a:gd name="connsiteX18-5439" fmla="*/ 110133 w 2069564"/>
                  <a:gd name="connsiteY18-5440" fmla="*/ 382371 h 2561350"/>
                  <a:gd name="connsiteX19-5441" fmla="*/ 827923 w 2069564"/>
                  <a:gd name="connsiteY19-5442" fmla="*/ 389002 h 2561350"/>
                  <a:gd name="connsiteX20-5443" fmla="*/ 793019 w 2069564"/>
                  <a:gd name="connsiteY20-5444" fmla="*/ 283670 h 2561350"/>
                  <a:gd name="connsiteX21-5445" fmla="*/ 1028762 w 2069564"/>
                  <a:gd name="connsiteY21-5446" fmla="*/ 3 h 2561350"/>
                  <a:gd name="connsiteX0-5447" fmla="*/ 1028762 w 2069564"/>
                  <a:gd name="connsiteY0-5448" fmla="*/ 3 h 2561350"/>
                  <a:gd name="connsiteX1-5449" fmla="*/ 1243075 w 2069564"/>
                  <a:gd name="connsiteY1-5450" fmla="*/ 286050 h 2561350"/>
                  <a:gd name="connsiteX2-5451" fmla="*/ 1220939 w 2069564"/>
                  <a:gd name="connsiteY2-5452" fmla="*/ 389002 h 2561350"/>
                  <a:gd name="connsiteX3-5453" fmla="*/ 1959793 w 2069564"/>
                  <a:gd name="connsiteY3-5454" fmla="*/ 361648 h 2561350"/>
                  <a:gd name="connsiteX4-5455" fmla="*/ 2067556 w 2069564"/>
                  <a:gd name="connsiteY4-5456" fmla="*/ 961234 h 2561350"/>
                  <a:gd name="connsiteX5-5457" fmla="*/ 1881048 w 2069564"/>
                  <a:gd name="connsiteY5-5458" fmla="*/ 1030865 h 2561350"/>
                  <a:gd name="connsiteX6-5459" fmla="*/ 1847373 w 2069564"/>
                  <a:gd name="connsiteY6-5460" fmla="*/ 1535481 h 2561350"/>
                  <a:gd name="connsiteX7-5461" fmla="*/ 2065070 w 2069564"/>
                  <a:gd name="connsiteY7-5462" fmla="*/ 1597847 h 2561350"/>
                  <a:gd name="connsiteX8-5463" fmla="*/ 1952333 w 2069564"/>
                  <a:gd name="connsiteY8-5464" fmla="*/ 2180265 h 2561350"/>
                  <a:gd name="connsiteX9-5465" fmla="*/ 1223202 w 2069564"/>
                  <a:gd name="connsiteY9-5466" fmla="*/ 2167002 h 2561350"/>
                  <a:gd name="connsiteX10-5467" fmla="*/ 1243075 w 2069564"/>
                  <a:gd name="connsiteY10-5468" fmla="*/ 2275300 h 2561350"/>
                  <a:gd name="connsiteX11-5469" fmla="*/ 793019 w 2069564"/>
                  <a:gd name="connsiteY11-5470" fmla="*/ 2277680 h 2561350"/>
                  <a:gd name="connsiteX12-5471" fmla="*/ 822952 w 2069564"/>
                  <a:gd name="connsiteY12-5472" fmla="*/ 2167002 h 2561350"/>
                  <a:gd name="connsiteX13-5473" fmla="*/ 130027 w 2069564"/>
                  <a:gd name="connsiteY13-5474" fmla="*/ 2200159 h 2561350"/>
                  <a:gd name="connsiteX14-5475" fmla="*/ 1050 w 2069564"/>
                  <a:gd name="connsiteY14-5476" fmla="*/ 1657531 h 2561350"/>
                  <a:gd name="connsiteX15-5477" fmla="*/ 271446 w 2069564"/>
                  <a:gd name="connsiteY15-5478" fmla="*/ 1561668 h 2561350"/>
                  <a:gd name="connsiteX16-5479" fmla="*/ 270777 w 2069564"/>
                  <a:gd name="connsiteY16-5480" fmla="*/ 1028015 h 2561350"/>
                  <a:gd name="connsiteX17-5481" fmla="*/ 30115 w 2069564"/>
                  <a:gd name="connsiteY17-5482" fmla="*/ 1005469 h 2561350"/>
                  <a:gd name="connsiteX18-5483" fmla="*/ 110133 w 2069564"/>
                  <a:gd name="connsiteY18-5484" fmla="*/ 382371 h 2561350"/>
                  <a:gd name="connsiteX19-5485" fmla="*/ 827923 w 2069564"/>
                  <a:gd name="connsiteY19-5486" fmla="*/ 389002 h 2561350"/>
                  <a:gd name="connsiteX20-5487" fmla="*/ 793019 w 2069564"/>
                  <a:gd name="connsiteY20-5488" fmla="*/ 283670 h 2561350"/>
                  <a:gd name="connsiteX21-5489" fmla="*/ 1028762 w 2069564"/>
                  <a:gd name="connsiteY21-5490" fmla="*/ 3 h 2561350"/>
                  <a:gd name="connsiteX0-5491" fmla="*/ 1028762 w 2069564"/>
                  <a:gd name="connsiteY0-5492" fmla="*/ 3 h 2561350"/>
                  <a:gd name="connsiteX1-5493" fmla="*/ 1243075 w 2069564"/>
                  <a:gd name="connsiteY1-5494" fmla="*/ 286050 h 2561350"/>
                  <a:gd name="connsiteX2-5495" fmla="*/ 1220939 w 2069564"/>
                  <a:gd name="connsiteY2-5496" fmla="*/ 389002 h 2561350"/>
                  <a:gd name="connsiteX3-5497" fmla="*/ 1959793 w 2069564"/>
                  <a:gd name="connsiteY3-5498" fmla="*/ 361648 h 2561350"/>
                  <a:gd name="connsiteX4-5499" fmla="*/ 2067556 w 2069564"/>
                  <a:gd name="connsiteY4-5500" fmla="*/ 961234 h 2561350"/>
                  <a:gd name="connsiteX5-5501" fmla="*/ 1881048 w 2069564"/>
                  <a:gd name="connsiteY5-5502" fmla="*/ 1030865 h 2561350"/>
                  <a:gd name="connsiteX6-5503" fmla="*/ 1847373 w 2069564"/>
                  <a:gd name="connsiteY6-5504" fmla="*/ 1535481 h 2561350"/>
                  <a:gd name="connsiteX7-5505" fmla="*/ 2065070 w 2069564"/>
                  <a:gd name="connsiteY7-5506" fmla="*/ 1597847 h 2561350"/>
                  <a:gd name="connsiteX8-5507" fmla="*/ 1952333 w 2069564"/>
                  <a:gd name="connsiteY8-5508" fmla="*/ 2180265 h 2561350"/>
                  <a:gd name="connsiteX9-5509" fmla="*/ 1223202 w 2069564"/>
                  <a:gd name="connsiteY9-5510" fmla="*/ 2167002 h 2561350"/>
                  <a:gd name="connsiteX10-5511" fmla="*/ 1243075 w 2069564"/>
                  <a:gd name="connsiteY10-5512" fmla="*/ 2275300 h 2561350"/>
                  <a:gd name="connsiteX11-5513" fmla="*/ 793019 w 2069564"/>
                  <a:gd name="connsiteY11-5514" fmla="*/ 2277680 h 2561350"/>
                  <a:gd name="connsiteX12-5515" fmla="*/ 822952 w 2069564"/>
                  <a:gd name="connsiteY12-5516" fmla="*/ 2167002 h 2561350"/>
                  <a:gd name="connsiteX13-5517" fmla="*/ 130027 w 2069564"/>
                  <a:gd name="connsiteY13-5518" fmla="*/ 2200159 h 2561350"/>
                  <a:gd name="connsiteX14-5519" fmla="*/ 1050 w 2069564"/>
                  <a:gd name="connsiteY14-5520" fmla="*/ 1657531 h 2561350"/>
                  <a:gd name="connsiteX15-5521" fmla="*/ 258483 w 2069564"/>
                  <a:gd name="connsiteY15-5522" fmla="*/ 1557347 h 2561350"/>
                  <a:gd name="connsiteX16-5523" fmla="*/ 270777 w 2069564"/>
                  <a:gd name="connsiteY16-5524" fmla="*/ 1028015 h 2561350"/>
                  <a:gd name="connsiteX17-5525" fmla="*/ 30115 w 2069564"/>
                  <a:gd name="connsiteY17-5526" fmla="*/ 1005469 h 2561350"/>
                  <a:gd name="connsiteX18-5527" fmla="*/ 110133 w 2069564"/>
                  <a:gd name="connsiteY18-5528" fmla="*/ 382371 h 2561350"/>
                  <a:gd name="connsiteX19-5529" fmla="*/ 827923 w 2069564"/>
                  <a:gd name="connsiteY19-5530" fmla="*/ 389002 h 2561350"/>
                  <a:gd name="connsiteX20-5531" fmla="*/ 793019 w 2069564"/>
                  <a:gd name="connsiteY20-5532" fmla="*/ 283670 h 2561350"/>
                  <a:gd name="connsiteX21-5533" fmla="*/ 1028762 w 2069564"/>
                  <a:gd name="connsiteY21-5534" fmla="*/ 3 h 2561350"/>
                  <a:gd name="connsiteX0-5535" fmla="*/ 1028762 w 2069564"/>
                  <a:gd name="connsiteY0-5536" fmla="*/ 3 h 2561350"/>
                  <a:gd name="connsiteX1-5537" fmla="*/ 1243075 w 2069564"/>
                  <a:gd name="connsiteY1-5538" fmla="*/ 286050 h 2561350"/>
                  <a:gd name="connsiteX2-5539" fmla="*/ 1220939 w 2069564"/>
                  <a:gd name="connsiteY2-5540" fmla="*/ 389002 h 2561350"/>
                  <a:gd name="connsiteX3-5541" fmla="*/ 1959793 w 2069564"/>
                  <a:gd name="connsiteY3-5542" fmla="*/ 361648 h 2561350"/>
                  <a:gd name="connsiteX4-5543" fmla="*/ 2067556 w 2069564"/>
                  <a:gd name="connsiteY4-5544" fmla="*/ 961234 h 2561350"/>
                  <a:gd name="connsiteX5-5545" fmla="*/ 1881048 w 2069564"/>
                  <a:gd name="connsiteY5-5546" fmla="*/ 1030865 h 2561350"/>
                  <a:gd name="connsiteX6-5547" fmla="*/ 1847373 w 2069564"/>
                  <a:gd name="connsiteY6-5548" fmla="*/ 1535481 h 2561350"/>
                  <a:gd name="connsiteX7-5549" fmla="*/ 2065070 w 2069564"/>
                  <a:gd name="connsiteY7-5550" fmla="*/ 1597847 h 2561350"/>
                  <a:gd name="connsiteX8-5551" fmla="*/ 1952333 w 2069564"/>
                  <a:gd name="connsiteY8-5552" fmla="*/ 2180265 h 2561350"/>
                  <a:gd name="connsiteX9-5553" fmla="*/ 1223202 w 2069564"/>
                  <a:gd name="connsiteY9-5554" fmla="*/ 2167002 h 2561350"/>
                  <a:gd name="connsiteX10-5555" fmla="*/ 1243075 w 2069564"/>
                  <a:gd name="connsiteY10-5556" fmla="*/ 2275300 h 2561350"/>
                  <a:gd name="connsiteX11-5557" fmla="*/ 793019 w 2069564"/>
                  <a:gd name="connsiteY11-5558" fmla="*/ 2277680 h 2561350"/>
                  <a:gd name="connsiteX12-5559" fmla="*/ 822952 w 2069564"/>
                  <a:gd name="connsiteY12-5560" fmla="*/ 2167002 h 2561350"/>
                  <a:gd name="connsiteX13-5561" fmla="*/ 130027 w 2069564"/>
                  <a:gd name="connsiteY13-5562" fmla="*/ 2200159 h 2561350"/>
                  <a:gd name="connsiteX14-5563" fmla="*/ 1050 w 2069564"/>
                  <a:gd name="connsiteY14-5564" fmla="*/ 1657531 h 2561350"/>
                  <a:gd name="connsiteX15-5565" fmla="*/ 258483 w 2069564"/>
                  <a:gd name="connsiteY15-5566" fmla="*/ 1557347 h 2561350"/>
                  <a:gd name="connsiteX16-5567" fmla="*/ 270777 w 2069564"/>
                  <a:gd name="connsiteY16-5568" fmla="*/ 1028015 h 2561350"/>
                  <a:gd name="connsiteX17-5569" fmla="*/ 30115 w 2069564"/>
                  <a:gd name="connsiteY17-5570" fmla="*/ 1005469 h 2561350"/>
                  <a:gd name="connsiteX18-5571" fmla="*/ 110133 w 2069564"/>
                  <a:gd name="connsiteY18-5572" fmla="*/ 382371 h 2561350"/>
                  <a:gd name="connsiteX19-5573" fmla="*/ 827923 w 2069564"/>
                  <a:gd name="connsiteY19-5574" fmla="*/ 389002 h 2561350"/>
                  <a:gd name="connsiteX20-5575" fmla="*/ 793019 w 2069564"/>
                  <a:gd name="connsiteY20-5576" fmla="*/ 283670 h 2561350"/>
                  <a:gd name="connsiteX21-5577" fmla="*/ 1028762 w 2069564"/>
                  <a:gd name="connsiteY21-5578" fmla="*/ 3 h 2561350"/>
                  <a:gd name="connsiteX0-5579" fmla="*/ 1028362 w 2069164"/>
                  <a:gd name="connsiteY0-5580" fmla="*/ 3 h 2561350"/>
                  <a:gd name="connsiteX1-5581" fmla="*/ 1242675 w 2069164"/>
                  <a:gd name="connsiteY1-5582" fmla="*/ 286050 h 2561350"/>
                  <a:gd name="connsiteX2-5583" fmla="*/ 1220539 w 2069164"/>
                  <a:gd name="connsiteY2-5584" fmla="*/ 389002 h 2561350"/>
                  <a:gd name="connsiteX3-5585" fmla="*/ 1959393 w 2069164"/>
                  <a:gd name="connsiteY3-5586" fmla="*/ 361648 h 2561350"/>
                  <a:gd name="connsiteX4-5587" fmla="*/ 2067156 w 2069164"/>
                  <a:gd name="connsiteY4-5588" fmla="*/ 961234 h 2561350"/>
                  <a:gd name="connsiteX5-5589" fmla="*/ 1880648 w 2069164"/>
                  <a:gd name="connsiteY5-5590" fmla="*/ 1030865 h 2561350"/>
                  <a:gd name="connsiteX6-5591" fmla="*/ 1846973 w 2069164"/>
                  <a:gd name="connsiteY6-5592" fmla="*/ 1535481 h 2561350"/>
                  <a:gd name="connsiteX7-5593" fmla="*/ 2064670 w 2069164"/>
                  <a:gd name="connsiteY7-5594" fmla="*/ 1597847 h 2561350"/>
                  <a:gd name="connsiteX8-5595" fmla="*/ 1951933 w 2069164"/>
                  <a:gd name="connsiteY8-5596" fmla="*/ 2180265 h 2561350"/>
                  <a:gd name="connsiteX9-5597" fmla="*/ 1222802 w 2069164"/>
                  <a:gd name="connsiteY9-5598" fmla="*/ 2167002 h 2561350"/>
                  <a:gd name="connsiteX10-5599" fmla="*/ 1242675 w 2069164"/>
                  <a:gd name="connsiteY10-5600" fmla="*/ 2275300 h 2561350"/>
                  <a:gd name="connsiteX11-5601" fmla="*/ 792619 w 2069164"/>
                  <a:gd name="connsiteY11-5602" fmla="*/ 2277680 h 2561350"/>
                  <a:gd name="connsiteX12-5603" fmla="*/ 822552 w 2069164"/>
                  <a:gd name="connsiteY12-5604" fmla="*/ 2167002 h 2561350"/>
                  <a:gd name="connsiteX13-5605" fmla="*/ 129627 w 2069164"/>
                  <a:gd name="connsiteY13-5606" fmla="*/ 2200159 h 2561350"/>
                  <a:gd name="connsiteX14-5607" fmla="*/ 650 w 2069164"/>
                  <a:gd name="connsiteY14-5608" fmla="*/ 1657531 h 2561350"/>
                  <a:gd name="connsiteX15-5609" fmla="*/ 258083 w 2069164"/>
                  <a:gd name="connsiteY15-5610" fmla="*/ 1557347 h 2561350"/>
                  <a:gd name="connsiteX16-5611" fmla="*/ 270377 w 2069164"/>
                  <a:gd name="connsiteY16-5612" fmla="*/ 1028015 h 2561350"/>
                  <a:gd name="connsiteX17-5613" fmla="*/ 29715 w 2069164"/>
                  <a:gd name="connsiteY17-5614" fmla="*/ 1005469 h 2561350"/>
                  <a:gd name="connsiteX18-5615" fmla="*/ 109733 w 2069164"/>
                  <a:gd name="connsiteY18-5616" fmla="*/ 382371 h 2561350"/>
                  <a:gd name="connsiteX19-5617" fmla="*/ 827523 w 2069164"/>
                  <a:gd name="connsiteY19-5618" fmla="*/ 389002 h 2561350"/>
                  <a:gd name="connsiteX20-5619" fmla="*/ 792619 w 2069164"/>
                  <a:gd name="connsiteY20-5620" fmla="*/ 283670 h 2561350"/>
                  <a:gd name="connsiteX21-5621" fmla="*/ 1028362 w 2069164"/>
                  <a:gd name="connsiteY21-5622" fmla="*/ 3 h 2561350"/>
                  <a:gd name="connsiteX0-5623" fmla="*/ 1027712 w 2068514"/>
                  <a:gd name="connsiteY0-5624" fmla="*/ 3 h 2561350"/>
                  <a:gd name="connsiteX1-5625" fmla="*/ 1242025 w 2068514"/>
                  <a:gd name="connsiteY1-5626" fmla="*/ 286050 h 2561350"/>
                  <a:gd name="connsiteX2-5627" fmla="*/ 1219889 w 2068514"/>
                  <a:gd name="connsiteY2-5628" fmla="*/ 389002 h 2561350"/>
                  <a:gd name="connsiteX3-5629" fmla="*/ 1958743 w 2068514"/>
                  <a:gd name="connsiteY3-5630" fmla="*/ 361648 h 2561350"/>
                  <a:gd name="connsiteX4-5631" fmla="*/ 2066506 w 2068514"/>
                  <a:gd name="connsiteY4-5632" fmla="*/ 961234 h 2561350"/>
                  <a:gd name="connsiteX5-5633" fmla="*/ 1879998 w 2068514"/>
                  <a:gd name="connsiteY5-5634" fmla="*/ 1030865 h 2561350"/>
                  <a:gd name="connsiteX6-5635" fmla="*/ 1846323 w 2068514"/>
                  <a:gd name="connsiteY6-5636" fmla="*/ 1535481 h 2561350"/>
                  <a:gd name="connsiteX7-5637" fmla="*/ 2064020 w 2068514"/>
                  <a:gd name="connsiteY7-5638" fmla="*/ 1597847 h 2561350"/>
                  <a:gd name="connsiteX8-5639" fmla="*/ 1951283 w 2068514"/>
                  <a:gd name="connsiteY8-5640" fmla="*/ 2180265 h 2561350"/>
                  <a:gd name="connsiteX9-5641" fmla="*/ 1222152 w 2068514"/>
                  <a:gd name="connsiteY9-5642" fmla="*/ 2167002 h 2561350"/>
                  <a:gd name="connsiteX10-5643" fmla="*/ 1242025 w 2068514"/>
                  <a:gd name="connsiteY10-5644" fmla="*/ 2275300 h 2561350"/>
                  <a:gd name="connsiteX11-5645" fmla="*/ 791969 w 2068514"/>
                  <a:gd name="connsiteY11-5646" fmla="*/ 2277680 h 2561350"/>
                  <a:gd name="connsiteX12-5647" fmla="*/ 821902 w 2068514"/>
                  <a:gd name="connsiteY12-5648" fmla="*/ 2167002 h 2561350"/>
                  <a:gd name="connsiteX13-5649" fmla="*/ 128977 w 2068514"/>
                  <a:gd name="connsiteY13-5650" fmla="*/ 2200159 h 2561350"/>
                  <a:gd name="connsiteX14-5651" fmla="*/ 0 w 2068514"/>
                  <a:gd name="connsiteY14-5652" fmla="*/ 1657531 h 2561350"/>
                  <a:gd name="connsiteX15-5653" fmla="*/ 257433 w 2068514"/>
                  <a:gd name="connsiteY15-5654" fmla="*/ 1557347 h 2561350"/>
                  <a:gd name="connsiteX16-5655" fmla="*/ 269727 w 2068514"/>
                  <a:gd name="connsiteY16-5656" fmla="*/ 1028015 h 2561350"/>
                  <a:gd name="connsiteX17-5657" fmla="*/ 29065 w 2068514"/>
                  <a:gd name="connsiteY17-5658" fmla="*/ 1005469 h 2561350"/>
                  <a:gd name="connsiteX18-5659" fmla="*/ 109083 w 2068514"/>
                  <a:gd name="connsiteY18-5660" fmla="*/ 382371 h 2561350"/>
                  <a:gd name="connsiteX19-5661" fmla="*/ 826873 w 2068514"/>
                  <a:gd name="connsiteY19-5662" fmla="*/ 389002 h 2561350"/>
                  <a:gd name="connsiteX20-5663" fmla="*/ 791969 w 2068514"/>
                  <a:gd name="connsiteY20-5664" fmla="*/ 283670 h 2561350"/>
                  <a:gd name="connsiteX21-5665" fmla="*/ 1027712 w 2068514"/>
                  <a:gd name="connsiteY21-5666" fmla="*/ 3 h 2561350"/>
                  <a:gd name="connsiteX0-5667" fmla="*/ 1027712 w 2068514"/>
                  <a:gd name="connsiteY0-5668" fmla="*/ 3 h 2561350"/>
                  <a:gd name="connsiteX1-5669" fmla="*/ 1242025 w 2068514"/>
                  <a:gd name="connsiteY1-5670" fmla="*/ 286050 h 2561350"/>
                  <a:gd name="connsiteX2-5671" fmla="*/ 1219889 w 2068514"/>
                  <a:gd name="connsiteY2-5672" fmla="*/ 389002 h 2561350"/>
                  <a:gd name="connsiteX3-5673" fmla="*/ 1958743 w 2068514"/>
                  <a:gd name="connsiteY3-5674" fmla="*/ 361648 h 2561350"/>
                  <a:gd name="connsiteX4-5675" fmla="*/ 2066506 w 2068514"/>
                  <a:gd name="connsiteY4-5676" fmla="*/ 961234 h 2561350"/>
                  <a:gd name="connsiteX5-5677" fmla="*/ 1879998 w 2068514"/>
                  <a:gd name="connsiteY5-5678" fmla="*/ 1030865 h 2561350"/>
                  <a:gd name="connsiteX6-5679" fmla="*/ 1846323 w 2068514"/>
                  <a:gd name="connsiteY6-5680" fmla="*/ 1535481 h 2561350"/>
                  <a:gd name="connsiteX7-5681" fmla="*/ 2064020 w 2068514"/>
                  <a:gd name="connsiteY7-5682" fmla="*/ 1597847 h 2561350"/>
                  <a:gd name="connsiteX8-5683" fmla="*/ 1951283 w 2068514"/>
                  <a:gd name="connsiteY8-5684" fmla="*/ 2180265 h 2561350"/>
                  <a:gd name="connsiteX9-5685" fmla="*/ 1222152 w 2068514"/>
                  <a:gd name="connsiteY9-5686" fmla="*/ 2167002 h 2561350"/>
                  <a:gd name="connsiteX10-5687" fmla="*/ 1242025 w 2068514"/>
                  <a:gd name="connsiteY10-5688" fmla="*/ 2275300 h 2561350"/>
                  <a:gd name="connsiteX11-5689" fmla="*/ 791969 w 2068514"/>
                  <a:gd name="connsiteY11-5690" fmla="*/ 2277680 h 2561350"/>
                  <a:gd name="connsiteX12-5691" fmla="*/ 821902 w 2068514"/>
                  <a:gd name="connsiteY12-5692" fmla="*/ 2167002 h 2561350"/>
                  <a:gd name="connsiteX13-5693" fmla="*/ 128977 w 2068514"/>
                  <a:gd name="connsiteY13-5694" fmla="*/ 2200159 h 2561350"/>
                  <a:gd name="connsiteX14-5695" fmla="*/ 0 w 2068514"/>
                  <a:gd name="connsiteY14-5696" fmla="*/ 1657531 h 2561350"/>
                  <a:gd name="connsiteX15-5697" fmla="*/ 257433 w 2068514"/>
                  <a:gd name="connsiteY15-5698" fmla="*/ 1557347 h 2561350"/>
                  <a:gd name="connsiteX16-5699" fmla="*/ 269727 w 2068514"/>
                  <a:gd name="connsiteY16-5700" fmla="*/ 1028015 h 2561350"/>
                  <a:gd name="connsiteX17-5701" fmla="*/ 29065 w 2068514"/>
                  <a:gd name="connsiteY17-5702" fmla="*/ 1005469 h 2561350"/>
                  <a:gd name="connsiteX18-5703" fmla="*/ 109083 w 2068514"/>
                  <a:gd name="connsiteY18-5704" fmla="*/ 382371 h 2561350"/>
                  <a:gd name="connsiteX19-5705" fmla="*/ 826873 w 2068514"/>
                  <a:gd name="connsiteY19-5706" fmla="*/ 389002 h 2561350"/>
                  <a:gd name="connsiteX20-5707" fmla="*/ 791969 w 2068514"/>
                  <a:gd name="connsiteY20-5708" fmla="*/ 283670 h 2561350"/>
                  <a:gd name="connsiteX21-5709" fmla="*/ 1027712 w 2068514"/>
                  <a:gd name="connsiteY21-5710" fmla="*/ 3 h 2561350"/>
                  <a:gd name="connsiteX0-5711" fmla="*/ 1027712 w 2068514"/>
                  <a:gd name="connsiteY0-5712" fmla="*/ 3 h 2561350"/>
                  <a:gd name="connsiteX1-5713" fmla="*/ 1242025 w 2068514"/>
                  <a:gd name="connsiteY1-5714" fmla="*/ 286050 h 2561350"/>
                  <a:gd name="connsiteX2-5715" fmla="*/ 1219889 w 2068514"/>
                  <a:gd name="connsiteY2-5716" fmla="*/ 389002 h 2561350"/>
                  <a:gd name="connsiteX3-5717" fmla="*/ 1958743 w 2068514"/>
                  <a:gd name="connsiteY3-5718" fmla="*/ 361648 h 2561350"/>
                  <a:gd name="connsiteX4-5719" fmla="*/ 2066506 w 2068514"/>
                  <a:gd name="connsiteY4-5720" fmla="*/ 961234 h 2561350"/>
                  <a:gd name="connsiteX5-5721" fmla="*/ 1879998 w 2068514"/>
                  <a:gd name="connsiteY5-5722" fmla="*/ 1030865 h 2561350"/>
                  <a:gd name="connsiteX6-5723" fmla="*/ 1846323 w 2068514"/>
                  <a:gd name="connsiteY6-5724" fmla="*/ 1535481 h 2561350"/>
                  <a:gd name="connsiteX7-5725" fmla="*/ 2064020 w 2068514"/>
                  <a:gd name="connsiteY7-5726" fmla="*/ 1597847 h 2561350"/>
                  <a:gd name="connsiteX8-5727" fmla="*/ 1951283 w 2068514"/>
                  <a:gd name="connsiteY8-5728" fmla="*/ 2180265 h 2561350"/>
                  <a:gd name="connsiteX9-5729" fmla="*/ 1222152 w 2068514"/>
                  <a:gd name="connsiteY9-5730" fmla="*/ 2167002 h 2561350"/>
                  <a:gd name="connsiteX10-5731" fmla="*/ 1242025 w 2068514"/>
                  <a:gd name="connsiteY10-5732" fmla="*/ 2275300 h 2561350"/>
                  <a:gd name="connsiteX11-5733" fmla="*/ 791969 w 2068514"/>
                  <a:gd name="connsiteY11-5734" fmla="*/ 2277680 h 2561350"/>
                  <a:gd name="connsiteX12-5735" fmla="*/ 821902 w 2068514"/>
                  <a:gd name="connsiteY12-5736" fmla="*/ 2167002 h 2561350"/>
                  <a:gd name="connsiteX13-5737" fmla="*/ 128977 w 2068514"/>
                  <a:gd name="connsiteY13-5738" fmla="*/ 2200159 h 2561350"/>
                  <a:gd name="connsiteX14-5739" fmla="*/ 0 w 2068514"/>
                  <a:gd name="connsiteY14-5740" fmla="*/ 1657531 h 2561350"/>
                  <a:gd name="connsiteX15-5741" fmla="*/ 257433 w 2068514"/>
                  <a:gd name="connsiteY15-5742" fmla="*/ 1557347 h 2561350"/>
                  <a:gd name="connsiteX16-5743" fmla="*/ 239483 w 2068514"/>
                  <a:gd name="connsiteY16-5744" fmla="*/ 1049619 h 2561350"/>
                  <a:gd name="connsiteX17-5745" fmla="*/ 29065 w 2068514"/>
                  <a:gd name="connsiteY17-5746" fmla="*/ 1005469 h 2561350"/>
                  <a:gd name="connsiteX18-5747" fmla="*/ 109083 w 2068514"/>
                  <a:gd name="connsiteY18-5748" fmla="*/ 382371 h 2561350"/>
                  <a:gd name="connsiteX19-5749" fmla="*/ 826873 w 2068514"/>
                  <a:gd name="connsiteY19-5750" fmla="*/ 389002 h 2561350"/>
                  <a:gd name="connsiteX20-5751" fmla="*/ 791969 w 2068514"/>
                  <a:gd name="connsiteY20-5752" fmla="*/ 283670 h 2561350"/>
                  <a:gd name="connsiteX21-5753" fmla="*/ 1027712 w 2068514"/>
                  <a:gd name="connsiteY21-5754" fmla="*/ 3 h 2561350"/>
                  <a:gd name="connsiteX0-5755" fmla="*/ 1027712 w 2068514"/>
                  <a:gd name="connsiteY0-5756" fmla="*/ 3 h 2561350"/>
                  <a:gd name="connsiteX1-5757" fmla="*/ 1242025 w 2068514"/>
                  <a:gd name="connsiteY1-5758" fmla="*/ 286050 h 2561350"/>
                  <a:gd name="connsiteX2-5759" fmla="*/ 1219889 w 2068514"/>
                  <a:gd name="connsiteY2-5760" fmla="*/ 389002 h 2561350"/>
                  <a:gd name="connsiteX3-5761" fmla="*/ 1958743 w 2068514"/>
                  <a:gd name="connsiteY3-5762" fmla="*/ 361648 h 2561350"/>
                  <a:gd name="connsiteX4-5763" fmla="*/ 2066506 w 2068514"/>
                  <a:gd name="connsiteY4-5764" fmla="*/ 961234 h 2561350"/>
                  <a:gd name="connsiteX5-5765" fmla="*/ 1879998 w 2068514"/>
                  <a:gd name="connsiteY5-5766" fmla="*/ 1030865 h 2561350"/>
                  <a:gd name="connsiteX6-5767" fmla="*/ 1846323 w 2068514"/>
                  <a:gd name="connsiteY6-5768" fmla="*/ 1535481 h 2561350"/>
                  <a:gd name="connsiteX7-5769" fmla="*/ 2064020 w 2068514"/>
                  <a:gd name="connsiteY7-5770" fmla="*/ 1597847 h 2561350"/>
                  <a:gd name="connsiteX8-5771" fmla="*/ 1951283 w 2068514"/>
                  <a:gd name="connsiteY8-5772" fmla="*/ 2180265 h 2561350"/>
                  <a:gd name="connsiteX9-5773" fmla="*/ 1222152 w 2068514"/>
                  <a:gd name="connsiteY9-5774" fmla="*/ 2167002 h 2561350"/>
                  <a:gd name="connsiteX10-5775" fmla="*/ 1242025 w 2068514"/>
                  <a:gd name="connsiteY10-5776" fmla="*/ 2275300 h 2561350"/>
                  <a:gd name="connsiteX11-5777" fmla="*/ 791969 w 2068514"/>
                  <a:gd name="connsiteY11-5778" fmla="*/ 2277680 h 2561350"/>
                  <a:gd name="connsiteX12-5779" fmla="*/ 821902 w 2068514"/>
                  <a:gd name="connsiteY12-5780" fmla="*/ 2167002 h 2561350"/>
                  <a:gd name="connsiteX13-5781" fmla="*/ 128977 w 2068514"/>
                  <a:gd name="connsiteY13-5782" fmla="*/ 2200159 h 2561350"/>
                  <a:gd name="connsiteX14-5783" fmla="*/ 0 w 2068514"/>
                  <a:gd name="connsiteY14-5784" fmla="*/ 1657531 h 2561350"/>
                  <a:gd name="connsiteX15-5785" fmla="*/ 257433 w 2068514"/>
                  <a:gd name="connsiteY15-5786" fmla="*/ 1557347 h 2561350"/>
                  <a:gd name="connsiteX16-5787" fmla="*/ 239483 w 2068514"/>
                  <a:gd name="connsiteY16-5788" fmla="*/ 1049619 h 2561350"/>
                  <a:gd name="connsiteX17-5789" fmla="*/ 29065 w 2068514"/>
                  <a:gd name="connsiteY17-5790" fmla="*/ 1005469 h 2561350"/>
                  <a:gd name="connsiteX18-5791" fmla="*/ 109083 w 2068514"/>
                  <a:gd name="connsiteY18-5792" fmla="*/ 382371 h 2561350"/>
                  <a:gd name="connsiteX19-5793" fmla="*/ 826873 w 2068514"/>
                  <a:gd name="connsiteY19-5794" fmla="*/ 389002 h 2561350"/>
                  <a:gd name="connsiteX20-5795" fmla="*/ 791969 w 2068514"/>
                  <a:gd name="connsiteY20-5796" fmla="*/ 283670 h 2561350"/>
                  <a:gd name="connsiteX21-5797" fmla="*/ 1027712 w 2068514"/>
                  <a:gd name="connsiteY21-5798" fmla="*/ 3 h 2561350"/>
                  <a:gd name="connsiteX0-5799" fmla="*/ 1027712 w 2068514"/>
                  <a:gd name="connsiteY0-5800" fmla="*/ 3 h 2561350"/>
                  <a:gd name="connsiteX1-5801" fmla="*/ 1242025 w 2068514"/>
                  <a:gd name="connsiteY1-5802" fmla="*/ 286050 h 2561350"/>
                  <a:gd name="connsiteX2-5803" fmla="*/ 1219889 w 2068514"/>
                  <a:gd name="connsiteY2-5804" fmla="*/ 389002 h 2561350"/>
                  <a:gd name="connsiteX3-5805" fmla="*/ 1958743 w 2068514"/>
                  <a:gd name="connsiteY3-5806" fmla="*/ 361648 h 2561350"/>
                  <a:gd name="connsiteX4-5807" fmla="*/ 2066506 w 2068514"/>
                  <a:gd name="connsiteY4-5808" fmla="*/ 961234 h 2561350"/>
                  <a:gd name="connsiteX5-5809" fmla="*/ 1879998 w 2068514"/>
                  <a:gd name="connsiteY5-5810" fmla="*/ 1030865 h 2561350"/>
                  <a:gd name="connsiteX6-5811" fmla="*/ 1846323 w 2068514"/>
                  <a:gd name="connsiteY6-5812" fmla="*/ 1535481 h 2561350"/>
                  <a:gd name="connsiteX7-5813" fmla="*/ 2064020 w 2068514"/>
                  <a:gd name="connsiteY7-5814" fmla="*/ 1597847 h 2561350"/>
                  <a:gd name="connsiteX8-5815" fmla="*/ 1951283 w 2068514"/>
                  <a:gd name="connsiteY8-5816" fmla="*/ 2180265 h 2561350"/>
                  <a:gd name="connsiteX9-5817" fmla="*/ 1222152 w 2068514"/>
                  <a:gd name="connsiteY9-5818" fmla="*/ 2167002 h 2561350"/>
                  <a:gd name="connsiteX10-5819" fmla="*/ 1242025 w 2068514"/>
                  <a:gd name="connsiteY10-5820" fmla="*/ 2275300 h 2561350"/>
                  <a:gd name="connsiteX11-5821" fmla="*/ 791969 w 2068514"/>
                  <a:gd name="connsiteY11-5822" fmla="*/ 2277680 h 2561350"/>
                  <a:gd name="connsiteX12-5823" fmla="*/ 821902 w 2068514"/>
                  <a:gd name="connsiteY12-5824" fmla="*/ 2167002 h 2561350"/>
                  <a:gd name="connsiteX13-5825" fmla="*/ 128977 w 2068514"/>
                  <a:gd name="connsiteY13-5826" fmla="*/ 2200159 h 2561350"/>
                  <a:gd name="connsiteX14-5827" fmla="*/ 0 w 2068514"/>
                  <a:gd name="connsiteY14-5828" fmla="*/ 1657531 h 2561350"/>
                  <a:gd name="connsiteX15-5829" fmla="*/ 257433 w 2068514"/>
                  <a:gd name="connsiteY15-5830" fmla="*/ 1557347 h 2561350"/>
                  <a:gd name="connsiteX16-5831" fmla="*/ 239483 w 2068514"/>
                  <a:gd name="connsiteY16-5832" fmla="*/ 1049619 h 2561350"/>
                  <a:gd name="connsiteX17-5833" fmla="*/ 29065 w 2068514"/>
                  <a:gd name="connsiteY17-5834" fmla="*/ 1005469 h 2561350"/>
                  <a:gd name="connsiteX18-5835" fmla="*/ 109083 w 2068514"/>
                  <a:gd name="connsiteY18-5836" fmla="*/ 382371 h 2561350"/>
                  <a:gd name="connsiteX19-5837" fmla="*/ 826873 w 2068514"/>
                  <a:gd name="connsiteY19-5838" fmla="*/ 389002 h 2561350"/>
                  <a:gd name="connsiteX20-5839" fmla="*/ 791969 w 2068514"/>
                  <a:gd name="connsiteY20-5840" fmla="*/ 283670 h 2561350"/>
                  <a:gd name="connsiteX21-5841" fmla="*/ 1027712 w 2068514"/>
                  <a:gd name="connsiteY21-5842" fmla="*/ 3 h 2561350"/>
                  <a:gd name="connsiteX0-5843" fmla="*/ 1027712 w 2068514"/>
                  <a:gd name="connsiteY0-5844" fmla="*/ 3 h 2561350"/>
                  <a:gd name="connsiteX1-5845" fmla="*/ 1242025 w 2068514"/>
                  <a:gd name="connsiteY1-5846" fmla="*/ 286050 h 2561350"/>
                  <a:gd name="connsiteX2-5847" fmla="*/ 1219889 w 2068514"/>
                  <a:gd name="connsiteY2-5848" fmla="*/ 389002 h 2561350"/>
                  <a:gd name="connsiteX3-5849" fmla="*/ 1958743 w 2068514"/>
                  <a:gd name="connsiteY3-5850" fmla="*/ 361648 h 2561350"/>
                  <a:gd name="connsiteX4-5851" fmla="*/ 2066506 w 2068514"/>
                  <a:gd name="connsiteY4-5852" fmla="*/ 961234 h 2561350"/>
                  <a:gd name="connsiteX5-5853" fmla="*/ 1879998 w 2068514"/>
                  <a:gd name="connsiteY5-5854" fmla="*/ 1030865 h 2561350"/>
                  <a:gd name="connsiteX6-5855" fmla="*/ 1846323 w 2068514"/>
                  <a:gd name="connsiteY6-5856" fmla="*/ 1535481 h 2561350"/>
                  <a:gd name="connsiteX7-5857" fmla="*/ 2064020 w 2068514"/>
                  <a:gd name="connsiteY7-5858" fmla="*/ 1597847 h 2561350"/>
                  <a:gd name="connsiteX8-5859" fmla="*/ 1951283 w 2068514"/>
                  <a:gd name="connsiteY8-5860" fmla="*/ 2180265 h 2561350"/>
                  <a:gd name="connsiteX9-5861" fmla="*/ 1222152 w 2068514"/>
                  <a:gd name="connsiteY9-5862" fmla="*/ 2167002 h 2561350"/>
                  <a:gd name="connsiteX10-5863" fmla="*/ 1242025 w 2068514"/>
                  <a:gd name="connsiteY10-5864" fmla="*/ 2275300 h 2561350"/>
                  <a:gd name="connsiteX11-5865" fmla="*/ 791969 w 2068514"/>
                  <a:gd name="connsiteY11-5866" fmla="*/ 2277680 h 2561350"/>
                  <a:gd name="connsiteX12-5867" fmla="*/ 821902 w 2068514"/>
                  <a:gd name="connsiteY12-5868" fmla="*/ 2167002 h 2561350"/>
                  <a:gd name="connsiteX13-5869" fmla="*/ 128977 w 2068514"/>
                  <a:gd name="connsiteY13-5870" fmla="*/ 2200159 h 2561350"/>
                  <a:gd name="connsiteX14-5871" fmla="*/ 0 w 2068514"/>
                  <a:gd name="connsiteY14-5872" fmla="*/ 1657531 h 2561350"/>
                  <a:gd name="connsiteX15-5873" fmla="*/ 257433 w 2068514"/>
                  <a:gd name="connsiteY15-5874" fmla="*/ 1557347 h 2561350"/>
                  <a:gd name="connsiteX16-5875" fmla="*/ 239483 w 2068514"/>
                  <a:gd name="connsiteY16-5876" fmla="*/ 1049619 h 2561350"/>
                  <a:gd name="connsiteX17-5877" fmla="*/ 29065 w 2068514"/>
                  <a:gd name="connsiteY17-5878" fmla="*/ 1005469 h 2561350"/>
                  <a:gd name="connsiteX18-5879" fmla="*/ 109083 w 2068514"/>
                  <a:gd name="connsiteY18-5880" fmla="*/ 382371 h 2561350"/>
                  <a:gd name="connsiteX19-5881" fmla="*/ 826873 w 2068514"/>
                  <a:gd name="connsiteY19-5882" fmla="*/ 389002 h 2561350"/>
                  <a:gd name="connsiteX20-5883" fmla="*/ 791969 w 2068514"/>
                  <a:gd name="connsiteY20-5884" fmla="*/ 283670 h 2561350"/>
                  <a:gd name="connsiteX21-5885" fmla="*/ 1027712 w 2068514"/>
                  <a:gd name="connsiteY21-5886" fmla="*/ 3 h 2561350"/>
                  <a:gd name="connsiteX0-5887" fmla="*/ 1027712 w 2068514"/>
                  <a:gd name="connsiteY0-5888" fmla="*/ 3 h 2561350"/>
                  <a:gd name="connsiteX1-5889" fmla="*/ 1242025 w 2068514"/>
                  <a:gd name="connsiteY1-5890" fmla="*/ 286050 h 2561350"/>
                  <a:gd name="connsiteX2-5891" fmla="*/ 1219889 w 2068514"/>
                  <a:gd name="connsiteY2-5892" fmla="*/ 389002 h 2561350"/>
                  <a:gd name="connsiteX3-5893" fmla="*/ 1958743 w 2068514"/>
                  <a:gd name="connsiteY3-5894" fmla="*/ 361648 h 2561350"/>
                  <a:gd name="connsiteX4-5895" fmla="*/ 2066506 w 2068514"/>
                  <a:gd name="connsiteY4-5896" fmla="*/ 961234 h 2561350"/>
                  <a:gd name="connsiteX5-5897" fmla="*/ 1879998 w 2068514"/>
                  <a:gd name="connsiteY5-5898" fmla="*/ 1030865 h 2561350"/>
                  <a:gd name="connsiteX6-5899" fmla="*/ 1846323 w 2068514"/>
                  <a:gd name="connsiteY6-5900" fmla="*/ 1535481 h 2561350"/>
                  <a:gd name="connsiteX7-5901" fmla="*/ 2064020 w 2068514"/>
                  <a:gd name="connsiteY7-5902" fmla="*/ 1597847 h 2561350"/>
                  <a:gd name="connsiteX8-5903" fmla="*/ 1951283 w 2068514"/>
                  <a:gd name="connsiteY8-5904" fmla="*/ 2180265 h 2561350"/>
                  <a:gd name="connsiteX9-5905" fmla="*/ 1222152 w 2068514"/>
                  <a:gd name="connsiteY9-5906" fmla="*/ 2167002 h 2561350"/>
                  <a:gd name="connsiteX10-5907" fmla="*/ 1242025 w 2068514"/>
                  <a:gd name="connsiteY10-5908" fmla="*/ 2275300 h 2561350"/>
                  <a:gd name="connsiteX11-5909" fmla="*/ 791969 w 2068514"/>
                  <a:gd name="connsiteY11-5910" fmla="*/ 2277680 h 2561350"/>
                  <a:gd name="connsiteX12-5911" fmla="*/ 821902 w 2068514"/>
                  <a:gd name="connsiteY12-5912" fmla="*/ 2167002 h 2561350"/>
                  <a:gd name="connsiteX13-5913" fmla="*/ 128977 w 2068514"/>
                  <a:gd name="connsiteY13-5914" fmla="*/ 2200159 h 2561350"/>
                  <a:gd name="connsiteX14-5915" fmla="*/ 0 w 2068514"/>
                  <a:gd name="connsiteY14-5916" fmla="*/ 1657531 h 2561350"/>
                  <a:gd name="connsiteX15-5917" fmla="*/ 257433 w 2068514"/>
                  <a:gd name="connsiteY15-5918" fmla="*/ 1557347 h 2561350"/>
                  <a:gd name="connsiteX16-5919" fmla="*/ 239483 w 2068514"/>
                  <a:gd name="connsiteY16-5920" fmla="*/ 1049619 h 2561350"/>
                  <a:gd name="connsiteX17-5921" fmla="*/ 29065 w 2068514"/>
                  <a:gd name="connsiteY17-5922" fmla="*/ 1005469 h 2561350"/>
                  <a:gd name="connsiteX18-5923" fmla="*/ 109083 w 2068514"/>
                  <a:gd name="connsiteY18-5924" fmla="*/ 382371 h 2561350"/>
                  <a:gd name="connsiteX19-5925" fmla="*/ 826873 w 2068514"/>
                  <a:gd name="connsiteY19-5926" fmla="*/ 389002 h 2561350"/>
                  <a:gd name="connsiteX20-5927" fmla="*/ 791969 w 2068514"/>
                  <a:gd name="connsiteY20-5928" fmla="*/ 283670 h 2561350"/>
                  <a:gd name="connsiteX21-5929" fmla="*/ 1027712 w 2068514"/>
                  <a:gd name="connsiteY21-5930" fmla="*/ 3 h 2561350"/>
                  <a:gd name="connsiteX0-5931" fmla="*/ 1027712 w 2068514"/>
                  <a:gd name="connsiteY0-5932" fmla="*/ 3 h 2561350"/>
                  <a:gd name="connsiteX1-5933" fmla="*/ 1242025 w 2068514"/>
                  <a:gd name="connsiteY1-5934" fmla="*/ 286050 h 2561350"/>
                  <a:gd name="connsiteX2-5935" fmla="*/ 1219889 w 2068514"/>
                  <a:gd name="connsiteY2-5936" fmla="*/ 389002 h 2561350"/>
                  <a:gd name="connsiteX3-5937" fmla="*/ 1958743 w 2068514"/>
                  <a:gd name="connsiteY3-5938" fmla="*/ 361648 h 2561350"/>
                  <a:gd name="connsiteX4-5939" fmla="*/ 2066506 w 2068514"/>
                  <a:gd name="connsiteY4-5940" fmla="*/ 961234 h 2561350"/>
                  <a:gd name="connsiteX5-5941" fmla="*/ 1879998 w 2068514"/>
                  <a:gd name="connsiteY5-5942" fmla="*/ 1030865 h 2561350"/>
                  <a:gd name="connsiteX6-5943" fmla="*/ 1846323 w 2068514"/>
                  <a:gd name="connsiteY6-5944" fmla="*/ 1535481 h 2561350"/>
                  <a:gd name="connsiteX7-5945" fmla="*/ 2064020 w 2068514"/>
                  <a:gd name="connsiteY7-5946" fmla="*/ 1597847 h 2561350"/>
                  <a:gd name="connsiteX8-5947" fmla="*/ 1951283 w 2068514"/>
                  <a:gd name="connsiteY8-5948" fmla="*/ 2180265 h 2561350"/>
                  <a:gd name="connsiteX9-5949" fmla="*/ 1222152 w 2068514"/>
                  <a:gd name="connsiteY9-5950" fmla="*/ 2167002 h 2561350"/>
                  <a:gd name="connsiteX10-5951" fmla="*/ 1242025 w 2068514"/>
                  <a:gd name="connsiteY10-5952" fmla="*/ 2275300 h 2561350"/>
                  <a:gd name="connsiteX11-5953" fmla="*/ 791969 w 2068514"/>
                  <a:gd name="connsiteY11-5954" fmla="*/ 2277680 h 2561350"/>
                  <a:gd name="connsiteX12-5955" fmla="*/ 821902 w 2068514"/>
                  <a:gd name="connsiteY12-5956" fmla="*/ 2167002 h 2561350"/>
                  <a:gd name="connsiteX13-5957" fmla="*/ 128977 w 2068514"/>
                  <a:gd name="connsiteY13-5958" fmla="*/ 2200159 h 2561350"/>
                  <a:gd name="connsiteX14-5959" fmla="*/ 0 w 2068514"/>
                  <a:gd name="connsiteY14-5960" fmla="*/ 1657531 h 2561350"/>
                  <a:gd name="connsiteX15-5961" fmla="*/ 257433 w 2068514"/>
                  <a:gd name="connsiteY15-5962" fmla="*/ 1557347 h 2561350"/>
                  <a:gd name="connsiteX16-5963" fmla="*/ 239483 w 2068514"/>
                  <a:gd name="connsiteY16-5964" fmla="*/ 1049619 h 2561350"/>
                  <a:gd name="connsiteX17-5965" fmla="*/ 29065 w 2068514"/>
                  <a:gd name="connsiteY17-5966" fmla="*/ 1005469 h 2561350"/>
                  <a:gd name="connsiteX18-5967" fmla="*/ 109083 w 2068514"/>
                  <a:gd name="connsiteY18-5968" fmla="*/ 382371 h 2561350"/>
                  <a:gd name="connsiteX19-5969" fmla="*/ 826873 w 2068514"/>
                  <a:gd name="connsiteY19-5970" fmla="*/ 389002 h 2561350"/>
                  <a:gd name="connsiteX20-5971" fmla="*/ 791969 w 2068514"/>
                  <a:gd name="connsiteY20-5972" fmla="*/ 283670 h 2561350"/>
                  <a:gd name="connsiteX21-5973" fmla="*/ 1027712 w 2068514"/>
                  <a:gd name="connsiteY21-5974" fmla="*/ 3 h 2561350"/>
                  <a:gd name="connsiteX0-5975" fmla="*/ 1027712 w 2068514"/>
                  <a:gd name="connsiteY0-5976" fmla="*/ 3 h 2561350"/>
                  <a:gd name="connsiteX1-5977" fmla="*/ 1242025 w 2068514"/>
                  <a:gd name="connsiteY1-5978" fmla="*/ 286050 h 2561350"/>
                  <a:gd name="connsiteX2-5979" fmla="*/ 1219889 w 2068514"/>
                  <a:gd name="connsiteY2-5980" fmla="*/ 389002 h 2561350"/>
                  <a:gd name="connsiteX3-5981" fmla="*/ 1958743 w 2068514"/>
                  <a:gd name="connsiteY3-5982" fmla="*/ 361648 h 2561350"/>
                  <a:gd name="connsiteX4-5983" fmla="*/ 2066506 w 2068514"/>
                  <a:gd name="connsiteY4-5984" fmla="*/ 961234 h 2561350"/>
                  <a:gd name="connsiteX5-5985" fmla="*/ 1879998 w 2068514"/>
                  <a:gd name="connsiteY5-5986" fmla="*/ 1030865 h 2561350"/>
                  <a:gd name="connsiteX6-5987" fmla="*/ 1846323 w 2068514"/>
                  <a:gd name="connsiteY6-5988" fmla="*/ 1535481 h 2561350"/>
                  <a:gd name="connsiteX7-5989" fmla="*/ 2064020 w 2068514"/>
                  <a:gd name="connsiteY7-5990" fmla="*/ 1597847 h 2561350"/>
                  <a:gd name="connsiteX8-5991" fmla="*/ 1951283 w 2068514"/>
                  <a:gd name="connsiteY8-5992" fmla="*/ 2180265 h 2561350"/>
                  <a:gd name="connsiteX9-5993" fmla="*/ 1222152 w 2068514"/>
                  <a:gd name="connsiteY9-5994" fmla="*/ 2167002 h 2561350"/>
                  <a:gd name="connsiteX10-5995" fmla="*/ 1242025 w 2068514"/>
                  <a:gd name="connsiteY10-5996" fmla="*/ 2275300 h 2561350"/>
                  <a:gd name="connsiteX11-5997" fmla="*/ 791969 w 2068514"/>
                  <a:gd name="connsiteY11-5998" fmla="*/ 2277680 h 2561350"/>
                  <a:gd name="connsiteX12-5999" fmla="*/ 821902 w 2068514"/>
                  <a:gd name="connsiteY12-6000" fmla="*/ 2167002 h 2561350"/>
                  <a:gd name="connsiteX13-6001" fmla="*/ 128977 w 2068514"/>
                  <a:gd name="connsiteY13-6002" fmla="*/ 2200159 h 2561350"/>
                  <a:gd name="connsiteX14-6003" fmla="*/ 0 w 2068514"/>
                  <a:gd name="connsiteY14-6004" fmla="*/ 1657531 h 2561350"/>
                  <a:gd name="connsiteX15-6005" fmla="*/ 257433 w 2068514"/>
                  <a:gd name="connsiteY15-6006" fmla="*/ 1557347 h 2561350"/>
                  <a:gd name="connsiteX16-6007" fmla="*/ 239483 w 2068514"/>
                  <a:gd name="connsiteY16-6008" fmla="*/ 1049619 h 2561350"/>
                  <a:gd name="connsiteX17-6009" fmla="*/ 29065 w 2068514"/>
                  <a:gd name="connsiteY17-6010" fmla="*/ 1005469 h 2561350"/>
                  <a:gd name="connsiteX18-6011" fmla="*/ 109083 w 2068514"/>
                  <a:gd name="connsiteY18-6012" fmla="*/ 382371 h 2561350"/>
                  <a:gd name="connsiteX19-6013" fmla="*/ 826873 w 2068514"/>
                  <a:gd name="connsiteY19-6014" fmla="*/ 389002 h 2561350"/>
                  <a:gd name="connsiteX20-6015" fmla="*/ 791969 w 2068514"/>
                  <a:gd name="connsiteY20-6016" fmla="*/ 283670 h 2561350"/>
                  <a:gd name="connsiteX21-6017" fmla="*/ 1027712 w 2068514"/>
                  <a:gd name="connsiteY21-6018" fmla="*/ 3 h 2561350"/>
                  <a:gd name="connsiteX0-6019" fmla="*/ 1027712 w 2068514"/>
                  <a:gd name="connsiteY0-6020" fmla="*/ 3 h 2561350"/>
                  <a:gd name="connsiteX1-6021" fmla="*/ 1242025 w 2068514"/>
                  <a:gd name="connsiteY1-6022" fmla="*/ 286050 h 2561350"/>
                  <a:gd name="connsiteX2-6023" fmla="*/ 1219889 w 2068514"/>
                  <a:gd name="connsiteY2-6024" fmla="*/ 389002 h 2561350"/>
                  <a:gd name="connsiteX3-6025" fmla="*/ 1958743 w 2068514"/>
                  <a:gd name="connsiteY3-6026" fmla="*/ 361648 h 2561350"/>
                  <a:gd name="connsiteX4-6027" fmla="*/ 2066506 w 2068514"/>
                  <a:gd name="connsiteY4-6028" fmla="*/ 961234 h 2561350"/>
                  <a:gd name="connsiteX5-6029" fmla="*/ 1879998 w 2068514"/>
                  <a:gd name="connsiteY5-6030" fmla="*/ 1030865 h 2561350"/>
                  <a:gd name="connsiteX6-6031" fmla="*/ 1846323 w 2068514"/>
                  <a:gd name="connsiteY6-6032" fmla="*/ 1535481 h 2561350"/>
                  <a:gd name="connsiteX7-6033" fmla="*/ 2064020 w 2068514"/>
                  <a:gd name="connsiteY7-6034" fmla="*/ 1597847 h 2561350"/>
                  <a:gd name="connsiteX8-6035" fmla="*/ 1951283 w 2068514"/>
                  <a:gd name="connsiteY8-6036" fmla="*/ 2180265 h 2561350"/>
                  <a:gd name="connsiteX9-6037" fmla="*/ 1222152 w 2068514"/>
                  <a:gd name="connsiteY9-6038" fmla="*/ 2167002 h 2561350"/>
                  <a:gd name="connsiteX10-6039" fmla="*/ 1242025 w 2068514"/>
                  <a:gd name="connsiteY10-6040" fmla="*/ 2275300 h 2561350"/>
                  <a:gd name="connsiteX11-6041" fmla="*/ 791969 w 2068514"/>
                  <a:gd name="connsiteY11-6042" fmla="*/ 2277680 h 2561350"/>
                  <a:gd name="connsiteX12-6043" fmla="*/ 821902 w 2068514"/>
                  <a:gd name="connsiteY12-6044" fmla="*/ 2167002 h 2561350"/>
                  <a:gd name="connsiteX13-6045" fmla="*/ 128977 w 2068514"/>
                  <a:gd name="connsiteY13-6046" fmla="*/ 2200159 h 2561350"/>
                  <a:gd name="connsiteX14-6047" fmla="*/ 0 w 2068514"/>
                  <a:gd name="connsiteY14-6048" fmla="*/ 1657531 h 2561350"/>
                  <a:gd name="connsiteX15-6049" fmla="*/ 257433 w 2068514"/>
                  <a:gd name="connsiteY15-6050" fmla="*/ 1557347 h 2561350"/>
                  <a:gd name="connsiteX16-6051" fmla="*/ 239483 w 2068514"/>
                  <a:gd name="connsiteY16-6052" fmla="*/ 1049619 h 2561350"/>
                  <a:gd name="connsiteX17-6053" fmla="*/ 29065 w 2068514"/>
                  <a:gd name="connsiteY17-6054" fmla="*/ 1005469 h 2561350"/>
                  <a:gd name="connsiteX18-6055" fmla="*/ 100444 w 2068514"/>
                  <a:gd name="connsiteY18-6056" fmla="*/ 369408 h 2561350"/>
                  <a:gd name="connsiteX19-6057" fmla="*/ 826873 w 2068514"/>
                  <a:gd name="connsiteY19-6058" fmla="*/ 389002 h 2561350"/>
                  <a:gd name="connsiteX20-6059" fmla="*/ 791969 w 2068514"/>
                  <a:gd name="connsiteY20-6060" fmla="*/ 283670 h 2561350"/>
                  <a:gd name="connsiteX21-6061" fmla="*/ 1027712 w 2068514"/>
                  <a:gd name="connsiteY21-6062" fmla="*/ 3 h 2561350"/>
                  <a:gd name="connsiteX0-6063" fmla="*/ 1027712 w 2068514"/>
                  <a:gd name="connsiteY0-6064" fmla="*/ 3 h 2561350"/>
                  <a:gd name="connsiteX1-6065" fmla="*/ 1242025 w 2068514"/>
                  <a:gd name="connsiteY1-6066" fmla="*/ 286050 h 2561350"/>
                  <a:gd name="connsiteX2-6067" fmla="*/ 1219889 w 2068514"/>
                  <a:gd name="connsiteY2-6068" fmla="*/ 389002 h 2561350"/>
                  <a:gd name="connsiteX3-6069" fmla="*/ 1958743 w 2068514"/>
                  <a:gd name="connsiteY3-6070" fmla="*/ 361648 h 2561350"/>
                  <a:gd name="connsiteX4-6071" fmla="*/ 2066506 w 2068514"/>
                  <a:gd name="connsiteY4-6072" fmla="*/ 961234 h 2561350"/>
                  <a:gd name="connsiteX5-6073" fmla="*/ 1879998 w 2068514"/>
                  <a:gd name="connsiteY5-6074" fmla="*/ 1030865 h 2561350"/>
                  <a:gd name="connsiteX6-6075" fmla="*/ 1846323 w 2068514"/>
                  <a:gd name="connsiteY6-6076" fmla="*/ 1535481 h 2561350"/>
                  <a:gd name="connsiteX7-6077" fmla="*/ 2064020 w 2068514"/>
                  <a:gd name="connsiteY7-6078" fmla="*/ 1597847 h 2561350"/>
                  <a:gd name="connsiteX8-6079" fmla="*/ 1951283 w 2068514"/>
                  <a:gd name="connsiteY8-6080" fmla="*/ 2180265 h 2561350"/>
                  <a:gd name="connsiteX9-6081" fmla="*/ 1222152 w 2068514"/>
                  <a:gd name="connsiteY9-6082" fmla="*/ 2167002 h 2561350"/>
                  <a:gd name="connsiteX10-6083" fmla="*/ 1242025 w 2068514"/>
                  <a:gd name="connsiteY10-6084" fmla="*/ 2275300 h 2561350"/>
                  <a:gd name="connsiteX11-6085" fmla="*/ 791969 w 2068514"/>
                  <a:gd name="connsiteY11-6086" fmla="*/ 2277680 h 2561350"/>
                  <a:gd name="connsiteX12-6087" fmla="*/ 821902 w 2068514"/>
                  <a:gd name="connsiteY12-6088" fmla="*/ 2167002 h 2561350"/>
                  <a:gd name="connsiteX13-6089" fmla="*/ 128977 w 2068514"/>
                  <a:gd name="connsiteY13-6090" fmla="*/ 2200159 h 2561350"/>
                  <a:gd name="connsiteX14-6091" fmla="*/ 0 w 2068514"/>
                  <a:gd name="connsiteY14-6092" fmla="*/ 1657531 h 2561350"/>
                  <a:gd name="connsiteX15-6093" fmla="*/ 257433 w 2068514"/>
                  <a:gd name="connsiteY15-6094" fmla="*/ 1557347 h 2561350"/>
                  <a:gd name="connsiteX16-6095" fmla="*/ 239483 w 2068514"/>
                  <a:gd name="connsiteY16-6096" fmla="*/ 1049619 h 2561350"/>
                  <a:gd name="connsiteX17-6097" fmla="*/ 29065 w 2068514"/>
                  <a:gd name="connsiteY17-6098" fmla="*/ 1005469 h 2561350"/>
                  <a:gd name="connsiteX18-6099" fmla="*/ 100444 w 2068514"/>
                  <a:gd name="connsiteY18-6100" fmla="*/ 369408 h 2561350"/>
                  <a:gd name="connsiteX19-6101" fmla="*/ 826873 w 2068514"/>
                  <a:gd name="connsiteY19-6102" fmla="*/ 389002 h 2561350"/>
                  <a:gd name="connsiteX20-6103" fmla="*/ 791969 w 2068514"/>
                  <a:gd name="connsiteY20-6104" fmla="*/ 283670 h 2561350"/>
                  <a:gd name="connsiteX21-6105" fmla="*/ 1027712 w 2068514"/>
                  <a:gd name="connsiteY21-6106" fmla="*/ 3 h 2561350"/>
                  <a:gd name="connsiteX0-6107" fmla="*/ 1027712 w 2068514"/>
                  <a:gd name="connsiteY0-6108" fmla="*/ 3 h 2561350"/>
                  <a:gd name="connsiteX1-6109" fmla="*/ 1242025 w 2068514"/>
                  <a:gd name="connsiteY1-6110" fmla="*/ 286050 h 2561350"/>
                  <a:gd name="connsiteX2-6111" fmla="*/ 1219889 w 2068514"/>
                  <a:gd name="connsiteY2-6112" fmla="*/ 389002 h 2561350"/>
                  <a:gd name="connsiteX3-6113" fmla="*/ 1958743 w 2068514"/>
                  <a:gd name="connsiteY3-6114" fmla="*/ 361648 h 2561350"/>
                  <a:gd name="connsiteX4-6115" fmla="*/ 2066506 w 2068514"/>
                  <a:gd name="connsiteY4-6116" fmla="*/ 961234 h 2561350"/>
                  <a:gd name="connsiteX5-6117" fmla="*/ 1879998 w 2068514"/>
                  <a:gd name="connsiteY5-6118" fmla="*/ 1030865 h 2561350"/>
                  <a:gd name="connsiteX6-6119" fmla="*/ 1846323 w 2068514"/>
                  <a:gd name="connsiteY6-6120" fmla="*/ 1535481 h 2561350"/>
                  <a:gd name="connsiteX7-6121" fmla="*/ 2064020 w 2068514"/>
                  <a:gd name="connsiteY7-6122" fmla="*/ 1597847 h 2561350"/>
                  <a:gd name="connsiteX8-6123" fmla="*/ 1951283 w 2068514"/>
                  <a:gd name="connsiteY8-6124" fmla="*/ 2180265 h 2561350"/>
                  <a:gd name="connsiteX9-6125" fmla="*/ 1222152 w 2068514"/>
                  <a:gd name="connsiteY9-6126" fmla="*/ 2167002 h 2561350"/>
                  <a:gd name="connsiteX10-6127" fmla="*/ 1242025 w 2068514"/>
                  <a:gd name="connsiteY10-6128" fmla="*/ 2275300 h 2561350"/>
                  <a:gd name="connsiteX11-6129" fmla="*/ 791969 w 2068514"/>
                  <a:gd name="connsiteY11-6130" fmla="*/ 2277680 h 2561350"/>
                  <a:gd name="connsiteX12-6131" fmla="*/ 821902 w 2068514"/>
                  <a:gd name="connsiteY12-6132" fmla="*/ 2167002 h 2561350"/>
                  <a:gd name="connsiteX13-6133" fmla="*/ 128977 w 2068514"/>
                  <a:gd name="connsiteY13-6134" fmla="*/ 2200159 h 2561350"/>
                  <a:gd name="connsiteX14-6135" fmla="*/ 0 w 2068514"/>
                  <a:gd name="connsiteY14-6136" fmla="*/ 1657531 h 2561350"/>
                  <a:gd name="connsiteX15-6137" fmla="*/ 257433 w 2068514"/>
                  <a:gd name="connsiteY15-6138" fmla="*/ 1557347 h 2561350"/>
                  <a:gd name="connsiteX16-6139" fmla="*/ 239483 w 2068514"/>
                  <a:gd name="connsiteY16-6140" fmla="*/ 1049619 h 2561350"/>
                  <a:gd name="connsiteX17-6141" fmla="*/ 29065 w 2068514"/>
                  <a:gd name="connsiteY17-6142" fmla="*/ 1005469 h 2561350"/>
                  <a:gd name="connsiteX18-6143" fmla="*/ 100444 w 2068514"/>
                  <a:gd name="connsiteY18-6144" fmla="*/ 369408 h 2561350"/>
                  <a:gd name="connsiteX19-6145" fmla="*/ 826873 w 2068514"/>
                  <a:gd name="connsiteY19-6146" fmla="*/ 389002 h 2561350"/>
                  <a:gd name="connsiteX20-6147" fmla="*/ 791969 w 2068514"/>
                  <a:gd name="connsiteY20-6148" fmla="*/ 283670 h 2561350"/>
                  <a:gd name="connsiteX21-6149" fmla="*/ 1027712 w 2068514"/>
                  <a:gd name="connsiteY21-6150" fmla="*/ 3 h 2561350"/>
                  <a:gd name="connsiteX0-6151" fmla="*/ 1027712 w 2068514"/>
                  <a:gd name="connsiteY0-6152" fmla="*/ 3 h 2561350"/>
                  <a:gd name="connsiteX1-6153" fmla="*/ 1242025 w 2068514"/>
                  <a:gd name="connsiteY1-6154" fmla="*/ 286050 h 2561350"/>
                  <a:gd name="connsiteX2-6155" fmla="*/ 1219889 w 2068514"/>
                  <a:gd name="connsiteY2-6156" fmla="*/ 389002 h 2561350"/>
                  <a:gd name="connsiteX3-6157" fmla="*/ 1958743 w 2068514"/>
                  <a:gd name="connsiteY3-6158" fmla="*/ 361648 h 2561350"/>
                  <a:gd name="connsiteX4-6159" fmla="*/ 2066506 w 2068514"/>
                  <a:gd name="connsiteY4-6160" fmla="*/ 961234 h 2561350"/>
                  <a:gd name="connsiteX5-6161" fmla="*/ 1862717 w 2068514"/>
                  <a:gd name="connsiteY5-6162" fmla="*/ 1056790 h 2561350"/>
                  <a:gd name="connsiteX6-6163" fmla="*/ 1846323 w 2068514"/>
                  <a:gd name="connsiteY6-6164" fmla="*/ 1535481 h 2561350"/>
                  <a:gd name="connsiteX7-6165" fmla="*/ 2064020 w 2068514"/>
                  <a:gd name="connsiteY7-6166" fmla="*/ 1597847 h 2561350"/>
                  <a:gd name="connsiteX8-6167" fmla="*/ 1951283 w 2068514"/>
                  <a:gd name="connsiteY8-6168" fmla="*/ 2180265 h 2561350"/>
                  <a:gd name="connsiteX9-6169" fmla="*/ 1222152 w 2068514"/>
                  <a:gd name="connsiteY9-6170" fmla="*/ 2167002 h 2561350"/>
                  <a:gd name="connsiteX10-6171" fmla="*/ 1242025 w 2068514"/>
                  <a:gd name="connsiteY10-6172" fmla="*/ 2275300 h 2561350"/>
                  <a:gd name="connsiteX11-6173" fmla="*/ 791969 w 2068514"/>
                  <a:gd name="connsiteY11-6174" fmla="*/ 2277680 h 2561350"/>
                  <a:gd name="connsiteX12-6175" fmla="*/ 821902 w 2068514"/>
                  <a:gd name="connsiteY12-6176" fmla="*/ 2167002 h 2561350"/>
                  <a:gd name="connsiteX13-6177" fmla="*/ 128977 w 2068514"/>
                  <a:gd name="connsiteY13-6178" fmla="*/ 2200159 h 2561350"/>
                  <a:gd name="connsiteX14-6179" fmla="*/ 0 w 2068514"/>
                  <a:gd name="connsiteY14-6180" fmla="*/ 1657531 h 2561350"/>
                  <a:gd name="connsiteX15-6181" fmla="*/ 257433 w 2068514"/>
                  <a:gd name="connsiteY15-6182" fmla="*/ 1557347 h 2561350"/>
                  <a:gd name="connsiteX16-6183" fmla="*/ 239483 w 2068514"/>
                  <a:gd name="connsiteY16-6184" fmla="*/ 1049619 h 2561350"/>
                  <a:gd name="connsiteX17-6185" fmla="*/ 29065 w 2068514"/>
                  <a:gd name="connsiteY17-6186" fmla="*/ 1005469 h 2561350"/>
                  <a:gd name="connsiteX18-6187" fmla="*/ 100444 w 2068514"/>
                  <a:gd name="connsiteY18-6188" fmla="*/ 369408 h 2561350"/>
                  <a:gd name="connsiteX19-6189" fmla="*/ 826873 w 2068514"/>
                  <a:gd name="connsiteY19-6190" fmla="*/ 389002 h 2561350"/>
                  <a:gd name="connsiteX20-6191" fmla="*/ 791969 w 2068514"/>
                  <a:gd name="connsiteY20-6192" fmla="*/ 283670 h 2561350"/>
                  <a:gd name="connsiteX21-6193" fmla="*/ 1027712 w 2068514"/>
                  <a:gd name="connsiteY21-6194" fmla="*/ 3 h 2561350"/>
                  <a:gd name="connsiteX0-6195" fmla="*/ 1027712 w 2068514"/>
                  <a:gd name="connsiteY0-6196" fmla="*/ 3 h 2561350"/>
                  <a:gd name="connsiteX1-6197" fmla="*/ 1242025 w 2068514"/>
                  <a:gd name="connsiteY1-6198" fmla="*/ 286050 h 2561350"/>
                  <a:gd name="connsiteX2-6199" fmla="*/ 1219889 w 2068514"/>
                  <a:gd name="connsiteY2-6200" fmla="*/ 389002 h 2561350"/>
                  <a:gd name="connsiteX3-6201" fmla="*/ 1958743 w 2068514"/>
                  <a:gd name="connsiteY3-6202" fmla="*/ 361648 h 2561350"/>
                  <a:gd name="connsiteX4-6203" fmla="*/ 2066506 w 2068514"/>
                  <a:gd name="connsiteY4-6204" fmla="*/ 961234 h 2561350"/>
                  <a:gd name="connsiteX5-6205" fmla="*/ 1862717 w 2068514"/>
                  <a:gd name="connsiteY5-6206" fmla="*/ 1056790 h 2561350"/>
                  <a:gd name="connsiteX6-6207" fmla="*/ 1846323 w 2068514"/>
                  <a:gd name="connsiteY6-6208" fmla="*/ 1535481 h 2561350"/>
                  <a:gd name="connsiteX7-6209" fmla="*/ 2064020 w 2068514"/>
                  <a:gd name="connsiteY7-6210" fmla="*/ 1597847 h 2561350"/>
                  <a:gd name="connsiteX8-6211" fmla="*/ 1951283 w 2068514"/>
                  <a:gd name="connsiteY8-6212" fmla="*/ 2180265 h 2561350"/>
                  <a:gd name="connsiteX9-6213" fmla="*/ 1222152 w 2068514"/>
                  <a:gd name="connsiteY9-6214" fmla="*/ 2167002 h 2561350"/>
                  <a:gd name="connsiteX10-6215" fmla="*/ 1242025 w 2068514"/>
                  <a:gd name="connsiteY10-6216" fmla="*/ 2275300 h 2561350"/>
                  <a:gd name="connsiteX11-6217" fmla="*/ 791969 w 2068514"/>
                  <a:gd name="connsiteY11-6218" fmla="*/ 2277680 h 2561350"/>
                  <a:gd name="connsiteX12-6219" fmla="*/ 821902 w 2068514"/>
                  <a:gd name="connsiteY12-6220" fmla="*/ 2167002 h 2561350"/>
                  <a:gd name="connsiteX13-6221" fmla="*/ 128977 w 2068514"/>
                  <a:gd name="connsiteY13-6222" fmla="*/ 2200159 h 2561350"/>
                  <a:gd name="connsiteX14-6223" fmla="*/ 0 w 2068514"/>
                  <a:gd name="connsiteY14-6224" fmla="*/ 1657531 h 2561350"/>
                  <a:gd name="connsiteX15-6225" fmla="*/ 257433 w 2068514"/>
                  <a:gd name="connsiteY15-6226" fmla="*/ 1557347 h 2561350"/>
                  <a:gd name="connsiteX16-6227" fmla="*/ 239483 w 2068514"/>
                  <a:gd name="connsiteY16-6228" fmla="*/ 1049619 h 2561350"/>
                  <a:gd name="connsiteX17-6229" fmla="*/ 29065 w 2068514"/>
                  <a:gd name="connsiteY17-6230" fmla="*/ 1005469 h 2561350"/>
                  <a:gd name="connsiteX18-6231" fmla="*/ 100444 w 2068514"/>
                  <a:gd name="connsiteY18-6232" fmla="*/ 369408 h 2561350"/>
                  <a:gd name="connsiteX19-6233" fmla="*/ 826873 w 2068514"/>
                  <a:gd name="connsiteY19-6234" fmla="*/ 389002 h 2561350"/>
                  <a:gd name="connsiteX20-6235" fmla="*/ 791969 w 2068514"/>
                  <a:gd name="connsiteY20-6236" fmla="*/ 283670 h 2561350"/>
                  <a:gd name="connsiteX21-6237" fmla="*/ 1027712 w 2068514"/>
                  <a:gd name="connsiteY21-6238" fmla="*/ 3 h 2561350"/>
                  <a:gd name="connsiteX0-6239" fmla="*/ 1027712 w 2068514"/>
                  <a:gd name="connsiteY0-6240" fmla="*/ 3 h 2561350"/>
                  <a:gd name="connsiteX1-6241" fmla="*/ 1242025 w 2068514"/>
                  <a:gd name="connsiteY1-6242" fmla="*/ 286050 h 2561350"/>
                  <a:gd name="connsiteX2-6243" fmla="*/ 1219889 w 2068514"/>
                  <a:gd name="connsiteY2-6244" fmla="*/ 389002 h 2561350"/>
                  <a:gd name="connsiteX3-6245" fmla="*/ 1958743 w 2068514"/>
                  <a:gd name="connsiteY3-6246" fmla="*/ 361648 h 2561350"/>
                  <a:gd name="connsiteX4-6247" fmla="*/ 2066506 w 2068514"/>
                  <a:gd name="connsiteY4-6248" fmla="*/ 961234 h 2561350"/>
                  <a:gd name="connsiteX5-6249" fmla="*/ 1862717 w 2068514"/>
                  <a:gd name="connsiteY5-6250" fmla="*/ 1056790 h 2561350"/>
                  <a:gd name="connsiteX6-6251" fmla="*/ 1824721 w 2068514"/>
                  <a:gd name="connsiteY6-6252" fmla="*/ 1531159 h 2561350"/>
                  <a:gd name="connsiteX7-6253" fmla="*/ 2064020 w 2068514"/>
                  <a:gd name="connsiteY7-6254" fmla="*/ 1597847 h 2561350"/>
                  <a:gd name="connsiteX8-6255" fmla="*/ 1951283 w 2068514"/>
                  <a:gd name="connsiteY8-6256" fmla="*/ 2180265 h 2561350"/>
                  <a:gd name="connsiteX9-6257" fmla="*/ 1222152 w 2068514"/>
                  <a:gd name="connsiteY9-6258" fmla="*/ 2167002 h 2561350"/>
                  <a:gd name="connsiteX10-6259" fmla="*/ 1242025 w 2068514"/>
                  <a:gd name="connsiteY10-6260" fmla="*/ 2275300 h 2561350"/>
                  <a:gd name="connsiteX11-6261" fmla="*/ 791969 w 2068514"/>
                  <a:gd name="connsiteY11-6262" fmla="*/ 2277680 h 2561350"/>
                  <a:gd name="connsiteX12-6263" fmla="*/ 821902 w 2068514"/>
                  <a:gd name="connsiteY12-6264" fmla="*/ 2167002 h 2561350"/>
                  <a:gd name="connsiteX13-6265" fmla="*/ 128977 w 2068514"/>
                  <a:gd name="connsiteY13-6266" fmla="*/ 2200159 h 2561350"/>
                  <a:gd name="connsiteX14-6267" fmla="*/ 0 w 2068514"/>
                  <a:gd name="connsiteY14-6268" fmla="*/ 1657531 h 2561350"/>
                  <a:gd name="connsiteX15-6269" fmla="*/ 257433 w 2068514"/>
                  <a:gd name="connsiteY15-6270" fmla="*/ 1557347 h 2561350"/>
                  <a:gd name="connsiteX16-6271" fmla="*/ 239483 w 2068514"/>
                  <a:gd name="connsiteY16-6272" fmla="*/ 1049619 h 2561350"/>
                  <a:gd name="connsiteX17-6273" fmla="*/ 29065 w 2068514"/>
                  <a:gd name="connsiteY17-6274" fmla="*/ 1005469 h 2561350"/>
                  <a:gd name="connsiteX18-6275" fmla="*/ 100444 w 2068514"/>
                  <a:gd name="connsiteY18-6276" fmla="*/ 369408 h 2561350"/>
                  <a:gd name="connsiteX19-6277" fmla="*/ 826873 w 2068514"/>
                  <a:gd name="connsiteY19-6278" fmla="*/ 389002 h 2561350"/>
                  <a:gd name="connsiteX20-6279" fmla="*/ 791969 w 2068514"/>
                  <a:gd name="connsiteY20-6280" fmla="*/ 283670 h 2561350"/>
                  <a:gd name="connsiteX21-6281" fmla="*/ 1027712 w 2068514"/>
                  <a:gd name="connsiteY21-6282" fmla="*/ 3 h 2561350"/>
                  <a:gd name="connsiteX0-6283" fmla="*/ 1027712 w 2068514"/>
                  <a:gd name="connsiteY0-6284" fmla="*/ 3 h 2561350"/>
                  <a:gd name="connsiteX1-6285" fmla="*/ 1242025 w 2068514"/>
                  <a:gd name="connsiteY1-6286" fmla="*/ 286050 h 2561350"/>
                  <a:gd name="connsiteX2-6287" fmla="*/ 1219889 w 2068514"/>
                  <a:gd name="connsiteY2-6288" fmla="*/ 389002 h 2561350"/>
                  <a:gd name="connsiteX3-6289" fmla="*/ 1958743 w 2068514"/>
                  <a:gd name="connsiteY3-6290" fmla="*/ 361648 h 2561350"/>
                  <a:gd name="connsiteX4-6291" fmla="*/ 2066506 w 2068514"/>
                  <a:gd name="connsiteY4-6292" fmla="*/ 961234 h 2561350"/>
                  <a:gd name="connsiteX5-6293" fmla="*/ 1862717 w 2068514"/>
                  <a:gd name="connsiteY5-6294" fmla="*/ 1056790 h 2561350"/>
                  <a:gd name="connsiteX6-6295" fmla="*/ 1824721 w 2068514"/>
                  <a:gd name="connsiteY6-6296" fmla="*/ 1531159 h 2561350"/>
                  <a:gd name="connsiteX7-6297" fmla="*/ 2064020 w 2068514"/>
                  <a:gd name="connsiteY7-6298" fmla="*/ 1597847 h 2561350"/>
                  <a:gd name="connsiteX8-6299" fmla="*/ 1951283 w 2068514"/>
                  <a:gd name="connsiteY8-6300" fmla="*/ 2180265 h 2561350"/>
                  <a:gd name="connsiteX9-6301" fmla="*/ 1222152 w 2068514"/>
                  <a:gd name="connsiteY9-6302" fmla="*/ 2167002 h 2561350"/>
                  <a:gd name="connsiteX10-6303" fmla="*/ 1242025 w 2068514"/>
                  <a:gd name="connsiteY10-6304" fmla="*/ 2275300 h 2561350"/>
                  <a:gd name="connsiteX11-6305" fmla="*/ 791969 w 2068514"/>
                  <a:gd name="connsiteY11-6306" fmla="*/ 2277680 h 2561350"/>
                  <a:gd name="connsiteX12-6307" fmla="*/ 821902 w 2068514"/>
                  <a:gd name="connsiteY12-6308" fmla="*/ 2167002 h 2561350"/>
                  <a:gd name="connsiteX13-6309" fmla="*/ 128977 w 2068514"/>
                  <a:gd name="connsiteY13-6310" fmla="*/ 2200159 h 2561350"/>
                  <a:gd name="connsiteX14-6311" fmla="*/ 0 w 2068514"/>
                  <a:gd name="connsiteY14-6312" fmla="*/ 1657531 h 2561350"/>
                  <a:gd name="connsiteX15-6313" fmla="*/ 257433 w 2068514"/>
                  <a:gd name="connsiteY15-6314" fmla="*/ 1557347 h 2561350"/>
                  <a:gd name="connsiteX16-6315" fmla="*/ 239483 w 2068514"/>
                  <a:gd name="connsiteY16-6316" fmla="*/ 1049619 h 2561350"/>
                  <a:gd name="connsiteX17-6317" fmla="*/ 29065 w 2068514"/>
                  <a:gd name="connsiteY17-6318" fmla="*/ 1005469 h 2561350"/>
                  <a:gd name="connsiteX18-6319" fmla="*/ 100444 w 2068514"/>
                  <a:gd name="connsiteY18-6320" fmla="*/ 369408 h 2561350"/>
                  <a:gd name="connsiteX19-6321" fmla="*/ 826873 w 2068514"/>
                  <a:gd name="connsiteY19-6322" fmla="*/ 389002 h 2561350"/>
                  <a:gd name="connsiteX20-6323" fmla="*/ 791969 w 2068514"/>
                  <a:gd name="connsiteY20-6324" fmla="*/ 283670 h 2561350"/>
                  <a:gd name="connsiteX21-6325" fmla="*/ 1027712 w 2068514"/>
                  <a:gd name="connsiteY21-6326" fmla="*/ 3 h 2561350"/>
                  <a:gd name="connsiteX0-6327" fmla="*/ 1027712 w 2068514"/>
                  <a:gd name="connsiteY0-6328" fmla="*/ 3 h 2561350"/>
                  <a:gd name="connsiteX1-6329" fmla="*/ 1242025 w 2068514"/>
                  <a:gd name="connsiteY1-6330" fmla="*/ 286050 h 2561350"/>
                  <a:gd name="connsiteX2-6331" fmla="*/ 1219889 w 2068514"/>
                  <a:gd name="connsiteY2-6332" fmla="*/ 389002 h 2561350"/>
                  <a:gd name="connsiteX3-6333" fmla="*/ 1958743 w 2068514"/>
                  <a:gd name="connsiteY3-6334" fmla="*/ 361648 h 2561350"/>
                  <a:gd name="connsiteX4-6335" fmla="*/ 2066506 w 2068514"/>
                  <a:gd name="connsiteY4-6336" fmla="*/ 961234 h 2561350"/>
                  <a:gd name="connsiteX5-6337" fmla="*/ 1862717 w 2068514"/>
                  <a:gd name="connsiteY5-6338" fmla="*/ 1056790 h 2561350"/>
                  <a:gd name="connsiteX6-6339" fmla="*/ 1824721 w 2068514"/>
                  <a:gd name="connsiteY6-6340" fmla="*/ 1531159 h 2561350"/>
                  <a:gd name="connsiteX7-6341" fmla="*/ 2064020 w 2068514"/>
                  <a:gd name="connsiteY7-6342" fmla="*/ 1597847 h 2561350"/>
                  <a:gd name="connsiteX8-6343" fmla="*/ 1951283 w 2068514"/>
                  <a:gd name="connsiteY8-6344" fmla="*/ 2180265 h 2561350"/>
                  <a:gd name="connsiteX9-6345" fmla="*/ 1222152 w 2068514"/>
                  <a:gd name="connsiteY9-6346" fmla="*/ 2167002 h 2561350"/>
                  <a:gd name="connsiteX10-6347" fmla="*/ 1242025 w 2068514"/>
                  <a:gd name="connsiteY10-6348" fmla="*/ 2275300 h 2561350"/>
                  <a:gd name="connsiteX11-6349" fmla="*/ 791969 w 2068514"/>
                  <a:gd name="connsiteY11-6350" fmla="*/ 2277680 h 2561350"/>
                  <a:gd name="connsiteX12-6351" fmla="*/ 821902 w 2068514"/>
                  <a:gd name="connsiteY12-6352" fmla="*/ 2167002 h 2561350"/>
                  <a:gd name="connsiteX13-6353" fmla="*/ 128977 w 2068514"/>
                  <a:gd name="connsiteY13-6354" fmla="*/ 2200159 h 2561350"/>
                  <a:gd name="connsiteX14-6355" fmla="*/ 0 w 2068514"/>
                  <a:gd name="connsiteY14-6356" fmla="*/ 1657531 h 2561350"/>
                  <a:gd name="connsiteX15-6357" fmla="*/ 257433 w 2068514"/>
                  <a:gd name="connsiteY15-6358" fmla="*/ 1557347 h 2561350"/>
                  <a:gd name="connsiteX16-6359" fmla="*/ 239483 w 2068514"/>
                  <a:gd name="connsiteY16-6360" fmla="*/ 1049619 h 2561350"/>
                  <a:gd name="connsiteX17-6361" fmla="*/ 29065 w 2068514"/>
                  <a:gd name="connsiteY17-6362" fmla="*/ 1005469 h 2561350"/>
                  <a:gd name="connsiteX18-6363" fmla="*/ 100444 w 2068514"/>
                  <a:gd name="connsiteY18-6364" fmla="*/ 369408 h 2561350"/>
                  <a:gd name="connsiteX19-6365" fmla="*/ 826873 w 2068514"/>
                  <a:gd name="connsiteY19-6366" fmla="*/ 389002 h 2561350"/>
                  <a:gd name="connsiteX20-6367" fmla="*/ 791969 w 2068514"/>
                  <a:gd name="connsiteY20-6368" fmla="*/ 283670 h 2561350"/>
                  <a:gd name="connsiteX21-6369" fmla="*/ 1027712 w 2068514"/>
                  <a:gd name="connsiteY21-6370" fmla="*/ 3 h 2561350"/>
                  <a:gd name="connsiteX0-6371" fmla="*/ 1027712 w 2068514"/>
                  <a:gd name="connsiteY0-6372" fmla="*/ 3 h 2561350"/>
                  <a:gd name="connsiteX1-6373" fmla="*/ 1242025 w 2068514"/>
                  <a:gd name="connsiteY1-6374" fmla="*/ 286050 h 2561350"/>
                  <a:gd name="connsiteX2-6375" fmla="*/ 1219889 w 2068514"/>
                  <a:gd name="connsiteY2-6376" fmla="*/ 389002 h 2561350"/>
                  <a:gd name="connsiteX3-6377" fmla="*/ 1958743 w 2068514"/>
                  <a:gd name="connsiteY3-6378" fmla="*/ 361648 h 2561350"/>
                  <a:gd name="connsiteX4-6379" fmla="*/ 2066506 w 2068514"/>
                  <a:gd name="connsiteY4-6380" fmla="*/ 961234 h 2561350"/>
                  <a:gd name="connsiteX5-6381" fmla="*/ 1862717 w 2068514"/>
                  <a:gd name="connsiteY5-6382" fmla="*/ 1056790 h 2561350"/>
                  <a:gd name="connsiteX6-6383" fmla="*/ 1824721 w 2068514"/>
                  <a:gd name="connsiteY6-6384" fmla="*/ 1531159 h 2561350"/>
                  <a:gd name="connsiteX7-6385" fmla="*/ 2064020 w 2068514"/>
                  <a:gd name="connsiteY7-6386" fmla="*/ 1597847 h 2561350"/>
                  <a:gd name="connsiteX8-6387" fmla="*/ 1951283 w 2068514"/>
                  <a:gd name="connsiteY8-6388" fmla="*/ 2180265 h 2561350"/>
                  <a:gd name="connsiteX9-6389" fmla="*/ 1222152 w 2068514"/>
                  <a:gd name="connsiteY9-6390" fmla="*/ 2167002 h 2561350"/>
                  <a:gd name="connsiteX10-6391" fmla="*/ 1242025 w 2068514"/>
                  <a:gd name="connsiteY10-6392" fmla="*/ 2275300 h 2561350"/>
                  <a:gd name="connsiteX11-6393" fmla="*/ 791969 w 2068514"/>
                  <a:gd name="connsiteY11-6394" fmla="*/ 2277680 h 2561350"/>
                  <a:gd name="connsiteX12-6395" fmla="*/ 821902 w 2068514"/>
                  <a:gd name="connsiteY12-6396" fmla="*/ 2167002 h 2561350"/>
                  <a:gd name="connsiteX13-6397" fmla="*/ 128977 w 2068514"/>
                  <a:gd name="connsiteY13-6398" fmla="*/ 2200159 h 2561350"/>
                  <a:gd name="connsiteX14-6399" fmla="*/ 0 w 2068514"/>
                  <a:gd name="connsiteY14-6400" fmla="*/ 1657531 h 2561350"/>
                  <a:gd name="connsiteX15-6401" fmla="*/ 257433 w 2068514"/>
                  <a:gd name="connsiteY15-6402" fmla="*/ 1557347 h 2561350"/>
                  <a:gd name="connsiteX16-6403" fmla="*/ 239483 w 2068514"/>
                  <a:gd name="connsiteY16-6404" fmla="*/ 1049619 h 2561350"/>
                  <a:gd name="connsiteX17-6405" fmla="*/ 29065 w 2068514"/>
                  <a:gd name="connsiteY17-6406" fmla="*/ 1005469 h 2561350"/>
                  <a:gd name="connsiteX18-6407" fmla="*/ 100444 w 2068514"/>
                  <a:gd name="connsiteY18-6408" fmla="*/ 369408 h 2561350"/>
                  <a:gd name="connsiteX19-6409" fmla="*/ 826873 w 2068514"/>
                  <a:gd name="connsiteY19-6410" fmla="*/ 389002 h 2561350"/>
                  <a:gd name="connsiteX20-6411" fmla="*/ 791969 w 2068514"/>
                  <a:gd name="connsiteY20-6412" fmla="*/ 283670 h 2561350"/>
                  <a:gd name="connsiteX21-6413" fmla="*/ 1027712 w 2068514"/>
                  <a:gd name="connsiteY21-6414" fmla="*/ 3 h 2561350"/>
                  <a:gd name="connsiteX0-6415" fmla="*/ 1027712 w 2068514"/>
                  <a:gd name="connsiteY0-6416" fmla="*/ 3 h 2561350"/>
                  <a:gd name="connsiteX1-6417" fmla="*/ 1242025 w 2068514"/>
                  <a:gd name="connsiteY1-6418" fmla="*/ 286050 h 2561350"/>
                  <a:gd name="connsiteX2-6419" fmla="*/ 1219889 w 2068514"/>
                  <a:gd name="connsiteY2-6420" fmla="*/ 389002 h 2561350"/>
                  <a:gd name="connsiteX3-6421" fmla="*/ 1958743 w 2068514"/>
                  <a:gd name="connsiteY3-6422" fmla="*/ 361648 h 2561350"/>
                  <a:gd name="connsiteX4-6423" fmla="*/ 2066506 w 2068514"/>
                  <a:gd name="connsiteY4-6424" fmla="*/ 961234 h 2561350"/>
                  <a:gd name="connsiteX5-6425" fmla="*/ 1862717 w 2068514"/>
                  <a:gd name="connsiteY5-6426" fmla="*/ 1056790 h 2561350"/>
                  <a:gd name="connsiteX6-6427" fmla="*/ 1824721 w 2068514"/>
                  <a:gd name="connsiteY6-6428" fmla="*/ 1531159 h 2561350"/>
                  <a:gd name="connsiteX7-6429" fmla="*/ 2064020 w 2068514"/>
                  <a:gd name="connsiteY7-6430" fmla="*/ 1597847 h 2561350"/>
                  <a:gd name="connsiteX8-6431" fmla="*/ 1951283 w 2068514"/>
                  <a:gd name="connsiteY8-6432" fmla="*/ 2180265 h 2561350"/>
                  <a:gd name="connsiteX9-6433" fmla="*/ 1222152 w 2068514"/>
                  <a:gd name="connsiteY9-6434" fmla="*/ 2167002 h 2561350"/>
                  <a:gd name="connsiteX10-6435" fmla="*/ 1242025 w 2068514"/>
                  <a:gd name="connsiteY10-6436" fmla="*/ 2275300 h 2561350"/>
                  <a:gd name="connsiteX11-6437" fmla="*/ 791969 w 2068514"/>
                  <a:gd name="connsiteY11-6438" fmla="*/ 2277680 h 2561350"/>
                  <a:gd name="connsiteX12-6439" fmla="*/ 821902 w 2068514"/>
                  <a:gd name="connsiteY12-6440" fmla="*/ 2167002 h 2561350"/>
                  <a:gd name="connsiteX13-6441" fmla="*/ 128977 w 2068514"/>
                  <a:gd name="connsiteY13-6442" fmla="*/ 2200159 h 2561350"/>
                  <a:gd name="connsiteX14-6443" fmla="*/ 0 w 2068514"/>
                  <a:gd name="connsiteY14-6444" fmla="*/ 1657531 h 2561350"/>
                  <a:gd name="connsiteX15-6445" fmla="*/ 257433 w 2068514"/>
                  <a:gd name="connsiteY15-6446" fmla="*/ 1557347 h 2561350"/>
                  <a:gd name="connsiteX16-6447" fmla="*/ 239483 w 2068514"/>
                  <a:gd name="connsiteY16-6448" fmla="*/ 1049619 h 2561350"/>
                  <a:gd name="connsiteX17-6449" fmla="*/ 29065 w 2068514"/>
                  <a:gd name="connsiteY17-6450" fmla="*/ 1005469 h 2561350"/>
                  <a:gd name="connsiteX18-6451" fmla="*/ 100444 w 2068514"/>
                  <a:gd name="connsiteY18-6452" fmla="*/ 369408 h 2561350"/>
                  <a:gd name="connsiteX19-6453" fmla="*/ 826873 w 2068514"/>
                  <a:gd name="connsiteY19-6454" fmla="*/ 389002 h 2561350"/>
                  <a:gd name="connsiteX20-6455" fmla="*/ 791969 w 2068514"/>
                  <a:gd name="connsiteY20-6456" fmla="*/ 283670 h 2561350"/>
                  <a:gd name="connsiteX21-6457" fmla="*/ 1027712 w 2068514"/>
                  <a:gd name="connsiteY21-6458" fmla="*/ 3 h 2561350"/>
                  <a:gd name="connsiteX0-6459" fmla="*/ 1027712 w 2066875"/>
                  <a:gd name="connsiteY0-6460" fmla="*/ 3 h 2561350"/>
                  <a:gd name="connsiteX1-6461" fmla="*/ 1242025 w 2066875"/>
                  <a:gd name="connsiteY1-6462" fmla="*/ 286050 h 2561350"/>
                  <a:gd name="connsiteX2-6463" fmla="*/ 1219889 w 2066875"/>
                  <a:gd name="connsiteY2-6464" fmla="*/ 389002 h 2561350"/>
                  <a:gd name="connsiteX3-6465" fmla="*/ 1958743 w 2066875"/>
                  <a:gd name="connsiteY3-6466" fmla="*/ 361648 h 2561350"/>
                  <a:gd name="connsiteX4-6467" fmla="*/ 2066506 w 2066875"/>
                  <a:gd name="connsiteY4-6468" fmla="*/ 961234 h 2561350"/>
                  <a:gd name="connsiteX5-6469" fmla="*/ 1862717 w 2066875"/>
                  <a:gd name="connsiteY5-6470" fmla="*/ 1056790 h 2561350"/>
                  <a:gd name="connsiteX6-6471" fmla="*/ 1824721 w 2066875"/>
                  <a:gd name="connsiteY6-6472" fmla="*/ 1531159 h 2561350"/>
                  <a:gd name="connsiteX7-6473" fmla="*/ 2064020 w 2066875"/>
                  <a:gd name="connsiteY7-6474" fmla="*/ 1597847 h 2561350"/>
                  <a:gd name="connsiteX8-6475" fmla="*/ 1951283 w 2066875"/>
                  <a:gd name="connsiteY8-6476" fmla="*/ 2180265 h 2561350"/>
                  <a:gd name="connsiteX9-6477" fmla="*/ 1222152 w 2066875"/>
                  <a:gd name="connsiteY9-6478" fmla="*/ 2167002 h 2561350"/>
                  <a:gd name="connsiteX10-6479" fmla="*/ 1242025 w 2066875"/>
                  <a:gd name="connsiteY10-6480" fmla="*/ 2275300 h 2561350"/>
                  <a:gd name="connsiteX11-6481" fmla="*/ 791969 w 2066875"/>
                  <a:gd name="connsiteY11-6482" fmla="*/ 2277680 h 2561350"/>
                  <a:gd name="connsiteX12-6483" fmla="*/ 821902 w 2066875"/>
                  <a:gd name="connsiteY12-6484" fmla="*/ 2167002 h 2561350"/>
                  <a:gd name="connsiteX13-6485" fmla="*/ 128977 w 2066875"/>
                  <a:gd name="connsiteY13-6486" fmla="*/ 2200159 h 2561350"/>
                  <a:gd name="connsiteX14-6487" fmla="*/ 0 w 2066875"/>
                  <a:gd name="connsiteY14-6488" fmla="*/ 1657531 h 2561350"/>
                  <a:gd name="connsiteX15-6489" fmla="*/ 257433 w 2066875"/>
                  <a:gd name="connsiteY15-6490" fmla="*/ 1557347 h 2561350"/>
                  <a:gd name="connsiteX16-6491" fmla="*/ 239483 w 2066875"/>
                  <a:gd name="connsiteY16-6492" fmla="*/ 1049619 h 2561350"/>
                  <a:gd name="connsiteX17-6493" fmla="*/ 29065 w 2066875"/>
                  <a:gd name="connsiteY17-6494" fmla="*/ 1005469 h 2561350"/>
                  <a:gd name="connsiteX18-6495" fmla="*/ 100444 w 2066875"/>
                  <a:gd name="connsiteY18-6496" fmla="*/ 369408 h 2561350"/>
                  <a:gd name="connsiteX19-6497" fmla="*/ 826873 w 2066875"/>
                  <a:gd name="connsiteY19-6498" fmla="*/ 389002 h 2561350"/>
                  <a:gd name="connsiteX20-6499" fmla="*/ 791969 w 2066875"/>
                  <a:gd name="connsiteY20-6500" fmla="*/ 283670 h 2561350"/>
                  <a:gd name="connsiteX21-6501" fmla="*/ 1027712 w 2066875"/>
                  <a:gd name="connsiteY21-6502" fmla="*/ 3 h 2561350"/>
                  <a:gd name="connsiteX0-6503" fmla="*/ 1027712 w 2066875"/>
                  <a:gd name="connsiteY0-6504" fmla="*/ 3 h 2561350"/>
                  <a:gd name="connsiteX1-6505" fmla="*/ 1242025 w 2066875"/>
                  <a:gd name="connsiteY1-6506" fmla="*/ 286050 h 2561350"/>
                  <a:gd name="connsiteX2-6507" fmla="*/ 1219889 w 2066875"/>
                  <a:gd name="connsiteY2-6508" fmla="*/ 389002 h 2561350"/>
                  <a:gd name="connsiteX3-6509" fmla="*/ 1958743 w 2066875"/>
                  <a:gd name="connsiteY3-6510" fmla="*/ 361648 h 2561350"/>
                  <a:gd name="connsiteX4-6511" fmla="*/ 2066506 w 2066875"/>
                  <a:gd name="connsiteY4-6512" fmla="*/ 961234 h 2561350"/>
                  <a:gd name="connsiteX5-6513" fmla="*/ 1862717 w 2066875"/>
                  <a:gd name="connsiteY5-6514" fmla="*/ 1056790 h 2561350"/>
                  <a:gd name="connsiteX6-6515" fmla="*/ 1824721 w 2066875"/>
                  <a:gd name="connsiteY6-6516" fmla="*/ 1531159 h 2561350"/>
                  <a:gd name="connsiteX7-6517" fmla="*/ 2042416 w 2066875"/>
                  <a:gd name="connsiteY7-6518" fmla="*/ 1606489 h 2561350"/>
                  <a:gd name="connsiteX8-6519" fmla="*/ 1951283 w 2066875"/>
                  <a:gd name="connsiteY8-6520" fmla="*/ 2180265 h 2561350"/>
                  <a:gd name="connsiteX9-6521" fmla="*/ 1222152 w 2066875"/>
                  <a:gd name="connsiteY9-6522" fmla="*/ 2167002 h 2561350"/>
                  <a:gd name="connsiteX10-6523" fmla="*/ 1242025 w 2066875"/>
                  <a:gd name="connsiteY10-6524" fmla="*/ 2275300 h 2561350"/>
                  <a:gd name="connsiteX11-6525" fmla="*/ 791969 w 2066875"/>
                  <a:gd name="connsiteY11-6526" fmla="*/ 2277680 h 2561350"/>
                  <a:gd name="connsiteX12-6527" fmla="*/ 821902 w 2066875"/>
                  <a:gd name="connsiteY12-6528" fmla="*/ 2167002 h 2561350"/>
                  <a:gd name="connsiteX13-6529" fmla="*/ 128977 w 2066875"/>
                  <a:gd name="connsiteY13-6530" fmla="*/ 2200159 h 2561350"/>
                  <a:gd name="connsiteX14-6531" fmla="*/ 0 w 2066875"/>
                  <a:gd name="connsiteY14-6532" fmla="*/ 1657531 h 2561350"/>
                  <a:gd name="connsiteX15-6533" fmla="*/ 257433 w 2066875"/>
                  <a:gd name="connsiteY15-6534" fmla="*/ 1557347 h 2561350"/>
                  <a:gd name="connsiteX16-6535" fmla="*/ 239483 w 2066875"/>
                  <a:gd name="connsiteY16-6536" fmla="*/ 1049619 h 2561350"/>
                  <a:gd name="connsiteX17-6537" fmla="*/ 29065 w 2066875"/>
                  <a:gd name="connsiteY17-6538" fmla="*/ 1005469 h 2561350"/>
                  <a:gd name="connsiteX18-6539" fmla="*/ 100444 w 2066875"/>
                  <a:gd name="connsiteY18-6540" fmla="*/ 369408 h 2561350"/>
                  <a:gd name="connsiteX19-6541" fmla="*/ 826873 w 2066875"/>
                  <a:gd name="connsiteY19-6542" fmla="*/ 389002 h 2561350"/>
                  <a:gd name="connsiteX20-6543" fmla="*/ 791969 w 2066875"/>
                  <a:gd name="connsiteY20-6544" fmla="*/ 283670 h 2561350"/>
                  <a:gd name="connsiteX21-6545" fmla="*/ 1027712 w 2066875"/>
                  <a:gd name="connsiteY21-6546" fmla="*/ 3 h 2561350"/>
                  <a:gd name="connsiteX0-6547" fmla="*/ 1027712 w 2066875"/>
                  <a:gd name="connsiteY0-6548" fmla="*/ 3 h 2561350"/>
                  <a:gd name="connsiteX1-6549" fmla="*/ 1242025 w 2066875"/>
                  <a:gd name="connsiteY1-6550" fmla="*/ 286050 h 2561350"/>
                  <a:gd name="connsiteX2-6551" fmla="*/ 1219889 w 2066875"/>
                  <a:gd name="connsiteY2-6552" fmla="*/ 389002 h 2561350"/>
                  <a:gd name="connsiteX3-6553" fmla="*/ 1958743 w 2066875"/>
                  <a:gd name="connsiteY3-6554" fmla="*/ 361648 h 2561350"/>
                  <a:gd name="connsiteX4-6555" fmla="*/ 2066506 w 2066875"/>
                  <a:gd name="connsiteY4-6556" fmla="*/ 961234 h 2561350"/>
                  <a:gd name="connsiteX5-6557" fmla="*/ 1862717 w 2066875"/>
                  <a:gd name="connsiteY5-6558" fmla="*/ 1056790 h 2561350"/>
                  <a:gd name="connsiteX6-6559" fmla="*/ 1824721 w 2066875"/>
                  <a:gd name="connsiteY6-6560" fmla="*/ 1531159 h 2561350"/>
                  <a:gd name="connsiteX7-6561" fmla="*/ 2042416 w 2066875"/>
                  <a:gd name="connsiteY7-6562" fmla="*/ 1606489 h 2561350"/>
                  <a:gd name="connsiteX8-6563" fmla="*/ 1951283 w 2066875"/>
                  <a:gd name="connsiteY8-6564" fmla="*/ 2180265 h 2561350"/>
                  <a:gd name="connsiteX9-6565" fmla="*/ 1222152 w 2066875"/>
                  <a:gd name="connsiteY9-6566" fmla="*/ 2167002 h 2561350"/>
                  <a:gd name="connsiteX10-6567" fmla="*/ 1242025 w 2066875"/>
                  <a:gd name="connsiteY10-6568" fmla="*/ 2275300 h 2561350"/>
                  <a:gd name="connsiteX11-6569" fmla="*/ 791969 w 2066875"/>
                  <a:gd name="connsiteY11-6570" fmla="*/ 2277680 h 2561350"/>
                  <a:gd name="connsiteX12-6571" fmla="*/ 821902 w 2066875"/>
                  <a:gd name="connsiteY12-6572" fmla="*/ 2167002 h 2561350"/>
                  <a:gd name="connsiteX13-6573" fmla="*/ 128977 w 2066875"/>
                  <a:gd name="connsiteY13-6574" fmla="*/ 2200159 h 2561350"/>
                  <a:gd name="connsiteX14-6575" fmla="*/ 0 w 2066875"/>
                  <a:gd name="connsiteY14-6576" fmla="*/ 1657531 h 2561350"/>
                  <a:gd name="connsiteX15-6577" fmla="*/ 257433 w 2066875"/>
                  <a:gd name="connsiteY15-6578" fmla="*/ 1557347 h 2561350"/>
                  <a:gd name="connsiteX16-6579" fmla="*/ 239483 w 2066875"/>
                  <a:gd name="connsiteY16-6580" fmla="*/ 1049619 h 2561350"/>
                  <a:gd name="connsiteX17-6581" fmla="*/ 29065 w 2066875"/>
                  <a:gd name="connsiteY17-6582" fmla="*/ 1005469 h 2561350"/>
                  <a:gd name="connsiteX18-6583" fmla="*/ 100444 w 2066875"/>
                  <a:gd name="connsiteY18-6584" fmla="*/ 369408 h 2561350"/>
                  <a:gd name="connsiteX19-6585" fmla="*/ 826873 w 2066875"/>
                  <a:gd name="connsiteY19-6586" fmla="*/ 389002 h 2561350"/>
                  <a:gd name="connsiteX20-6587" fmla="*/ 791969 w 2066875"/>
                  <a:gd name="connsiteY20-6588" fmla="*/ 283670 h 2561350"/>
                  <a:gd name="connsiteX21-6589" fmla="*/ 1027712 w 2066875"/>
                  <a:gd name="connsiteY21-6590" fmla="*/ 3 h 2561350"/>
                  <a:gd name="connsiteX0-6591" fmla="*/ 1027712 w 2066875"/>
                  <a:gd name="connsiteY0-6592" fmla="*/ 3 h 2561350"/>
                  <a:gd name="connsiteX1-6593" fmla="*/ 1242025 w 2066875"/>
                  <a:gd name="connsiteY1-6594" fmla="*/ 286050 h 2561350"/>
                  <a:gd name="connsiteX2-6595" fmla="*/ 1219889 w 2066875"/>
                  <a:gd name="connsiteY2-6596" fmla="*/ 389002 h 2561350"/>
                  <a:gd name="connsiteX3-6597" fmla="*/ 1958743 w 2066875"/>
                  <a:gd name="connsiteY3-6598" fmla="*/ 361648 h 2561350"/>
                  <a:gd name="connsiteX4-6599" fmla="*/ 2066506 w 2066875"/>
                  <a:gd name="connsiteY4-6600" fmla="*/ 961234 h 2561350"/>
                  <a:gd name="connsiteX5-6601" fmla="*/ 1862717 w 2066875"/>
                  <a:gd name="connsiteY5-6602" fmla="*/ 1056790 h 2561350"/>
                  <a:gd name="connsiteX6-6603" fmla="*/ 1824721 w 2066875"/>
                  <a:gd name="connsiteY6-6604" fmla="*/ 1531159 h 2561350"/>
                  <a:gd name="connsiteX7-6605" fmla="*/ 2042416 w 2066875"/>
                  <a:gd name="connsiteY7-6606" fmla="*/ 1606489 h 2561350"/>
                  <a:gd name="connsiteX8-6607" fmla="*/ 1951283 w 2066875"/>
                  <a:gd name="connsiteY8-6608" fmla="*/ 2180265 h 2561350"/>
                  <a:gd name="connsiteX9-6609" fmla="*/ 1222152 w 2066875"/>
                  <a:gd name="connsiteY9-6610" fmla="*/ 2167002 h 2561350"/>
                  <a:gd name="connsiteX10-6611" fmla="*/ 1242025 w 2066875"/>
                  <a:gd name="connsiteY10-6612" fmla="*/ 2275300 h 2561350"/>
                  <a:gd name="connsiteX11-6613" fmla="*/ 791969 w 2066875"/>
                  <a:gd name="connsiteY11-6614" fmla="*/ 2277680 h 2561350"/>
                  <a:gd name="connsiteX12-6615" fmla="*/ 821902 w 2066875"/>
                  <a:gd name="connsiteY12-6616" fmla="*/ 2167002 h 2561350"/>
                  <a:gd name="connsiteX13-6617" fmla="*/ 128977 w 2066875"/>
                  <a:gd name="connsiteY13-6618" fmla="*/ 2200159 h 2561350"/>
                  <a:gd name="connsiteX14-6619" fmla="*/ 0 w 2066875"/>
                  <a:gd name="connsiteY14-6620" fmla="*/ 1657531 h 2561350"/>
                  <a:gd name="connsiteX15-6621" fmla="*/ 257433 w 2066875"/>
                  <a:gd name="connsiteY15-6622" fmla="*/ 1557347 h 2561350"/>
                  <a:gd name="connsiteX16-6623" fmla="*/ 239483 w 2066875"/>
                  <a:gd name="connsiteY16-6624" fmla="*/ 1049619 h 2561350"/>
                  <a:gd name="connsiteX17-6625" fmla="*/ 29065 w 2066875"/>
                  <a:gd name="connsiteY17-6626" fmla="*/ 1005469 h 2561350"/>
                  <a:gd name="connsiteX18-6627" fmla="*/ 100444 w 2066875"/>
                  <a:gd name="connsiteY18-6628" fmla="*/ 369408 h 2561350"/>
                  <a:gd name="connsiteX19-6629" fmla="*/ 826873 w 2066875"/>
                  <a:gd name="connsiteY19-6630" fmla="*/ 389002 h 2561350"/>
                  <a:gd name="connsiteX20-6631" fmla="*/ 791969 w 2066875"/>
                  <a:gd name="connsiteY20-6632" fmla="*/ 283670 h 2561350"/>
                  <a:gd name="connsiteX21-6633" fmla="*/ 1027712 w 2066875"/>
                  <a:gd name="connsiteY21-6634" fmla="*/ 3 h 2561350"/>
                  <a:gd name="connsiteX0-6635" fmla="*/ 1027712 w 2066875"/>
                  <a:gd name="connsiteY0-6636" fmla="*/ 3 h 2561350"/>
                  <a:gd name="connsiteX1-6637" fmla="*/ 1242025 w 2066875"/>
                  <a:gd name="connsiteY1-6638" fmla="*/ 286050 h 2561350"/>
                  <a:gd name="connsiteX2-6639" fmla="*/ 1219889 w 2066875"/>
                  <a:gd name="connsiteY2-6640" fmla="*/ 389002 h 2561350"/>
                  <a:gd name="connsiteX3-6641" fmla="*/ 1958743 w 2066875"/>
                  <a:gd name="connsiteY3-6642" fmla="*/ 361648 h 2561350"/>
                  <a:gd name="connsiteX4-6643" fmla="*/ 2066506 w 2066875"/>
                  <a:gd name="connsiteY4-6644" fmla="*/ 961234 h 2561350"/>
                  <a:gd name="connsiteX5-6645" fmla="*/ 1862717 w 2066875"/>
                  <a:gd name="connsiteY5-6646" fmla="*/ 1056790 h 2561350"/>
                  <a:gd name="connsiteX6-6647" fmla="*/ 1824721 w 2066875"/>
                  <a:gd name="connsiteY6-6648" fmla="*/ 1531159 h 2561350"/>
                  <a:gd name="connsiteX7-6649" fmla="*/ 2042416 w 2066875"/>
                  <a:gd name="connsiteY7-6650" fmla="*/ 1606489 h 2561350"/>
                  <a:gd name="connsiteX8-6651" fmla="*/ 1951283 w 2066875"/>
                  <a:gd name="connsiteY8-6652" fmla="*/ 2180265 h 2561350"/>
                  <a:gd name="connsiteX9-6653" fmla="*/ 1222152 w 2066875"/>
                  <a:gd name="connsiteY9-6654" fmla="*/ 2167002 h 2561350"/>
                  <a:gd name="connsiteX10-6655" fmla="*/ 1242025 w 2066875"/>
                  <a:gd name="connsiteY10-6656" fmla="*/ 2275300 h 2561350"/>
                  <a:gd name="connsiteX11-6657" fmla="*/ 791969 w 2066875"/>
                  <a:gd name="connsiteY11-6658" fmla="*/ 2277680 h 2561350"/>
                  <a:gd name="connsiteX12-6659" fmla="*/ 821902 w 2066875"/>
                  <a:gd name="connsiteY12-6660" fmla="*/ 2167002 h 2561350"/>
                  <a:gd name="connsiteX13-6661" fmla="*/ 128977 w 2066875"/>
                  <a:gd name="connsiteY13-6662" fmla="*/ 2200159 h 2561350"/>
                  <a:gd name="connsiteX14-6663" fmla="*/ 0 w 2066875"/>
                  <a:gd name="connsiteY14-6664" fmla="*/ 1657531 h 2561350"/>
                  <a:gd name="connsiteX15-6665" fmla="*/ 257433 w 2066875"/>
                  <a:gd name="connsiteY15-6666" fmla="*/ 1557347 h 2561350"/>
                  <a:gd name="connsiteX16-6667" fmla="*/ 239483 w 2066875"/>
                  <a:gd name="connsiteY16-6668" fmla="*/ 1049619 h 2561350"/>
                  <a:gd name="connsiteX17-6669" fmla="*/ 29065 w 2066875"/>
                  <a:gd name="connsiteY17-6670" fmla="*/ 1005469 h 2561350"/>
                  <a:gd name="connsiteX18-6671" fmla="*/ 100444 w 2066875"/>
                  <a:gd name="connsiteY18-6672" fmla="*/ 369408 h 2561350"/>
                  <a:gd name="connsiteX19-6673" fmla="*/ 826873 w 2066875"/>
                  <a:gd name="connsiteY19-6674" fmla="*/ 389002 h 2561350"/>
                  <a:gd name="connsiteX20-6675" fmla="*/ 791969 w 2066875"/>
                  <a:gd name="connsiteY20-6676" fmla="*/ 283670 h 2561350"/>
                  <a:gd name="connsiteX21-6677" fmla="*/ 1027712 w 2066875"/>
                  <a:gd name="connsiteY21-6678" fmla="*/ 3 h 2561350"/>
                  <a:gd name="connsiteX0-6679" fmla="*/ 1027712 w 2066875"/>
                  <a:gd name="connsiteY0-6680" fmla="*/ 3 h 2561350"/>
                  <a:gd name="connsiteX1-6681" fmla="*/ 1242025 w 2066875"/>
                  <a:gd name="connsiteY1-6682" fmla="*/ 286050 h 2561350"/>
                  <a:gd name="connsiteX2-6683" fmla="*/ 1219889 w 2066875"/>
                  <a:gd name="connsiteY2-6684" fmla="*/ 389002 h 2561350"/>
                  <a:gd name="connsiteX3-6685" fmla="*/ 1958743 w 2066875"/>
                  <a:gd name="connsiteY3-6686" fmla="*/ 361648 h 2561350"/>
                  <a:gd name="connsiteX4-6687" fmla="*/ 2066506 w 2066875"/>
                  <a:gd name="connsiteY4-6688" fmla="*/ 961234 h 2561350"/>
                  <a:gd name="connsiteX5-6689" fmla="*/ 1862717 w 2066875"/>
                  <a:gd name="connsiteY5-6690" fmla="*/ 1056790 h 2561350"/>
                  <a:gd name="connsiteX6-6691" fmla="*/ 1824721 w 2066875"/>
                  <a:gd name="connsiteY6-6692" fmla="*/ 1531159 h 2561350"/>
                  <a:gd name="connsiteX7-6693" fmla="*/ 2042416 w 2066875"/>
                  <a:gd name="connsiteY7-6694" fmla="*/ 1606489 h 2561350"/>
                  <a:gd name="connsiteX8-6695" fmla="*/ 1951283 w 2066875"/>
                  <a:gd name="connsiteY8-6696" fmla="*/ 2180265 h 2561350"/>
                  <a:gd name="connsiteX9-6697" fmla="*/ 1222152 w 2066875"/>
                  <a:gd name="connsiteY9-6698" fmla="*/ 2167002 h 2561350"/>
                  <a:gd name="connsiteX10-6699" fmla="*/ 1242025 w 2066875"/>
                  <a:gd name="connsiteY10-6700" fmla="*/ 2275300 h 2561350"/>
                  <a:gd name="connsiteX11-6701" fmla="*/ 791969 w 2066875"/>
                  <a:gd name="connsiteY11-6702" fmla="*/ 2277680 h 2561350"/>
                  <a:gd name="connsiteX12-6703" fmla="*/ 821902 w 2066875"/>
                  <a:gd name="connsiteY12-6704" fmla="*/ 2167002 h 2561350"/>
                  <a:gd name="connsiteX13-6705" fmla="*/ 128977 w 2066875"/>
                  <a:gd name="connsiteY13-6706" fmla="*/ 2200159 h 2561350"/>
                  <a:gd name="connsiteX14-6707" fmla="*/ 0 w 2066875"/>
                  <a:gd name="connsiteY14-6708" fmla="*/ 1657531 h 2561350"/>
                  <a:gd name="connsiteX15-6709" fmla="*/ 257433 w 2066875"/>
                  <a:gd name="connsiteY15-6710" fmla="*/ 1557347 h 2561350"/>
                  <a:gd name="connsiteX16-6711" fmla="*/ 239483 w 2066875"/>
                  <a:gd name="connsiteY16-6712" fmla="*/ 1049619 h 2561350"/>
                  <a:gd name="connsiteX17-6713" fmla="*/ 29065 w 2066875"/>
                  <a:gd name="connsiteY17-6714" fmla="*/ 1005469 h 2561350"/>
                  <a:gd name="connsiteX18-6715" fmla="*/ 100444 w 2066875"/>
                  <a:gd name="connsiteY18-6716" fmla="*/ 369408 h 2561350"/>
                  <a:gd name="connsiteX19-6717" fmla="*/ 826873 w 2066875"/>
                  <a:gd name="connsiteY19-6718" fmla="*/ 389002 h 2561350"/>
                  <a:gd name="connsiteX20-6719" fmla="*/ 791969 w 2066875"/>
                  <a:gd name="connsiteY20-6720" fmla="*/ 283670 h 2561350"/>
                  <a:gd name="connsiteX21-6721" fmla="*/ 1027712 w 2066875"/>
                  <a:gd name="connsiteY21-6722" fmla="*/ 3 h 2561350"/>
                  <a:gd name="connsiteX0-6723" fmla="*/ 1027712 w 2066875"/>
                  <a:gd name="connsiteY0-6724" fmla="*/ 3 h 2561350"/>
                  <a:gd name="connsiteX1-6725" fmla="*/ 1242025 w 2066875"/>
                  <a:gd name="connsiteY1-6726" fmla="*/ 286050 h 2561350"/>
                  <a:gd name="connsiteX2-6727" fmla="*/ 1219889 w 2066875"/>
                  <a:gd name="connsiteY2-6728" fmla="*/ 389002 h 2561350"/>
                  <a:gd name="connsiteX3-6729" fmla="*/ 1958743 w 2066875"/>
                  <a:gd name="connsiteY3-6730" fmla="*/ 361648 h 2561350"/>
                  <a:gd name="connsiteX4-6731" fmla="*/ 2066506 w 2066875"/>
                  <a:gd name="connsiteY4-6732" fmla="*/ 961234 h 2561350"/>
                  <a:gd name="connsiteX5-6733" fmla="*/ 1862717 w 2066875"/>
                  <a:gd name="connsiteY5-6734" fmla="*/ 1056790 h 2561350"/>
                  <a:gd name="connsiteX6-6735" fmla="*/ 1824721 w 2066875"/>
                  <a:gd name="connsiteY6-6736" fmla="*/ 1531159 h 2561350"/>
                  <a:gd name="connsiteX7-6737" fmla="*/ 2042416 w 2066875"/>
                  <a:gd name="connsiteY7-6738" fmla="*/ 1606489 h 2561350"/>
                  <a:gd name="connsiteX8-6739" fmla="*/ 1951283 w 2066875"/>
                  <a:gd name="connsiteY8-6740" fmla="*/ 2180265 h 2561350"/>
                  <a:gd name="connsiteX9-6741" fmla="*/ 1222152 w 2066875"/>
                  <a:gd name="connsiteY9-6742" fmla="*/ 2167002 h 2561350"/>
                  <a:gd name="connsiteX10-6743" fmla="*/ 1242025 w 2066875"/>
                  <a:gd name="connsiteY10-6744" fmla="*/ 2275300 h 2561350"/>
                  <a:gd name="connsiteX11-6745" fmla="*/ 791969 w 2066875"/>
                  <a:gd name="connsiteY11-6746" fmla="*/ 2277680 h 2561350"/>
                  <a:gd name="connsiteX12-6747" fmla="*/ 821902 w 2066875"/>
                  <a:gd name="connsiteY12-6748" fmla="*/ 2167002 h 2561350"/>
                  <a:gd name="connsiteX13-6749" fmla="*/ 128977 w 2066875"/>
                  <a:gd name="connsiteY13-6750" fmla="*/ 2200159 h 2561350"/>
                  <a:gd name="connsiteX14-6751" fmla="*/ 0 w 2066875"/>
                  <a:gd name="connsiteY14-6752" fmla="*/ 1657531 h 2561350"/>
                  <a:gd name="connsiteX15-6753" fmla="*/ 257433 w 2066875"/>
                  <a:gd name="connsiteY15-6754" fmla="*/ 1557347 h 2561350"/>
                  <a:gd name="connsiteX16-6755" fmla="*/ 239483 w 2066875"/>
                  <a:gd name="connsiteY16-6756" fmla="*/ 1049619 h 2561350"/>
                  <a:gd name="connsiteX17-6757" fmla="*/ 29065 w 2066875"/>
                  <a:gd name="connsiteY17-6758" fmla="*/ 1005469 h 2561350"/>
                  <a:gd name="connsiteX18-6759" fmla="*/ 100444 w 2066875"/>
                  <a:gd name="connsiteY18-6760" fmla="*/ 369408 h 2561350"/>
                  <a:gd name="connsiteX19-6761" fmla="*/ 826873 w 2066875"/>
                  <a:gd name="connsiteY19-6762" fmla="*/ 389002 h 2561350"/>
                  <a:gd name="connsiteX20-6763" fmla="*/ 791969 w 2066875"/>
                  <a:gd name="connsiteY20-6764" fmla="*/ 283670 h 2561350"/>
                  <a:gd name="connsiteX21-6765" fmla="*/ 1027712 w 2066875"/>
                  <a:gd name="connsiteY21-6766" fmla="*/ 3 h 2561350"/>
                  <a:gd name="connsiteX0-6767" fmla="*/ 1027712 w 2066875"/>
                  <a:gd name="connsiteY0-6768" fmla="*/ 3 h 2561350"/>
                  <a:gd name="connsiteX1-6769" fmla="*/ 1242025 w 2066875"/>
                  <a:gd name="connsiteY1-6770" fmla="*/ 286050 h 2561350"/>
                  <a:gd name="connsiteX2-6771" fmla="*/ 1219889 w 2066875"/>
                  <a:gd name="connsiteY2-6772" fmla="*/ 389002 h 2561350"/>
                  <a:gd name="connsiteX3-6773" fmla="*/ 1958743 w 2066875"/>
                  <a:gd name="connsiteY3-6774" fmla="*/ 361648 h 2561350"/>
                  <a:gd name="connsiteX4-6775" fmla="*/ 2066506 w 2066875"/>
                  <a:gd name="connsiteY4-6776" fmla="*/ 961234 h 2561350"/>
                  <a:gd name="connsiteX5-6777" fmla="*/ 1862717 w 2066875"/>
                  <a:gd name="connsiteY5-6778" fmla="*/ 1056790 h 2561350"/>
                  <a:gd name="connsiteX6-6779" fmla="*/ 1824721 w 2066875"/>
                  <a:gd name="connsiteY6-6780" fmla="*/ 1531159 h 2561350"/>
                  <a:gd name="connsiteX7-6781" fmla="*/ 2042416 w 2066875"/>
                  <a:gd name="connsiteY7-6782" fmla="*/ 1606489 h 2561350"/>
                  <a:gd name="connsiteX8-6783" fmla="*/ 1951283 w 2066875"/>
                  <a:gd name="connsiteY8-6784" fmla="*/ 2180265 h 2561350"/>
                  <a:gd name="connsiteX9-6785" fmla="*/ 1222152 w 2066875"/>
                  <a:gd name="connsiteY9-6786" fmla="*/ 2167002 h 2561350"/>
                  <a:gd name="connsiteX10-6787" fmla="*/ 1242025 w 2066875"/>
                  <a:gd name="connsiteY10-6788" fmla="*/ 2275300 h 2561350"/>
                  <a:gd name="connsiteX11-6789" fmla="*/ 791969 w 2066875"/>
                  <a:gd name="connsiteY11-6790" fmla="*/ 2277680 h 2561350"/>
                  <a:gd name="connsiteX12-6791" fmla="*/ 821902 w 2066875"/>
                  <a:gd name="connsiteY12-6792" fmla="*/ 2167002 h 2561350"/>
                  <a:gd name="connsiteX13-6793" fmla="*/ 128977 w 2066875"/>
                  <a:gd name="connsiteY13-6794" fmla="*/ 2200159 h 2561350"/>
                  <a:gd name="connsiteX14-6795" fmla="*/ 0 w 2066875"/>
                  <a:gd name="connsiteY14-6796" fmla="*/ 1657531 h 2561350"/>
                  <a:gd name="connsiteX15-6797" fmla="*/ 257433 w 2066875"/>
                  <a:gd name="connsiteY15-6798" fmla="*/ 1557347 h 2561350"/>
                  <a:gd name="connsiteX16-6799" fmla="*/ 239483 w 2066875"/>
                  <a:gd name="connsiteY16-6800" fmla="*/ 1049619 h 2561350"/>
                  <a:gd name="connsiteX17-6801" fmla="*/ 29065 w 2066875"/>
                  <a:gd name="connsiteY17-6802" fmla="*/ 1005469 h 2561350"/>
                  <a:gd name="connsiteX18-6803" fmla="*/ 100444 w 2066875"/>
                  <a:gd name="connsiteY18-6804" fmla="*/ 369408 h 2561350"/>
                  <a:gd name="connsiteX19-6805" fmla="*/ 826873 w 2066875"/>
                  <a:gd name="connsiteY19-6806" fmla="*/ 389002 h 2561350"/>
                  <a:gd name="connsiteX20-6807" fmla="*/ 791969 w 2066875"/>
                  <a:gd name="connsiteY20-6808" fmla="*/ 283670 h 2561350"/>
                  <a:gd name="connsiteX21-6809" fmla="*/ 1027712 w 2066875"/>
                  <a:gd name="connsiteY21-6810" fmla="*/ 3 h 2561350"/>
                  <a:gd name="connsiteX0-6811" fmla="*/ 1027712 w 2066875"/>
                  <a:gd name="connsiteY0-6812" fmla="*/ 3 h 2561350"/>
                  <a:gd name="connsiteX1-6813" fmla="*/ 1242025 w 2066875"/>
                  <a:gd name="connsiteY1-6814" fmla="*/ 286050 h 2561350"/>
                  <a:gd name="connsiteX2-6815" fmla="*/ 1219889 w 2066875"/>
                  <a:gd name="connsiteY2-6816" fmla="*/ 389002 h 2561350"/>
                  <a:gd name="connsiteX3-6817" fmla="*/ 1958743 w 2066875"/>
                  <a:gd name="connsiteY3-6818" fmla="*/ 361648 h 2561350"/>
                  <a:gd name="connsiteX4-6819" fmla="*/ 2066506 w 2066875"/>
                  <a:gd name="connsiteY4-6820" fmla="*/ 961234 h 2561350"/>
                  <a:gd name="connsiteX5-6821" fmla="*/ 1862717 w 2066875"/>
                  <a:gd name="connsiteY5-6822" fmla="*/ 1056790 h 2561350"/>
                  <a:gd name="connsiteX6-6823" fmla="*/ 1824721 w 2066875"/>
                  <a:gd name="connsiteY6-6824" fmla="*/ 1531159 h 2561350"/>
                  <a:gd name="connsiteX7-6825" fmla="*/ 2042416 w 2066875"/>
                  <a:gd name="connsiteY7-6826" fmla="*/ 1619452 h 2561350"/>
                  <a:gd name="connsiteX8-6827" fmla="*/ 1951283 w 2066875"/>
                  <a:gd name="connsiteY8-6828" fmla="*/ 2180265 h 2561350"/>
                  <a:gd name="connsiteX9-6829" fmla="*/ 1222152 w 2066875"/>
                  <a:gd name="connsiteY9-6830" fmla="*/ 2167002 h 2561350"/>
                  <a:gd name="connsiteX10-6831" fmla="*/ 1242025 w 2066875"/>
                  <a:gd name="connsiteY10-6832" fmla="*/ 2275300 h 2561350"/>
                  <a:gd name="connsiteX11-6833" fmla="*/ 791969 w 2066875"/>
                  <a:gd name="connsiteY11-6834" fmla="*/ 2277680 h 2561350"/>
                  <a:gd name="connsiteX12-6835" fmla="*/ 821902 w 2066875"/>
                  <a:gd name="connsiteY12-6836" fmla="*/ 2167002 h 2561350"/>
                  <a:gd name="connsiteX13-6837" fmla="*/ 128977 w 2066875"/>
                  <a:gd name="connsiteY13-6838" fmla="*/ 2200159 h 2561350"/>
                  <a:gd name="connsiteX14-6839" fmla="*/ 0 w 2066875"/>
                  <a:gd name="connsiteY14-6840" fmla="*/ 1657531 h 2561350"/>
                  <a:gd name="connsiteX15-6841" fmla="*/ 257433 w 2066875"/>
                  <a:gd name="connsiteY15-6842" fmla="*/ 1557347 h 2561350"/>
                  <a:gd name="connsiteX16-6843" fmla="*/ 239483 w 2066875"/>
                  <a:gd name="connsiteY16-6844" fmla="*/ 1049619 h 2561350"/>
                  <a:gd name="connsiteX17-6845" fmla="*/ 29065 w 2066875"/>
                  <a:gd name="connsiteY17-6846" fmla="*/ 1005469 h 2561350"/>
                  <a:gd name="connsiteX18-6847" fmla="*/ 100444 w 2066875"/>
                  <a:gd name="connsiteY18-6848" fmla="*/ 369408 h 2561350"/>
                  <a:gd name="connsiteX19-6849" fmla="*/ 826873 w 2066875"/>
                  <a:gd name="connsiteY19-6850" fmla="*/ 389002 h 2561350"/>
                  <a:gd name="connsiteX20-6851" fmla="*/ 791969 w 2066875"/>
                  <a:gd name="connsiteY20-6852" fmla="*/ 283670 h 2561350"/>
                  <a:gd name="connsiteX21-6853" fmla="*/ 1027712 w 2066875"/>
                  <a:gd name="connsiteY21-6854" fmla="*/ 3 h 2561350"/>
                  <a:gd name="connsiteX0-6855" fmla="*/ 1027712 w 2066875"/>
                  <a:gd name="connsiteY0-6856" fmla="*/ 3 h 2561350"/>
                  <a:gd name="connsiteX1-6857" fmla="*/ 1242025 w 2066875"/>
                  <a:gd name="connsiteY1-6858" fmla="*/ 286050 h 2561350"/>
                  <a:gd name="connsiteX2-6859" fmla="*/ 1219889 w 2066875"/>
                  <a:gd name="connsiteY2-6860" fmla="*/ 389002 h 2561350"/>
                  <a:gd name="connsiteX3-6861" fmla="*/ 1958743 w 2066875"/>
                  <a:gd name="connsiteY3-6862" fmla="*/ 361648 h 2561350"/>
                  <a:gd name="connsiteX4-6863" fmla="*/ 2066506 w 2066875"/>
                  <a:gd name="connsiteY4-6864" fmla="*/ 961234 h 2561350"/>
                  <a:gd name="connsiteX5-6865" fmla="*/ 1862717 w 2066875"/>
                  <a:gd name="connsiteY5-6866" fmla="*/ 1056790 h 2561350"/>
                  <a:gd name="connsiteX6-6867" fmla="*/ 1824721 w 2066875"/>
                  <a:gd name="connsiteY6-6868" fmla="*/ 1531159 h 2561350"/>
                  <a:gd name="connsiteX7-6869" fmla="*/ 2042416 w 2066875"/>
                  <a:gd name="connsiteY7-6870" fmla="*/ 1619452 h 2561350"/>
                  <a:gd name="connsiteX8-6871" fmla="*/ 1951283 w 2066875"/>
                  <a:gd name="connsiteY8-6872" fmla="*/ 2180265 h 2561350"/>
                  <a:gd name="connsiteX9-6873" fmla="*/ 1222152 w 2066875"/>
                  <a:gd name="connsiteY9-6874" fmla="*/ 2167002 h 2561350"/>
                  <a:gd name="connsiteX10-6875" fmla="*/ 1242025 w 2066875"/>
                  <a:gd name="connsiteY10-6876" fmla="*/ 2275300 h 2561350"/>
                  <a:gd name="connsiteX11-6877" fmla="*/ 791969 w 2066875"/>
                  <a:gd name="connsiteY11-6878" fmla="*/ 2277680 h 2561350"/>
                  <a:gd name="connsiteX12-6879" fmla="*/ 821902 w 2066875"/>
                  <a:gd name="connsiteY12-6880" fmla="*/ 2167002 h 2561350"/>
                  <a:gd name="connsiteX13-6881" fmla="*/ 128977 w 2066875"/>
                  <a:gd name="connsiteY13-6882" fmla="*/ 2200159 h 2561350"/>
                  <a:gd name="connsiteX14-6883" fmla="*/ 0 w 2066875"/>
                  <a:gd name="connsiteY14-6884" fmla="*/ 1657531 h 2561350"/>
                  <a:gd name="connsiteX15-6885" fmla="*/ 257433 w 2066875"/>
                  <a:gd name="connsiteY15-6886" fmla="*/ 1557347 h 2561350"/>
                  <a:gd name="connsiteX16-6887" fmla="*/ 239483 w 2066875"/>
                  <a:gd name="connsiteY16-6888" fmla="*/ 1049619 h 2561350"/>
                  <a:gd name="connsiteX17-6889" fmla="*/ 29065 w 2066875"/>
                  <a:gd name="connsiteY17-6890" fmla="*/ 1005469 h 2561350"/>
                  <a:gd name="connsiteX18-6891" fmla="*/ 100444 w 2066875"/>
                  <a:gd name="connsiteY18-6892" fmla="*/ 369408 h 2561350"/>
                  <a:gd name="connsiteX19-6893" fmla="*/ 826873 w 2066875"/>
                  <a:gd name="connsiteY19-6894" fmla="*/ 389002 h 2561350"/>
                  <a:gd name="connsiteX20-6895" fmla="*/ 791969 w 2066875"/>
                  <a:gd name="connsiteY20-6896" fmla="*/ 283670 h 2561350"/>
                  <a:gd name="connsiteX21-6897" fmla="*/ 1027712 w 2066875"/>
                  <a:gd name="connsiteY21-6898" fmla="*/ 3 h 2561350"/>
                  <a:gd name="connsiteX0-6899" fmla="*/ 1027712 w 2066875"/>
                  <a:gd name="connsiteY0-6900" fmla="*/ 3 h 2561350"/>
                  <a:gd name="connsiteX1-6901" fmla="*/ 1242025 w 2066875"/>
                  <a:gd name="connsiteY1-6902" fmla="*/ 286050 h 2561350"/>
                  <a:gd name="connsiteX2-6903" fmla="*/ 1219889 w 2066875"/>
                  <a:gd name="connsiteY2-6904" fmla="*/ 389002 h 2561350"/>
                  <a:gd name="connsiteX3-6905" fmla="*/ 1958743 w 2066875"/>
                  <a:gd name="connsiteY3-6906" fmla="*/ 361648 h 2561350"/>
                  <a:gd name="connsiteX4-6907" fmla="*/ 2066506 w 2066875"/>
                  <a:gd name="connsiteY4-6908" fmla="*/ 961234 h 2561350"/>
                  <a:gd name="connsiteX5-6909" fmla="*/ 1862717 w 2066875"/>
                  <a:gd name="connsiteY5-6910" fmla="*/ 1056790 h 2561350"/>
                  <a:gd name="connsiteX6-6911" fmla="*/ 1824721 w 2066875"/>
                  <a:gd name="connsiteY6-6912" fmla="*/ 1531159 h 2561350"/>
                  <a:gd name="connsiteX7-6913" fmla="*/ 2042416 w 2066875"/>
                  <a:gd name="connsiteY7-6914" fmla="*/ 1619452 h 2561350"/>
                  <a:gd name="connsiteX8-6915" fmla="*/ 1951283 w 2066875"/>
                  <a:gd name="connsiteY8-6916" fmla="*/ 2180265 h 2561350"/>
                  <a:gd name="connsiteX9-6917" fmla="*/ 1222152 w 2066875"/>
                  <a:gd name="connsiteY9-6918" fmla="*/ 2167002 h 2561350"/>
                  <a:gd name="connsiteX10-6919" fmla="*/ 1242025 w 2066875"/>
                  <a:gd name="connsiteY10-6920" fmla="*/ 2275300 h 2561350"/>
                  <a:gd name="connsiteX11-6921" fmla="*/ 791969 w 2066875"/>
                  <a:gd name="connsiteY11-6922" fmla="*/ 2277680 h 2561350"/>
                  <a:gd name="connsiteX12-6923" fmla="*/ 821902 w 2066875"/>
                  <a:gd name="connsiteY12-6924" fmla="*/ 2167002 h 2561350"/>
                  <a:gd name="connsiteX13-6925" fmla="*/ 128977 w 2066875"/>
                  <a:gd name="connsiteY13-6926" fmla="*/ 2200159 h 2561350"/>
                  <a:gd name="connsiteX14-6927" fmla="*/ 0 w 2066875"/>
                  <a:gd name="connsiteY14-6928" fmla="*/ 1657531 h 2561350"/>
                  <a:gd name="connsiteX15-6929" fmla="*/ 257433 w 2066875"/>
                  <a:gd name="connsiteY15-6930" fmla="*/ 1557347 h 2561350"/>
                  <a:gd name="connsiteX16-6931" fmla="*/ 239483 w 2066875"/>
                  <a:gd name="connsiteY16-6932" fmla="*/ 1049619 h 2561350"/>
                  <a:gd name="connsiteX17-6933" fmla="*/ 29065 w 2066875"/>
                  <a:gd name="connsiteY17-6934" fmla="*/ 1005469 h 2561350"/>
                  <a:gd name="connsiteX18-6935" fmla="*/ 100444 w 2066875"/>
                  <a:gd name="connsiteY18-6936" fmla="*/ 369408 h 2561350"/>
                  <a:gd name="connsiteX19-6937" fmla="*/ 826873 w 2066875"/>
                  <a:gd name="connsiteY19-6938" fmla="*/ 389002 h 2561350"/>
                  <a:gd name="connsiteX20-6939" fmla="*/ 791969 w 2066875"/>
                  <a:gd name="connsiteY20-6940" fmla="*/ 283670 h 2561350"/>
                  <a:gd name="connsiteX21-6941" fmla="*/ 1027712 w 2066875"/>
                  <a:gd name="connsiteY21-6942" fmla="*/ 3 h 2561350"/>
                  <a:gd name="connsiteX0-6943" fmla="*/ 1027712 w 2066952"/>
                  <a:gd name="connsiteY0-6944" fmla="*/ 3 h 2561350"/>
                  <a:gd name="connsiteX1-6945" fmla="*/ 1242025 w 2066952"/>
                  <a:gd name="connsiteY1-6946" fmla="*/ 286050 h 2561350"/>
                  <a:gd name="connsiteX2-6947" fmla="*/ 1219889 w 2066952"/>
                  <a:gd name="connsiteY2-6948" fmla="*/ 389002 h 2561350"/>
                  <a:gd name="connsiteX3-6949" fmla="*/ 1963063 w 2066952"/>
                  <a:gd name="connsiteY3-6950" fmla="*/ 357327 h 2561350"/>
                  <a:gd name="connsiteX4-6951" fmla="*/ 2066506 w 2066952"/>
                  <a:gd name="connsiteY4-6952" fmla="*/ 961234 h 2561350"/>
                  <a:gd name="connsiteX5-6953" fmla="*/ 1862717 w 2066952"/>
                  <a:gd name="connsiteY5-6954" fmla="*/ 1056790 h 2561350"/>
                  <a:gd name="connsiteX6-6955" fmla="*/ 1824721 w 2066952"/>
                  <a:gd name="connsiteY6-6956" fmla="*/ 1531159 h 2561350"/>
                  <a:gd name="connsiteX7-6957" fmla="*/ 2042416 w 2066952"/>
                  <a:gd name="connsiteY7-6958" fmla="*/ 1619452 h 2561350"/>
                  <a:gd name="connsiteX8-6959" fmla="*/ 1951283 w 2066952"/>
                  <a:gd name="connsiteY8-6960" fmla="*/ 2180265 h 2561350"/>
                  <a:gd name="connsiteX9-6961" fmla="*/ 1222152 w 2066952"/>
                  <a:gd name="connsiteY9-6962" fmla="*/ 2167002 h 2561350"/>
                  <a:gd name="connsiteX10-6963" fmla="*/ 1242025 w 2066952"/>
                  <a:gd name="connsiteY10-6964" fmla="*/ 2275300 h 2561350"/>
                  <a:gd name="connsiteX11-6965" fmla="*/ 791969 w 2066952"/>
                  <a:gd name="connsiteY11-6966" fmla="*/ 2277680 h 2561350"/>
                  <a:gd name="connsiteX12-6967" fmla="*/ 821902 w 2066952"/>
                  <a:gd name="connsiteY12-6968" fmla="*/ 2167002 h 2561350"/>
                  <a:gd name="connsiteX13-6969" fmla="*/ 128977 w 2066952"/>
                  <a:gd name="connsiteY13-6970" fmla="*/ 2200159 h 2561350"/>
                  <a:gd name="connsiteX14-6971" fmla="*/ 0 w 2066952"/>
                  <a:gd name="connsiteY14-6972" fmla="*/ 1657531 h 2561350"/>
                  <a:gd name="connsiteX15-6973" fmla="*/ 257433 w 2066952"/>
                  <a:gd name="connsiteY15-6974" fmla="*/ 1557347 h 2561350"/>
                  <a:gd name="connsiteX16-6975" fmla="*/ 239483 w 2066952"/>
                  <a:gd name="connsiteY16-6976" fmla="*/ 1049619 h 2561350"/>
                  <a:gd name="connsiteX17-6977" fmla="*/ 29065 w 2066952"/>
                  <a:gd name="connsiteY17-6978" fmla="*/ 1005469 h 2561350"/>
                  <a:gd name="connsiteX18-6979" fmla="*/ 100444 w 2066952"/>
                  <a:gd name="connsiteY18-6980" fmla="*/ 369408 h 2561350"/>
                  <a:gd name="connsiteX19-6981" fmla="*/ 826873 w 2066952"/>
                  <a:gd name="connsiteY19-6982" fmla="*/ 389002 h 2561350"/>
                  <a:gd name="connsiteX20-6983" fmla="*/ 791969 w 2066952"/>
                  <a:gd name="connsiteY20-6984" fmla="*/ 283670 h 2561350"/>
                  <a:gd name="connsiteX21-6985" fmla="*/ 1027712 w 2066952"/>
                  <a:gd name="connsiteY21-6986" fmla="*/ 3 h 2561350"/>
                  <a:gd name="connsiteX0-6987" fmla="*/ 1027712 w 2067063"/>
                  <a:gd name="connsiteY0-6988" fmla="*/ 3 h 2561350"/>
                  <a:gd name="connsiteX1-6989" fmla="*/ 1242025 w 2067063"/>
                  <a:gd name="connsiteY1-6990" fmla="*/ 286050 h 2561350"/>
                  <a:gd name="connsiteX2-6991" fmla="*/ 1219889 w 2067063"/>
                  <a:gd name="connsiteY2-6992" fmla="*/ 389002 h 2561350"/>
                  <a:gd name="connsiteX3-6993" fmla="*/ 1967384 w 2067063"/>
                  <a:gd name="connsiteY3-6994" fmla="*/ 344364 h 2561350"/>
                  <a:gd name="connsiteX4-6995" fmla="*/ 2066506 w 2067063"/>
                  <a:gd name="connsiteY4-6996" fmla="*/ 961234 h 2561350"/>
                  <a:gd name="connsiteX5-6997" fmla="*/ 1862717 w 2067063"/>
                  <a:gd name="connsiteY5-6998" fmla="*/ 1056790 h 2561350"/>
                  <a:gd name="connsiteX6-6999" fmla="*/ 1824721 w 2067063"/>
                  <a:gd name="connsiteY6-7000" fmla="*/ 1531159 h 2561350"/>
                  <a:gd name="connsiteX7-7001" fmla="*/ 2042416 w 2067063"/>
                  <a:gd name="connsiteY7-7002" fmla="*/ 1619452 h 2561350"/>
                  <a:gd name="connsiteX8-7003" fmla="*/ 1951283 w 2067063"/>
                  <a:gd name="connsiteY8-7004" fmla="*/ 2180265 h 2561350"/>
                  <a:gd name="connsiteX9-7005" fmla="*/ 1222152 w 2067063"/>
                  <a:gd name="connsiteY9-7006" fmla="*/ 2167002 h 2561350"/>
                  <a:gd name="connsiteX10-7007" fmla="*/ 1242025 w 2067063"/>
                  <a:gd name="connsiteY10-7008" fmla="*/ 2275300 h 2561350"/>
                  <a:gd name="connsiteX11-7009" fmla="*/ 791969 w 2067063"/>
                  <a:gd name="connsiteY11-7010" fmla="*/ 2277680 h 2561350"/>
                  <a:gd name="connsiteX12-7011" fmla="*/ 821902 w 2067063"/>
                  <a:gd name="connsiteY12-7012" fmla="*/ 2167002 h 2561350"/>
                  <a:gd name="connsiteX13-7013" fmla="*/ 128977 w 2067063"/>
                  <a:gd name="connsiteY13-7014" fmla="*/ 2200159 h 2561350"/>
                  <a:gd name="connsiteX14-7015" fmla="*/ 0 w 2067063"/>
                  <a:gd name="connsiteY14-7016" fmla="*/ 1657531 h 2561350"/>
                  <a:gd name="connsiteX15-7017" fmla="*/ 257433 w 2067063"/>
                  <a:gd name="connsiteY15-7018" fmla="*/ 1557347 h 2561350"/>
                  <a:gd name="connsiteX16-7019" fmla="*/ 239483 w 2067063"/>
                  <a:gd name="connsiteY16-7020" fmla="*/ 1049619 h 2561350"/>
                  <a:gd name="connsiteX17-7021" fmla="*/ 29065 w 2067063"/>
                  <a:gd name="connsiteY17-7022" fmla="*/ 1005469 h 2561350"/>
                  <a:gd name="connsiteX18-7023" fmla="*/ 100444 w 2067063"/>
                  <a:gd name="connsiteY18-7024" fmla="*/ 369408 h 2561350"/>
                  <a:gd name="connsiteX19-7025" fmla="*/ 826873 w 2067063"/>
                  <a:gd name="connsiteY19-7026" fmla="*/ 389002 h 2561350"/>
                  <a:gd name="connsiteX20-7027" fmla="*/ 791969 w 2067063"/>
                  <a:gd name="connsiteY20-7028" fmla="*/ 283670 h 2561350"/>
                  <a:gd name="connsiteX21-7029" fmla="*/ 1027712 w 2067063"/>
                  <a:gd name="connsiteY21-7030" fmla="*/ 3 h 2561350"/>
                  <a:gd name="connsiteX0-7031" fmla="*/ 1027712 w 2067063"/>
                  <a:gd name="connsiteY0-7032" fmla="*/ 3 h 2561350"/>
                  <a:gd name="connsiteX1-7033" fmla="*/ 1242025 w 2067063"/>
                  <a:gd name="connsiteY1-7034" fmla="*/ 286050 h 2561350"/>
                  <a:gd name="connsiteX2-7035" fmla="*/ 1219889 w 2067063"/>
                  <a:gd name="connsiteY2-7036" fmla="*/ 389002 h 2561350"/>
                  <a:gd name="connsiteX3-7037" fmla="*/ 1967384 w 2067063"/>
                  <a:gd name="connsiteY3-7038" fmla="*/ 344364 h 2561350"/>
                  <a:gd name="connsiteX4-7039" fmla="*/ 2066506 w 2067063"/>
                  <a:gd name="connsiteY4-7040" fmla="*/ 961234 h 2561350"/>
                  <a:gd name="connsiteX5-7041" fmla="*/ 1862717 w 2067063"/>
                  <a:gd name="connsiteY5-7042" fmla="*/ 1056790 h 2561350"/>
                  <a:gd name="connsiteX6-7043" fmla="*/ 1824721 w 2067063"/>
                  <a:gd name="connsiteY6-7044" fmla="*/ 1531159 h 2561350"/>
                  <a:gd name="connsiteX7-7045" fmla="*/ 2042416 w 2067063"/>
                  <a:gd name="connsiteY7-7046" fmla="*/ 1619452 h 2561350"/>
                  <a:gd name="connsiteX8-7047" fmla="*/ 1951283 w 2067063"/>
                  <a:gd name="connsiteY8-7048" fmla="*/ 2180265 h 2561350"/>
                  <a:gd name="connsiteX9-7049" fmla="*/ 1222152 w 2067063"/>
                  <a:gd name="connsiteY9-7050" fmla="*/ 2167002 h 2561350"/>
                  <a:gd name="connsiteX10-7051" fmla="*/ 1242025 w 2067063"/>
                  <a:gd name="connsiteY10-7052" fmla="*/ 2275300 h 2561350"/>
                  <a:gd name="connsiteX11-7053" fmla="*/ 791969 w 2067063"/>
                  <a:gd name="connsiteY11-7054" fmla="*/ 2277680 h 2561350"/>
                  <a:gd name="connsiteX12-7055" fmla="*/ 821902 w 2067063"/>
                  <a:gd name="connsiteY12-7056" fmla="*/ 2167002 h 2561350"/>
                  <a:gd name="connsiteX13-7057" fmla="*/ 128977 w 2067063"/>
                  <a:gd name="connsiteY13-7058" fmla="*/ 2200159 h 2561350"/>
                  <a:gd name="connsiteX14-7059" fmla="*/ 0 w 2067063"/>
                  <a:gd name="connsiteY14-7060" fmla="*/ 1657531 h 2561350"/>
                  <a:gd name="connsiteX15-7061" fmla="*/ 257433 w 2067063"/>
                  <a:gd name="connsiteY15-7062" fmla="*/ 1557347 h 2561350"/>
                  <a:gd name="connsiteX16-7063" fmla="*/ 239483 w 2067063"/>
                  <a:gd name="connsiteY16-7064" fmla="*/ 1049619 h 2561350"/>
                  <a:gd name="connsiteX17-7065" fmla="*/ 29065 w 2067063"/>
                  <a:gd name="connsiteY17-7066" fmla="*/ 1005469 h 2561350"/>
                  <a:gd name="connsiteX18-7067" fmla="*/ 100444 w 2067063"/>
                  <a:gd name="connsiteY18-7068" fmla="*/ 369408 h 2561350"/>
                  <a:gd name="connsiteX19-7069" fmla="*/ 826873 w 2067063"/>
                  <a:gd name="connsiteY19-7070" fmla="*/ 389002 h 2561350"/>
                  <a:gd name="connsiteX20-7071" fmla="*/ 791969 w 2067063"/>
                  <a:gd name="connsiteY20-7072" fmla="*/ 283670 h 2561350"/>
                  <a:gd name="connsiteX21-7073" fmla="*/ 1027712 w 2067063"/>
                  <a:gd name="connsiteY21-7074" fmla="*/ 3 h 2561350"/>
                  <a:gd name="connsiteX0-7075" fmla="*/ 1027712 w 2066650"/>
                  <a:gd name="connsiteY0-7076" fmla="*/ 3 h 2561350"/>
                  <a:gd name="connsiteX1-7077" fmla="*/ 1242025 w 2066650"/>
                  <a:gd name="connsiteY1-7078" fmla="*/ 286050 h 2561350"/>
                  <a:gd name="connsiteX2-7079" fmla="*/ 1219889 w 2066650"/>
                  <a:gd name="connsiteY2-7080" fmla="*/ 389002 h 2561350"/>
                  <a:gd name="connsiteX3-7081" fmla="*/ 1967384 w 2066650"/>
                  <a:gd name="connsiteY3-7082" fmla="*/ 344364 h 2561350"/>
                  <a:gd name="connsiteX4-7083" fmla="*/ 2066506 w 2066650"/>
                  <a:gd name="connsiteY4-7084" fmla="*/ 961234 h 2561350"/>
                  <a:gd name="connsiteX5-7085" fmla="*/ 1862717 w 2066650"/>
                  <a:gd name="connsiteY5-7086" fmla="*/ 1056790 h 2561350"/>
                  <a:gd name="connsiteX6-7087" fmla="*/ 1824721 w 2066650"/>
                  <a:gd name="connsiteY6-7088" fmla="*/ 1531159 h 2561350"/>
                  <a:gd name="connsiteX7-7089" fmla="*/ 2042416 w 2066650"/>
                  <a:gd name="connsiteY7-7090" fmla="*/ 1619452 h 2561350"/>
                  <a:gd name="connsiteX8-7091" fmla="*/ 1951283 w 2066650"/>
                  <a:gd name="connsiteY8-7092" fmla="*/ 2180265 h 2561350"/>
                  <a:gd name="connsiteX9-7093" fmla="*/ 1222152 w 2066650"/>
                  <a:gd name="connsiteY9-7094" fmla="*/ 2167002 h 2561350"/>
                  <a:gd name="connsiteX10-7095" fmla="*/ 1242025 w 2066650"/>
                  <a:gd name="connsiteY10-7096" fmla="*/ 2275300 h 2561350"/>
                  <a:gd name="connsiteX11-7097" fmla="*/ 791969 w 2066650"/>
                  <a:gd name="connsiteY11-7098" fmla="*/ 2277680 h 2561350"/>
                  <a:gd name="connsiteX12-7099" fmla="*/ 821902 w 2066650"/>
                  <a:gd name="connsiteY12-7100" fmla="*/ 2167002 h 2561350"/>
                  <a:gd name="connsiteX13-7101" fmla="*/ 128977 w 2066650"/>
                  <a:gd name="connsiteY13-7102" fmla="*/ 2200159 h 2561350"/>
                  <a:gd name="connsiteX14-7103" fmla="*/ 0 w 2066650"/>
                  <a:gd name="connsiteY14-7104" fmla="*/ 1657531 h 2561350"/>
                  <a:gd name="connsiteX15-7105" fmla="*/ 257433 w 2066650"/>
                  <a:gd name="connsiteY15-7106" fmla="*/ 1557347 h 2561350"/>
                  <a:gd name="connsiteX16-7107" fmla="*/ 239483 w 2066650"/>
                  <a:gd name="connsiteY16-7108" fmla="*/ 1049619 h 2561350"/>
                  <a:gd name="connsiteX17-7109" fmla="*/ 29065 w 2066650"/>
                  <a:gd name="connsiteY17-7110" fmla="*/ 1005469 h 2561350"/>
                  <a:gd name="connsiteX18-7111" fmla="*/ 100444 w 2066650"/>
                  <a:gd name="connsiteY18-7112" fmla="*/ 369408 h 2561350"/>
                  <a:gd name="connsiteX19-7113" fmla="*/ 826873 w 2066650"/>
                  <a:gd name="connsiteY19-7114" fmla="*/ 389002 h 2561350"/>
                  <a:gd name="connsiteX20-7115" fmla="*/ 791969 w 2066650"/>
                  <a:gd name="connsiteY20-7116" fmla="*/ 283670 h 2561350"/>
                  <a:gd name="connsiteX21-7117" fmla="*/ 1027712 w 2066650"/>
                  <a:gd name="connsiteY21-7118" fmla="*/ 3 h 2561350"/>
                  <a:gd name="connsiteX0-7119" fmla="*/ 1027712 w 2049409"/>
                  <a:gd name="connsiteY0-7120" fmla="*/ 3 h 2561350"/>
                  <a:gd name="connsiteX1-7121" fmla="*/ 1242025 w 2049409"/>
                  <a:gd name="connsiteY1-7122" fmla="*/ 286050 h 2561350"/>
                  <a:gd name="connsiteX2-7123" fmla="*/ 1219889 w 2049409"/>
                  <a:gd name="connsiteY2-7124" fmla="*/ 389002 h 2561350"/>
                  <a:gd name="connsiteX3-7125" fmla="*/ 1967384 w 2049409"/>
                  <a:gd name="connsiteY3-7126" fmla="*/ 344364 h 2561350"/>
                  <a:gd name="connsiteX4-7127" fmla="*/ 2049225 w 2049409"/>
                  <a:gd name="connsiteY4-7128" fmla="*/ 926667 h 2561350"/>
                  <a:gd name="connsiteX5-7129" fmla="*/ 1862717 w 2049409"/>
                  <a:gd name="connsiteY5-7130" fmla="*/ 1056790 h 2561350"/>
                  <a:gd name="connsiteX6-7131" fmla="*/ 1824721 w 2049409"/>
                  <a:gd name="connsiteY6-7132" fmla="*/ 1531159 h 2561350"/>
                  <a:gd name="connsiteX7-7133" fmla="*/ 2042416 w 2049409"/>
                  <a:gd name="connsiteY7-7134" fmla="*/ 1619452 h 2561350"/>
                  <a:gd name="connsiteX8-7135" fmla="*/ 1951283 w 2049409"/>
                  <a:gd name="connsiteY8-7136" fmla="*/ 2180265 h 2561350"/>
                  <a:gd name="connsiteX9-7137" fmla="*/ 1222152 w 2049409"/>
                  <a:gd name="connsiteY9-7138" fmla="*/ 2167002 h 2561350"/>
                  <a:gd name="connsiteX10-7139" fmla="*/ 1242025 w 2049409"/>
                  <a:gd name="connsiteY10-7140" fmla="*/ 2275300 h 2561350"/>
                  <a:gd name="connsiteX11-7141" fmla="*/ 791969 w 2049409"/>
                  <a:gd name="connsiteY11-7142" fmla="*/ 2277680 h 2561350"/>
                  <a:gd name="connsiteX12-7143" fmla="*/ 821902 w 2049409"/>
                  <a:gd name="connsiteY12-7144" fmla="*/ 2167002 h 2561350"/>
                  <a:gd name="connsiteX13-7145" fmla="*/ 128977 w 2049409"/>
                  <a:gd name="connsiteY13-7146" fmla="*/ 2200159 h 2561350"/>
                  <a:gd name="connsiteX14-7147" fmla="*/ 0 w 2049409"/>
                  <a:gd name="connsiteY14-7148" fmla="*/ 1657531 h 2561350"/>
                  <a:gd name="connsiteX15-7149" fmla="*/ 257433 w 2049409"/>
                  <a:gd name="connsiteY15-7150" fmla="*/ 1557347 h 2561350"/>
                  <a:gd name="connsiteX16-7151" fmla="*/ 239483 w 2049409"/>
                  <a:gd name="connsiteY16-7152" fmla="*/ 1049619 h 2561350"/>
                  <a:gd name="connsiteX17-7153" fmla="*/ 29065 w 2049409"/>
                  <a:gd name="connsiteY17-7154" fmla="*/ 1005469 h 2561350"/>
                  <a:gd name="connsiteX18-7155" fmla="*/ 100444 w 2049409"/>
                  <a:gd name="connsiteY18-7156" fmla="*/ 369408 h 2561350"/>
                  <a:gd name="connsiteX19-7157" fmla="*/ 826873 w 2049409"/>
                  <a:gd name="connsiteY19-7158" fmla="*/ 389002 h 2561350"/>
                  <a:gd name="connsiteX20-7159" fmla="*/ 791969 w 2049409"/>
                  <a:gd name="connsiteY20-7160" fmla="*/ 283670 h 2561350"/>
                  <a:gd name="connsiteX21-7161" fmla="*/ 1027712 w 2049409"/>
                  <a:gd name="connsiteY21-7162" fmla="*/ 3 h 2561350"/>
                  <a:gd name="connsiteX0-7163" fmla="*/ 1027712 w 2049338"/>
                  <a:gd name="connsiteY0-7164" fmla="*/ 3 h 2561350"/>
                  <a:gd name="connsiteX1-7165" fmla="*/ 1242025 w 2049338"/>
                  <a:gd name="connsiteY1-7166" fmla="*/ 286050 h 2561350"/>
                  <a:gd name="connsiteX2-7167" fmla="*/ 1219889 w 2049338"/>
                  <a:gd name="connsiteY2-7168" fmla="*/ 389002 h 2561350"/>
                  <a:gd name="connsiteX3-7169" fmla="*/ 1967384 w 2049338"/>
                  <a:gd name="connsiteY3-7170" fmla="*/ 344364 h 2561350"/>
                  <a:gd name="connsiteX4-7171" fmla="*/ 2049225 w 2049338"/>
                  <a:gd name="connsiteY4-7172" fmla="*/ 926667 h 2561350"/>
                  <a:gd name="connsiteX5-7173" fmla="*/ 1862717 w 2049338"/>
                  <a:gd name="connsiteY5-7174" fmla="*/ 1056790 h 2561350"/>
                  <a:gd name="connsiteX6-7175" fmla="*/ 1824721 w 2049338"/>
                  <a:gd name="connsiteY6-7176" fmla="*/ 1531159 h 2561350"/>
                  <a:gd name="connsiteX7-7177" fmla="*/ 2042416 w 2049338"/>
                  <a:gd name="connsiteY7-7178" fmla="*/ 1619452 h 2561350"/>
                  <a:gd name="connsiteX8-7179" fmla="*/ 1951283 w 2049338"/>
                  <a:gd name="connsiteY8-7180" fmla="*/ 2180265 h 2561350"/>
                  <a:gd name="connsiteX9-7181" fmla="*/ 1222152 w 2049338"/>
                  <a:gd name="connsiteY9-7182" fmla="*/ 2167002 h 2561350"/>
                  <a:gd name="connsiteX10-7183" fmla="*/ 1242025 w 2049338"/>
                  <a:gd name="connsiteY10-7184" fmla="*/ 2275300 h 2561350"/>
                  <a:gd name="connsiteX11-7185" fmla="*/ 791969 w 2049338"/>
                  <a:gd name="connsiteY11-7186" fmla="*/ 2277680 h 2561350"/>
                  <a:gd name="connsiteX12-7187" fmla="*/ 821902 w 2049338"/>
                  <a:gd name="connsiteY12-7188" fmla="*/ 2167002 h 2561350"/>
                  <a:gd name="connsiteX13-7189" fmla="*/ 128977 w 2049338"/>
                  <a:gd name="connsiteY13-7190" fmla="*/ 2200159 h 2561350"/>
                  <a:gd name="connsiteX14-7191" fmla="*/ 0 w 2049338"/>
                  <a:gd name="connsiteY14-7192" fmla="*/ 1657531 h 2561350"/>
                  <a:gd name="connsiteX15-7193" fmla="*/ 257433 w 2049338"/>
                  <a:gd name="connsiteY15-7194" fmla="*/ 1557347 h 2561350"/>
                  <a:gd name="connsiteX16-7195" fmla="*/ 239483 w 2049338"/>
                  <a:gd name="connsiteY16-7196" fmla="*/ 1049619 h 2561350"/>
                  <a:gd name="connsiteX17-7197" fmla="*/ 29065 w 2049338"/>
                  <a:gd name="connsiteY17-7198" fmla="*/ 1005469 h 2561350"/>
                  <a:gd name="connsiteX18-7199" fmla="*/ 100444 w 2049338"/>
                  <a:gd name="connsiteY18-7200" fmla="*/ 369408 h 2561350"/>
                  <a:gd name="connsiteX19-7201" fmla="*/ 826873 w 2049338"/>
                  <a:gd name="connsiteY19-7202" fmla="*/ 389002 h 2561350"/>
                  <a:gd name="connsiteX20-7203" fmla="*/ 791969 w 2049338"/>
                  <a:gd name="connsiteY20-7204" fmla="*/ 283670 h 2561350"/>
                  <a:gd name="connsiteX21-7205" fmla="*/ 1027712 w 2049338"/>
                  <a:gd name="connsiteY21-7206" fmla="*/ 3 h 2561350"/>
                  <a:gd name="connsiteX0-7207" fmla="*/ 1027712 w 2053522"/>
                  <a:gd name="connsiteY0-7208" fmla="*/ 3 h 2561350"/>
                  <a:gd name="connsiteX1-7209" fmla="*/ 1242025 w 2053522"/>
                  <a:gd name="connsiteY1-7210" fmla="*/ 286050 h 2561350"/>
                  <a:gd name="connsiteX2-7211" fmla="*/ 1219889 w 2053522"/>
                  <a:gd name="connsiteY2-7212" fmla="*/ 389002 h 2561350"/>
                  <a:gd name="connsiteX3-7213" fmla="*/ 1967384 w 2053522"/>
                  <a:gd name="connsiteY3-7214" fmla="*/ 344364 h 2561350"/>
                  <a:gd name="connsiteX4-7215" fmla="*/ 2049225 w 2053522"/>
                  <a:gd name="connsiteY4-7216" fmla="*/ 926667 h 2561350"/>
                  <a:gd name="connsiteX5-7217" fmla="*/ 1862717 w 2053522"/>
                  <a:gd name="connsiteY5-7218" fmla="*/ 1056790 h 2561350"/>
                  <a:gd name="connsiteX6-7219" fmla="*/ 1824721 w 2053522"/>
                  <a:gd name="connsiteY6-7220" fmla="*/ 1531159 h 2561350"/>
                  <a:gd name="connsiteX7-7221" fmla="*/ 2042416 w 2053522"/>
                  <a:gd name="connsiteY7-7222" fmla="*/ 1619452 h 2561350"/>
                  <a:gd name="connsiteX8-7223" fmla="*/ 1951283 w 2053522"/>
                  <a:gd name="connsiteY8-7224" fmla="*/ 2180265 h 2561350"/>
                  <a:gd name="connsiteX9-7225" fmla="*/ 1222152 w 2053522"/>
                  <a:gd name="connsiteY9-7226" fmla="*/ 2167002 h 2561350"/>
                  <a:gd name="connsiteX10-7227" fmla="*/ 1242025 w 2053522"/>
                  <a:gd name="connsiteY10-7228" fmla="*/ 2275300 h 2561350"/>
                  <a:gd name="connsiteX11-7229" fmla="*/ 791969 w 2053522"/>
                  <a:gd name="connsiteY11-7230" fmla="*/ 2277680 h 2561350"/>
                  <a:gd name="connsiteX12-7231" fmla="*/ 821902 w 2053522"/>
                  <a:gd name="connsiteY12-7232" fmla="*/ 2167002 h 2561350"/>
                  <a:gd name="connsiteX13-7233" fmla="*/ 128977 w 2053522"/>
                  <a:gd name="connsiteY13-7234" fmla="*/ 2200159 h 2561350"/>
                  <a:gd name="connsiteX14-7235" fmla="*/ 0 w 2053522"/>
                  <a:gd name="connsiteY14-7236" fmla="*/ 1657531 h 2561350"/>
                  <a:gd name="connsiteX15-7237" fmla="*/ 257433 w 2053522"/>
                  <a:gd name="connsiteY15-7238" fmla="*/ 1557347 h 2561350"/>
                  <a:gd name="connsiteX16-7239" fmla="*/ 239483 w 2053522"/>
                  <a:gd name="connsiteY16-7240" fmla="*/ 1049619 h 2561350"/>
                  <a:gd name="connsiteX17-7241" fmla="*/ 29065 w 2053522"/>
                  <a:gd name="connsiteY17-7242" fmla="*/ 1005469 h 2561350"/>
                  <a:gd name="connsiteX18-7243" fmla="*/ 100444 w 2053522"/>
                  <a:gd name="connsiteY18-7244" fmla="*/ 369408 h 2561350"/>
                  <a:gd name="connsiteX19-7245" fmla="*/ 826873 w 2053522"/>
                  <a:gd name="connsiteY19-7246" fmla="*/ 389002 h 2561350"/>
                  <a:gd name="connsiteX20-7247" fmla="*/ 791969 w 2053522"/>
                  <a:gd name="connsiteY20-7248" fmla="*/ 283670 h 2561350"/>
                  <a:gd name="connsiteX21-7249" fmla="*/ 1027712 w 2053522"/>
                  <a:gd name="connsiteY21-7250" fmla="*/ 3 h 2561350"/>
                  <a:gd name="connsiteX0-7251" fmla="*/ 1027712 w 2053521"/>
                  <a:gd name="connsiteY0-7252" fmla="*/ 3 h 2561350"/>
                  <a:gd name="connsiteX1-7253" fmla="*/ 1242025 w 2053521"/>
                  <a:gd name="connsiteY1-7254" fmla="*/ 286050 h 2561350"/>
                  <a:gd name="connsiteX2-7255" fmla="*/ 1219889 w 2053521"/>
                  <a:gd name="connsiteY2-7256" fmla="*/ 389002 h 2561350"/>
                  <a:gd name="connsiteX3-7257" fmla="*/ 1967384 w 2053521"/>
                  <a:gd name="connsiteY3-7258" fmla="*/ 344364 h 2561350"/>
                  <a:gd name="connsiteX4-7259" fmla="*/ 2049225 w 2053521"/>
                  <a:gd name="connsiteY4-7260" fmla="*/ 926667 h 2561350"/>
                  <a:gd name="connsiteX5-7261" fmla="*/ 1862717 w 2053521"/>
                  <a:gd name="connsiteY5-7262" fmla="*/ 1056790 h 2561350"/>
                  <a:gd name="connsiteX6-7263" fmla="*/ 1824721 w 2053521"/>
                  <a:gd name="connsiteY6-7264" fmla="*/ 1531159 h 2561350"/>
                  <a:gd name="connsiteX7-7265" fmla="*/ 2042416 w 2053521"/>
                  <a:gd name="connsiteY7-7266" fmla="*/ 1619452 h 2561350"/>
                  <a:gd name="connsiteX8-7267" fmla="*/ 1951283 w 2053521"/>
                  <a:gd name="connsiteY8-7268" fmla="*/ 2180265 h 2561350"/>
                  <a:gd name="connsiteX9-7269" fmla="*/ 1222152 w 2053521"/>
                  <a:gd name="connsiteY9-7270" fmla="*/ 2167002 h 2561350"/>
                  <a:gd name="connsiteX10-7271" fmla="*/ 1242025 w 2053521"/>
                  <a:gd name="connsiteY10-7272" fmla="*/ 2275300 h 2561350"/>
                  <a:gd name="connsiteX11-7273" fmla="*/ 791969 w 2053521"/>
                  <a:gd name="connsiteY11-7274" fmla="*/ 2277680 h 2561350"/>
                  <a:gd name="connsiteX12-7275" fmla="*/ 821902 w 2053521"/>
                  <a:gd name="connsiteY12-7276" fmla="*/ 2167002 h 2561350"/>
                  <a:gd name="connsiteX13-7277" fmla="*/ 128977 w 2053521"/>
                  <a:gd name="connsiteY13-7278" fmla="*/ 2200159 h 2561350"/>
                  <a:gd name="connsiteX14-7279" fmla="*/ 0 w 2053521"/>
                  <a:gd name="connsiteY14-7280" fmla="*/ 1657531 h 2561350"/>
                  <a:gd name="connsiteX15-7281" fmla="*/ 257433 w 2053521"/>
                  <a:gd name="connsiteY15-7282" fmla="*/ 1557347 h 2561350"/>
                  <a:gd name="connsiteX16-7283" fmla="*/ 239483 w 2053521"/>
                  <a:gd name="connsiteY16-7284" fmla="*/ 1049619 h 2561350"/>
                  <a:gd name="connsiteX17-7285" fmla="*/ 29065 w 2053521"/>
                  <a:gd name="connsiteY17-7286" fmla="*/ 1005469 h 2561350"/>
                  <a:gd name="connsiteX18-7287" fmla="*/ 100444 w 2053521"/>
                  <a:gd name="connsiteY18-7288" fmla="*/ 369408 h 2561350"/>
                  <a:gd name="connsiteX19-7289" fmla="*/ 826873 w 2053521"/>
                  <a:gd name="connsiteY19-7290" fmla="*/ 389002 h 2561350"/>
                  <a:gd name="connsiteX20-7291" fmla="*/ 791969 w 2053521"/>
                  <a:gd name="connsiteY20-7292" fmla="*/ 283670 h 2561350"/>
                  <a:gd name="connsiteX21-7293" fmla="*/ 1027712 w 2053521"/>
                  <a:gd name="connsiteY21-7294" fmla="*/ 3 h 2561350"/>
                  <a:gd name="connsiteX0-7295" fmla="*/ 1027712 w 2053521"/>
                  <a:gd name="connsiteY0-7296" fmla="*/ 3 h 2561350"/>
                  <a:gd name="connsiteX1-7297" fmla="*/ 1242025 w 2053521"/>
                  <a:gd name="connsiteY1-7298" fmla="*/ 286050 h 2561350"/>
                  <a:gd name="connsiteX2-7299" fmla="*/ 1219889 w 2053521"/>
                  <a:gd name="connsiteY2-7300" fmla="*/ 389002 h 2561350"/>
                  <a:gd name="connsiteX3-7301" fmla="*/ 1967384 w 2053521"/>
                  <a:gd name="connsiteY3-7302" fmla="*/ 344364 h 2561350"/>
                  <a:gd name="connsiteX4-7303" fmla="*/ 2049225 w 2053521"/>
                  <a:gd name="connsiteY4-7304" fmla="*/ 926667 h 2561350"/>
                  <a:gd name="connsiteX5-7305" fmla="*/ 1862717 w 2053521"/>
                  <a:gd name="connsiteY5-7306" fmla="*/ 1056790 h 2561350"/>
                  <a:gd name="connsiteX6-7307" fmla="*/ 1824721 w 2053521"/>
                  <a:gd name="connsiteY6-7308" fmla="*/ 1531159 h 2561350"/>
                  <a:gd name="connsiteX7-7309" fmla="*/ 2042416 w 2053521"/>
                  <a:gd name="connsiteY7-7310" fmla="*/ 1619452 h 2561350"/>
                  <a:gd name="connsiteX8-7311" fmla="*/ 1951283 w 2053521"/>
                  <a:gd name="connsiteY8-7312" fmla="*/ 2180265 h 2561350"/>
                  <a:gd name="connsiteX9-7313" fmla="*/ 1222152 w 2053521"/>
                  <a:gd name="connsiteY9-7314" fmla="*/ 2167002 h 2561350"/>
                  <a:gd name="connsiteX10-7315" fmla="*/ 1242025 w 2053521"/>
                  <a:gd name="connsiteY10-7316" fmla="*/ 2275300 h 2561350"/>
                  <a:gd name="connsiteX11-7317" fmla="*/ 791969 w 2053521"/>
                  <a:gd name="connsiteY11-7318" fmla="*/ 2277680 h 2561350"/>
                  <a:gd name="connsiteX12-7319" fmla="*/ 821902 w 2053521"/>
                  <a:gd name="connsiteY12-7320" fmla="*/ 2167002 h 2561350"/>
                  <a:gd name="connsiteX13-7321" fmla="*/ 128977 w 2053521"/>
                  <a:gd name="connsiteY13-7322" fmla="*/ 2200159 h 2561350"/>
                  <a:gd name="connsiteX14-7323" fmla="*/ 0 w 2053521"/>
                  <a:gd name="connsiteY14-7324" fmla="*/ 1657531 h 2561350"/>
                  <a:gd name="connsiteX15-7325" fmla="*/ 257433 w 2053521"/>
                  <a:gd name="connsiteY15-7326" fmla="*/ 1557347 h 2561350"/>
                  <a:gd name="connsiteX16-7327" fmla="*/ 239483 w 2053521"/>
                  <a:gd name="connsiteY16-7328" fmla="*/ 1049619 h 2561350"/>
                  <a:gd name="connsiteX17-7329" fmla="*/ 29065 w 2053521"/>
                  <a:gd name="connsiteY17-7330" fmla="*/ 1005469 h 2561350"/>
                  <a:gd name="connsiteX18-7331" fmla="*/ 100444 w 2053521"/>
                  <a:gd name="connsiteY18-7332" fmla="*/ 369408 h 2561350"/>
                  <a:gd name="connsiteX19-7333" fmla="*/ 826873 w 2053521"/>
                  <a:gd name="connsiteY19-7334" fmla="*/ 389002 h 2561350"/>
                  <a:gd name="connsiteX20-7335" fmla="*/ 791969 w 2053521"/>
                  <a:gd name="connsiteY20-7336" fmla="*/ 283670 h 2561350"/>
                  <a:gd name="connsiteX21-7337" fmla="*/ 1027712 w 2053521"/>
                  <a:gd name="connsiteY21-7338" fmla="*/ 3 h 2561350"/>
                  <a:gd name="connsiteX0-7339" fmla="*/ 1027712 w 2053521"/>
                  <a:gd name="connsiteY0-7340" fmla="*/ 3 h 2561350"/>
                  <a:gd name="connsiteX1-7341" fmla="*/ 1242025 w 2053521"/>
                  <a:gd name="connsiteY1-7342" fmla="*/ 286050 h 2561350"/>
                  <a:gd name="connsiteX2-7343" fmla="*/ 1219889 w 2053521"/>
                  <a:gd name="connsiteY2-7344" fmla="*/ 389002 h 2561350"/>
                  <a:gd name="connsiteX3-7345" fmla="*/ 1967384 w 2053521"/>
                  <a:gd name="connsiteY3-7346" fmla="*/ 344364 h 2561350"/>
                  <a:gd name="connsiteX4-7347" fmla="*/ 2049225 w 2053521"/>
                  <a:gd name="connsiteY4-7348" fmla="*/ 926667 h 2561350"/>
                  <a:gd name="connsiteX5-7349" fmla="*/ 1862717 w 2053521"/>
                  <a:gd name="connsiteY5-7350" fmla="*/ 1056790 h 2561350"/>
                  <a:gd name="connsiteX6-7351" fmla="*/ 1824721 w 2053521"/>
                  <a:gd name="connsiteY6-7352" fmla="*/ 1531159 h 2561350"/>
                  <a:gd name="connsiteX7-7353" fmla="*/ 2042416 w 2053521"/>
                  <a:gd name="connsiteY7-7354" fmla="*/ 1619452 h 2561350"/>
                  <a:gd name="connsiteX8-7355" fmla="*/ 1951283 w 2053521"/>
                  <a:gd name="connsiteY8-7356" fmla="*/ 2180265 h 2561350"/>
                  <a:gd name="connsiteX9-7357" fmla="*/ 1222152 w 2053521"/>
                  <a:gd name="connsiteY9-7358" fmla="*/ 2167002 h 2561350"/>
                  <a:gd name="connsiteX10-7359" fmla="*/ 1242025 w 2053521"/>
                  <a:gd name="connsiteY10-7360" fmla="*/ 2275300 h 2561350"/>
                  <a:gd name="connsiteX11-7361" fmla="*/ 791969 w 2053521"/>
                  <a:gd name="connsiteY11-7362" fmla="*/ 2277680 h 2561350"/>
                  <a:gd name="connsiteX12-7363" fmla="*/ 821902 w 2053521"/>
                  <a:gd name="connsiteY12-7364" fmla="*/ 2167002 h 2561350"/>
                  <a:gd name="connsiteX13-7365" fmla="*/ 128977 w 2053521"/>
                  <a:gd name="connsiteY13-7366" fmla="*/ 2200159 h 2561350"/>
                  <a:gd name="connsiteX14-7367" fmla="*/ 0 w 2053521"/>
                  <a:gd name="connsiteY14-7368" fmla="*/ 1657531 h 2561350"/>
                  <a:gd name="connsiteX15-7369" fmla="*/ 257433 w 2053521"/>
                  <a:gd name="connsiteY15-7370" fmla="*/ 1557347 h 2561350"/>
                  <a:gd name="connsiteX16-7371" fmla="*/ 239483 w 2053521"/>
                  <a:gd name="connsiteY16-7372" fmla="*/ 1049619 h 2561350"/>
                  <a:gd name="connsiteX17-7373" fmla="*/ 29065 w 2053521"/>
                  <a:gd name="connsiteY17-7374" fmla="*/ 1005469 h 2561350"/>
                  <a:gd name="connsiteX18-7375" fmla="*/ 100444 w 2053521"/>
                  <a:gd name="connsiteY18-7376" fmla="*/ 369408 h 2561350"/>
                  <a:gd name="connsiteX19-7377" fmla="*/ 826873 w 2053521"/>
                  <a:gd name="connsiteY19-7378" fmla="*/ 389002 h 2561350"/>
                  <a:gd name="connsiteX20-7379" fmla="*/ 791969 w 2053521"/>
                  <a:gd name="connsiteY20-7380" fmla="*/ 283670 h 2561350"/>
                  <a:gd name="connsiteX21-7381" fmla="*/ 1027712 w 2053521"/>
                  <a:gd name="connsiteY21-7382" fmla="*/ 3 h 2561350"/>
                  <a:gd name="connsiteX0-7383" fmla="*/ 1027712 w 2053521"/>
                  <a:gd name="connsiteY0-7384" fmla="*/ 3 h 2561350"/>
                  <a:gd name="connsiteX1-7385" fmla="*/ 1242025 w 2053521"/>
                  <a:gd name="connsiteY1-7386" fmla="*/ 286050 h 2561350"/>
                  <a:gd name="connsiteX2-7387" fmla="*/ 1219889 w 2053521"/>
                  <a:gd name="connsiteY2-7388" fmla="*/ 389002 h 2561350"/>
                  <a:gd name="connsiteX3-7389" fmla="*/ 1967384 w 2053521"/>
                  <a:gd name="connsiteY3-7390" fmla="*/ 344364 h 2561350"/>
                  <a:gd name="connsiteX4-7391" fmla="*/ 2049225 w 2053521"/>
                  <a:gd name="connsiteY4-7392" fmla="*/ 926667 h 2561350"/>
                  <a:gd name="connsiteX5-7393" fmla="*/ 1862717 w 2053521"/>
                  <a:gd name="connsiteY5-7394" fmla="*/ 1056790 h 2561350"/>
                  <a:gd name="connsiteX6-7395" fmla="*/ 1824721 w 2053521"/>
                  <a:gd name="connsiteY6-7396" fmla="*/ 1531159 h 2561350"/>
                  <a:gd name="connsiteX7-7397" fmla="*/ 2042416 w 2053521"/>
                  <a:gd name="connsiteY7-7398" fmla="*/ 1619452 h 2561350"/>
                  <a:gd name="connsiteX8-7399" fmla="*/ 1951283 w 2053521"/>
                  <a:gd name="connsiteY8-7400" fmla="*/ 2180265 h 2561350"/>
                  <a:gd name="connsiteX9-7401" fmla="*/ 1222152 w 2053521"/>
                  <a:gd name="connsiteY9-7402" fmla="*/ 2167002 h 2561350"/>
                  <a:gd name="connsiteX10-7403" fmla="*/ 1242025 w 2053521"/>
                  <a:gd name="connsiteY10-7404" fmla="*/ 2275300 h 2561350"/>
                  <a:gd name="connsiteX11-7405" fmla="*/ 791969 w 2053521"/>
                  <a:gd name="connsiteY11-7406" fmla="*/ 2277680 h 2561350"/>
                  <a:gd name="connsiteX12-7407" fmla="*/ 821902 w 2053521"/>
                  <a:gd name="connsiteY12-7408" fmla="*/ 2167002 h 2561350"/>
                  <a:gd name="connsiteX13-7409" fmla="*/ 128977 w 2053521"/>
                  <a:gd name="connsiteY13-7410" fmla="*/ 2200159 h 2561350"/>
                  <a:gd name="connsiteX14-7411" fmla="*/ 0 w 2053521"/>
                  <a:gd name="connsiteY14-7412" fmla="*/ 1657531 h 2561350"/>
                  <a:gd name="connsiteX15-7413" fmla="*/ 257433 w 2053521"/>
                  <a:gd name="connsiteY15-7414" fmla="*/ 1557347 h 2561350"/>
                  <a:gd name="connsiteX16-7415" fmla="*/ 239483 w 2053521"/>
                  <a:gd name="connsiteY16-7416" fmla="*/ 1049619 h 2561350"/>
                  <a:gd name="connsiteX17-7417" fmla="*/ 29065 w 2053521"/>
                  <a:gd name="connsiteY17-7418" fmla="*/ 1005469 h 2561350"/>
                  <a:gd name="connsiteX18-7419" fmla="*/ 100444 w 2053521"/>
                  <a:gd name="connsiteY18-7420" fmla="*/ 369408 h 2561350"/>
                  <a:gd name="connsiteX19-7421" fmla="*/ 826873 w 2053521"/>
                  <a:gd name="connsiteY19-7422" fmla="*/ 389002 h 2561350"/>
                  <a:gd name="connsiteX20-7423" fmla="*/ 791969 w 2053521"/>
                  <a:gd name="connsiteY20-7424" fmla="*/ 283670 h 2561350"/>
                  <a:gd name="connsiteX21-7425" fmla="*/ 1027712 w 2053521"/>
                  <a:gd name="connsiteY21-7426" fmla="*/ 3 h 2561350"/>
                  <a:gd name="connsiteX0-7427" fmla="*/ 1027712 w 2053521"/>
                  <a:gd name="connsiteY0-7428" fmla="*/ 3 h 2561350"/>
                  <a:gd name="connsiteX1-7429" fmla="*/ 1242025 w 2053521"/>
                  <a:gd name="connsiteY1-7430" fmla="*/ 286050 h 2561350"/>
                  <a:gd name="connsiteX2-7431" fmla="*/ 1219889 w 2053521"/>
                  <a:gd name="connsiteY2-7432" fmla="*/ 389002 h 2561350"/>
                  <a:gd name="connsiteX3-7433" fmla="*/ 1967384 w 2053521"/>
                  <a:gd name="connsiteY3-7434" fmla="*/ 344364 h 2561350"/>
                  <a:gd name="connsiteX4-7435" fmla="*/ 2049225 w 2053521"/>
                  <a:gd name="connsiteY4-7436" fmla="*/ 926667 h 2561350"/>
                  <a:gd name="connsiteX5-7437" fmla="*/ 1862717 w 2053521"/>
                  <a:gd name="connsiteY5-7438" fmla="*/ 1056790 h 2561350"/>
                  <a:gd name="connsiteX6-7439" fmla="*/ 1824721 w 2053521"/>
                  <a:gd name="connsiteY6-7440" fmla="*/ 1531159 h 2561350"/>
                  <a:gd name="connsiteX7-7441" fmla="*/ 2042416 w 2053521"/>
                  <a:gd name="connsiteY7-7442" fmla="*/ 1619452 h 2561350"/>
                  <a:gd name="connsiteX8-7443" fmla="*/ 1951283 w 2053521"/>
                  <a:gd name="connsiteY8-7444" fmla="*/ 2180265 h 2561350"/>
                  <a:gd name="connsiteX9-7445" fmla="*/ 1222152 w 2053521"/>
                  <a:gd name="connsiteY9-7446" fmla="*/ 2167002 h 2561350"/>
                  <a:gd name="connsiteX10-7447" fmla="*/ 1242025 w 2053521"/>
                  <a:gd name="connsiteY10-7448" fmla="*/ 2275300 h 2561350"/>
                  <a:gd name="connsiteX11-7449" fmla="*/ 791969 w 2053521"/>
                  <a:gd name="connsiteY11-7450" fmla="*/ 2277680 h 2561350"/>
                  <a:gd name="connsiteX12-7451" fmla="*/ 821902 w 2053521"/>
                  <a:gd name="connsiteY12-7452" fmla="*/ 2167002 h 2561350"/>
                  <a:gd name="connsiteX13-7453" fmla="*/ 128977 w 2053521"/>
                  <a:gd name="connsiteY13-7454" fmla="*/ 2200159 h 2561350"/>
                  <a:gd name="connsiteX14-7455" fmla="*/ 0 w 2053521"/>
                  <a:gd name="connsiteY14-7456" fmla="*/ 1657531 h 2561350"/>
                  <a:gd name="connsiteX15-7457" fmla="*/ 257433 w 2053521"/>
                  <a:gd name="connsiteY15-7458" fmla="*/ 1557347 h 2561350"/>
                  <a:gd name="connsiteX16-7459" fmla="*/ 239483 w 2053521"/>
                  <a:gd name="connsiteY16-7460" fmla="*/ 1049619 h 2561350"/>
                  <a:gd name="connsiteX17-7461" fmla="*/ 29065 w 2053521"/>
                  <a:gd name="connsiteY17-7462" fmla="*/ 1005469 h 2561350"/>
                  <a:gd name="connsiteX18-7463" fmla="*/ 100444 w 2053521"/>
                  <a:gd name="connsiteY18-7464" fmla="*/ 369408 h 2561350"/>
                  <a:gd name="connsiteX19-7465" fmla="*/ 826873 w 2053521"/>
                  <a:gd name="connsiteY19-7466" fmla="*/ 389002 h 2561350"/>
                  <a:gd name="connsiteX20-7467" fmla="*/ 791969 w 2053521"/>
                  <a:gd name="connsiteY20-7468" fmla="*/ 283670 h 2561350"/>
                  <a:gd name="connsiteX21-7469" fmla="*/ 1027712 w 2053521"/>
                  <a:gd name="connsiteY21-7470" fmla="*/ 3 h 2561350"/>
                  <a:gd name="connsiteX0-7471" fmla="*/ 1027712 w 2053521"/>
                  <a:gd name="connsiteY0-7472" fmla="*/ 3 h 2561350"/>
                  <a:gd name="connsiteX1-7473" fmla="*/ 1242025 w 2053521"/>
                  <a:gd name="connsiteY1-7474" fmla="*/ 286050 h 2561350"/>
                  <a:gd name="connsiteX2-7475" fmla="*/ 1219889 w 2053521"/>
                  <a:gd name="connsiteY2-7476" fmla="*/ 389002 h 2561350"/>
                  <a:gd name="connsiteX3-7477" fmla="*/ 1967384 w 2053521"/>
                  <a:gd name="connsiteY3-7478" fmla="*/ 344364 h 2561350"/>
                  <a:gd name="connsiteX4-7479" fmla="*/ 2049225 w 2053521"/>
                  <a:gd name="connsiteY4-7480" fmla="*/ 926667 h 2561350"/>
                  <a:gd name="connsiteX5-7481" fmla="*/ 1862717 w 2053521"/>
                  <a:gd name="connsiteY5-7482" fmla="*/ 1056790 h 2561350"/>
                  <a:gd name="connsiteX6-7483" fmla="*/ 1824721 w 2053521"/>
                  <a:gd name="connsiteY6-7484" fmla="*/ 1531159 h 2561350"/>
                  <a:gd name="connsiteX7-7485" fmla="*/ 2042416 w 2053521"/>
                  <a:gd name="connsiteY7-7486" fmla="*/ 1619452 h 2561350"/>
                  <a:gd name="connsiteX8-7487" fmla="*/ 1951283 w 2053521"/>
                  <a:gd name="connsiteY8-7488" fmla="*/ 2180265 h 2561350"/>
                  <a:gd name="connsiteX9-7489" fmla="*/ 1222152 w 2053521"/>
                  <a:gd name="connsiteY9-7490" fmla="*/ 2167002 h 2561350"/>
                  <a:gd name="connsiteX10-7491" fmla="*/ 1242025 w 2053521"/>
                  <a:gd name="connsiteY10-7492" fmla="*/ 2275300 h 2561350"/>
                  <a:gd name="connsiteX11-7493" fmla="*/ 791969 w 2053521"/>
                  <a:gd name="connsiteY11-7494" fmla="*/ 2277680 h 2561350"/>
                  <a:gd name="connsiteX12-7495" fmla="*/ 821902 w 2053521"/>
                  <a:gd name="connsiteY12-7496" fmla="*/ 2167002 h 2561350"/>
                  <a:gd name="connsiteX13-7497" fmla="*/ 128977 w 2053521"/>
                  <a:gd name="connsiteY13-7498" fmla="*/ 2200159 h 2561350"/>
                  <a:gd name="connsiteX14-7499" fmla="*/ 0 w 2053521"/>
                  <a:gd name="connsiteY14-7500" fmla="*/ 1657531 h 2561350"/>
                  <a:gd name="connsiteX15-7501" fmla="*/ 257433 w 2053521"/>
                  <a:gd name="connsiteY15-7502" fmla="*/ 1557347 h 2561350"/>
                  <a:gd name="connsiteX16-7503" fmla="*/ 239483 w 2053521"/>
                  <a:gd name="connsiteY16-7504" fmla="*/ 1049619 h 2561350"/>
                  <a:gd name="connsiteX17-7505" fmla="*/ 29065 w 2053521"/>
                  <a:gd name="connsiteY17-7506" fmla="*/ 1005469 h 2561350"/>
                  <a:gd name="connsiteX18-7507" fmla="*/ 100444 w 2053521"/>
                  <a:gd name="connsiteY18-7508" fmla="*/ 369408 h 2561350"/>
                  <a:gd name="connsiteX19-7509" fmla="*/ 826873 w 2053521"/>
                  <a:gd name="connsiteY19-7510" fmla="*/ 389002 h 2561350"/>
                  <a:gd name="connsiteX20-7511" fmla="*/ 791969 w 2053521"/>
                  <a:gd name="connsiteY20-7512" fmla="*/ 283670 h 2561350"/>
                  <a:gd name="connsiteX21-7513" fmla="*/ 1027712 w 2053521"/>
                  <a:gd name="connsiteY21-7514" fmla="*/ 3 h 2561350"/>
                  <a:gd name="connsiteX0-7515" fmla="*/ 1014747 w 2040556"/>
                  <a:gd name="connsiteY0-7516" fmla="*/ 3 h 2561350"/>
                  <a:gd name="connsiteX1-7517" fmla="*/ 1229060 w 2040556"/>
                  <a:gd name="connsiteY1-7518" fmla="*/ 286050 h 2561350"/>
                  <a:gd name="connsiteX2-7519" fmla="*/ 1206924 w 2040556"/>
                  <a:gd name="connsiteY2-7520" fmla="*/ 389002 h 2561350"/>
                  <a:gd name="connsiteX3-7521" fmla="*/ 1954419 w 2040556"/>
                  <a:gd name="connsiteY3-7522" fmla="*/ 344364 h 2561350"/>
                  <a:gd name="connsiteX4-7523" fmla="*/ 2036260 w 2040556"/>
                  <a:gd name="connsiteY4-7524" fmla="*/ 926667 h 2561350"/>
                  <a:gd name="connsiteX5-7525" fmla="*/ 1849752 w 2040556"/>
                  <a:gd name="connsiteY5-7526" fmla="*/ 1056790 h 2561350"/>
                  <a:gd name="connsiteX6-7527" fmla="*/ 1811756 w 2040556"/>
                  <a:gd name="connsiteY6-7528" fmla="*/ 1531159 h 2561350"/>
                  <a:gd name="connsiteX7-7529" fmla="*/ 2029451 w 2040556"/>
                  <a:gd name="connsiteY7-7530" fmla="*/ 1619452 h 2561350"/>
                  <a:gd name="connsiteX8-7531" fmla="*/ 1938318 w 2040556"/>
                  <a:gd name="connsiteY8-7532" fmla="*/ 2180265 h 2561350"/>
                  <a:gd name="connsiteX9-7533" fmla="*/ 1209187 w 2040556"/>
                  <a:gd name="connsiteY9-7534" fmla="*/ 2167002 h 2561350"/>
                  <a:gd name="connsiteX10-7535" fmla="*/ 1229060 w 2040556"/>
                  <a:gd name="connsiteY10-7536" fmla="*/ 2275300 h 2561350"/>
                  <a:gd name="connsiteX11-7537" fmla="*/ 779004 w 2040556"/>
                  <a:gd name="connsiteY11-7538" fmla="*/ 2277680 h 2561350"/>
                  <a:gd name="connsiteX12-7539" fmla="*/ 808937 w 2040556"/>
                  <a:gd name="connsiteY12-7540" fmla="*/ 2167002 h 2561350"/>
                  <a:gd name="connsiteX13-7541" fmla="*/ 116012 w 2040556"/>
                  <a:gd name="connsiteY13-7542" fmla="*/ 2200159 h 2561350"/>
                  <a:gd name="connsiteX14-7543" fmla="*/ 0 w 2040556"/>
                  <a:gd name="connsiteY14-7544" fmla="*/ 1657530 h 2561350"/>
                  <a:gd name="connsiteX15-7545" fmla="*/ 244468 w 2040556"/>
                  <a:gd name="connsiteY15-7546" fmla="*/ 1557347 h 2561350"/>
                  <a:gd name="connsiteX16-7547" fmla="*/ 226518 w 2040556"/>
                  <a:gd name="connsiteY16-7548" fmla="*/ 1049619 h 2561350"/>
                  <a:gd name="connsiteX17-7549" fmla="*/ 16100 w 2040556"/>
                  <a:gd name="connsiteY17-7550" fmla="*/ 1005469 h 2561350"/>
                  <a:gd name="connsiteX18-7551" fmla="*/ 87479 w 2040556"/>
                  <a:gd name="connsiteY18-7552" fmla="*/ 369408 h 2561350"/>
                  <a:gd name="connsiteX19-7553" fmla="*/ 813908 w 2040556"/>
                  <a:gd name="connsiteY19-7554" fmla="*/ 389002 h 2561350"/>
                  <a:gd name="connsiteX20-7555" fmla="*/ 779004 w 2040556"/>
                  <a:gd name="connsiteY20-7556" fmla="*/ 283670 h 2561350"/>
                  <a:gd name="connsiteX21-7557" fmla="*/ 1014747 w 2040556"/>
                  <a:gd name="connsiteY21-7558" fmla="*/ 3 h 2561350"/>
                  <a:gd name="connsiteX0-7559" fmla="*/ 1014747 w 2040556"/>
                  <a:gd name="connsiteY0-7560" fmla="*/ 3 h 2561350"/>
                  <a:gd name="connsiteX1-7561" fmla="*/ 1229060 w 2040556"/>
                  <a:gd name="connsiteY1-7562" fmla="*/ 286050 h 2561350"/>
                  <a:gd name="connsiteX2-7563" fmla="*/ 1206924 w 2040556"/>
                  <a:gd name="connsiteY2-7564" fmla="*/ 389002 h 2561350"/>
                  <a:gd name="connsiteX3-7565" fmla="*/ 1954419 w 2040556"/>
                  <a:gd name="connsiteY3-7566" fmla="*/ 344364 h 2561350"/>
                  <a:gd name="connsiteX4-7567" fmla="*/ 2036260 w 2040556"/>
                  <a:gd name="connsiteY4-7568" fmla="*/ 926667 h 2561350"/>
                  <a:gd name="connsiteX5-7569" fmla="*/ 1849752 w 2040556"/>
                  <a:gd name="connsiteY5-7570" fmla="*/ 1056790 h 2561350"/>
                  <a:gd name="connsiteX6-7571" fmla="*/ 1811756 w 2040556"/>
                  <a:gd name="connsiteY6-7572" fmla="*/ 1531159 h 2561350"/>
                  <a:gd name="connsiteX7-7573" fmla="*/ 2029451 w 2040556"/>
                  <a:gd name="connsiteY7-7574" fmla="*/ 1619452 h 2561350"/>
                  <a:gd name="connsiteX8-7575" fmla="*/ 1938318 w 2040556"/>
                  <a:gd name="connsiteY8-7576" fmla="*/ 2180265 h 2561350"/>
                  <a:gd name="connsiteX9-7577" fmla="*/ 1209187 w 2040556"/>
                  <a:gd name="connsiteY9-7578" fmla="*/ 2167002 h 2561350"/>
                  <a:gd name="connsiteX10-7579" fmla="*/ 1229060 w 2040556"/>
                  <a:gd name="connsiteY10-7580" fmla="*/ 2275300 h 2561350"/>
                  <a:gd name="connsiteX11-7581" fmla="*/ 779004 w 2040556"/>
                  <a:gd name="connsiteY11-7582" fmla="*/ 2277680 h 2561350"/>
                  <a:gd name="connsiteX12-7583" fmla="*/ 808937 w 2040556"/>
                  <a:gd name="connsiteY12-7584" fmla="*/ 2167002 h 2561350"/>
                  <a:gd name="connsiteX13-7585" fmla="*/ 116012 w 2040556"/>
                  <a:gd name="connsiteY13-7586" fmla="*/ 2200159 h 2561350"/>
                  <a:gd name="connsiteX14-7587" fmla="*/ 0 w 2040556"/>
                  <a:gd name="connsiteY14-7588" fmla="*/ 1657530 h 2561350"/>
                  <a:gd name="connsiteX15-7589" fmla="*/ 244468 w 2040556"/>
                  <a:gd name="connsiteY15-7590" fmla="*/ 1557347 h 2561350"/>
                  <a:gd name="connsiteX16-7591" fmla="*/ 226518 w 2040556"/>
                  <a:gd name="connsiteY16-7592" fmla="*/ 1049619 h 2561350"/>
                  <a:gd name="connsiteX17-7593" fmla="*/ 16100 w 2040556"/>
                  <a:gd name="connsiteY17-7594" fmla="*/ 1005469 h 2561350"/>
                  <a:gd name="connsiteX18-7595" fmla="*/ 87479 w 2040556"/>
                  <a:gd name="connsiteY18-7596" fmla="*/ 369408 h 2561350"/>
                  <a:gd name="connsiteX19-7597" fmla="*/ 813908 w 2040556"/>
                  <a:gd name="connsiteY19-7598" fmla="*/ 389002 h 2561350"/>
                  <a:gd name="connsiteX20-7599" fmla="*/ 779004 w 2040556"/>
                  <a:gd name="connsiteY20-7600" fmla="*/ 283670 h 2561350"/>
                  <a:gd name="connsiteX21-7601" fmla="*/ 1014747 w 2040556"/>
                  <a:gd name="connsiteY21-7602" fmla="*/ 3 h 2561350"/>
                  <a:gd name="connsiteX0-7603" fmla="*/ 1014747 w 2040556"/>
                  <a:gd name="connsiteY0-7604" fmla="*/ 3 h 2561350"/>
                  <a:gd name="connsiteX1-7605" fmla="*/ 1229060 w 2040556"/>
                  <a:gd name="connsiteY1-7606" fmla="*/ 286050 h 2561350"/>
                  <a:gd name="connsiteX2-7607" fmla="*/ 1206924 w 2040556"/>
                  <a:gd name="connsiteY2-7608" fmla="*/ 389002 h 2561350"/>
                  <a:gd name="connsiteX3-7609" fmla="*/ 1954419 w 2040556"/>
                  <a:gd name="connsiteY3-7610" fmla="*/ 344364 h 2561350"/>
                  <a:gd name="connsiteX4-7611" fmla="*/ 2036260 w 2040556"/>
                  <a:gd name="connsiteY4-7612" fmla="*/ 926667 h 2561350"/>
                  <a:gd name="connsiteX5-7613" fmla="*/ 1849752 w 2040556"/>
                  <a:gd name="connsiteY5-7614" fmla="*/ 1056790 h 2561350"/>
                  <a:gd name="connsiteX6-7615" fmla="*/ 1811756 w 2040556"/>
                  <a:gd name="connsiteY6-7616" fmla="*/ 1531159 h 2561350"/>
                  <a:gd name="connsiteX7-7617" fmla="*/ 2029451 w 2040556"/>
                  <a:gd name="connsiteY7-7618" fmla="*/ 1619452 h 2561350"/>
                  <a:gd name="connsiteX8-7619" fmla="*/ 1938318 w 2040556"/>
                  <a:gd name="connsiteY8-7620" fmla="*/ 2180265 h 2561350"/>
                  <a:gd name="connsiteX9-7621" fmla="*/ 1209187 w 2040556"/>
                  <a:gd name="connsiteY9-7622" fmla="*/ 2167002 h 2561350"/>
                  <a:gd name="connsiteX10-7623" fmla="*/ 1229060 w 2040556"/>
                  <a:gd name="connsiteY10-7624" fmla="*/ 2275300 h 2561350"/>
                  <a:gd name="connsiteX11-7625" fmla="*/ 779004 w 2040556"/>
                  <a:gd name="connsiteY11-7626" fmla="*/ 2277680 h 2561350"/>
                  <a:gd name="connsiteX12-7627" fmla="*/ 808937 w 2040556"/>
                  <a:gd name="connsiteY12-7628" fmla="*/ 2167002 h 2561350"/>
                  <a:gd name="connsiteX13-7629" fmla="*/ 116012 w 2040556"/>
                  <a:gd name="connsiteY13-7630" fmla="*/ 2200159 h 2561350"/>
                  <a:gd name="connsiteX14-7631" fmla="*/ 0 w 2040556"/>
                  <a:gd name="connsiteY14-7632" fmla="*/ 1657530 h 2561350"/>
                  <a:gd name="connsiteX15-7633" fmla="*/ 244468 w 2040556"/>
                  <a:gd name="connsiteY15-7634" fmla="*/ 1557347 h 2561350"/>
                  <a:gd name="connsiteX16-7635" fmla="*/ 226518 w 2040556"/>
                  <a:gd name="connsiteY16-7636" fmla="*/ 1049619 h 2561350"/>
                  <a:gd name="connsiteX17-7637" fmla="*/ 16100 w 2040556"/>
                  <a:gd name="connsiteY17-7638" fmla="*/ 1005469 h 2561350"/>
                  <a:gd name="connsiteX18-7639" fmla="*/ 87479 w 2040556"/>
                  <a:gd name="connsiteY18-7640" fmla="*/ 369408 h 2561350"/>
                  <a:gd name="connsiteX19-7641" fmla="*/ 813908 w 2040556"/>
                  <a:gd name="connsiteY19-7642" fmla="*/ 389002 h 2561350"/>
                  <a:gd name="connsiteX20-7643" fmla="*/ 779004 w 2040556"/>
                  <a:gd name="connsiteY20-7644" fmla="*/ 283670 h 2561350"/>
                  <a:gd name="connsiteX21-7645" fmla="*/ 1014747 w 2040556"/>
                  <a:gd name="connsiteY21-7646" fmla="*/ 3 h 2561350"/>
                  <a:gd name="connsiteX0-7647" fmla="*/ 1014747 w 2040556"/>
                  <a:gd name="connsiteY0-7648" fmla="*/ 3 h 2561350"/>
                  <a:gd name="connsiteX1-7649" fmla="*/ 1229060 w 2040556"/>
                  <a:gd name="connsiteY1-7650" fmla="*/ 286050 h 2561350"/>
                  <a:gd name="connsiteX2-7651" fmla="*/ 1206924 w 2040556"/>
                  <a:gd name="connsiteY2-7652" fmla="*/ 389002 h 2561350"/>
                  <a:gd name="connsiteX3-7653" fmla="*/ 1954419 w 2040556"/>
                  <a:gd name="connsiteY3-7654" fmla="*/ 344364 h 2561350"/>
                  <a:gd name="connsiteX4-7655" fmla="*/ 2036260 w 2040556"/>
                  <a:gd name="connsiteY4-7656" fmla="*/ 926667 h 2561350"/>
                  <a:gd name="connsiteX5-7657" fmla="*/ 1849752 w 2040556"/>
                  <a:gd name="connsiteY5-7658" fmla="*/ 1056790 h 2561350"/>
                  <a:gd name="connsiteX6-7659" fmla="*/ 1811756 w 2040556"/>
                  <a:gd name="connsiteY6-7660" fmla="*/ 1531159 h 2561350"/>
                  <a:gd name="connsiteX7-7661" fmla="*/ 2029451 w 2040556"/>
                  <a:gd name="connsiteY7-7662" fmla="*/ 1619452 h 2561350"/>
                  <a:gd name="connsiteX8-7663" fmla="*/ 1938318 w 2040556"/>
                  <a:gd name="connsiteY8-7664" fmla="*/ 2180265 h 2561350"/>
                  <a:gd name="connsiteX9-7665" fmla="*/ 1209187 w 2040556"/>
                  <a:gd name="connsiteY9-7666" fmla="*/ 2167002 h 2561350"/>
                  <a:gd name="connsiteX10-7667" fmla="*/ 1229060 w 2040556"/>
                  <a:gd name="connsiteY10-7668" fmla="*/ 2275300 h 2561350"/>
                  <a:gd name="connsiteX11-7669" fmla="*/ 779004 w 2040556"/>
                  <a:gd name="connsiteY11-7670" fmla="*/ 2277680 h 2561350"/>
                  <a:gd name="connsiteX12-7671" fmla="*/ 808937 w 2040556"/>
                  <a:gd name="connsiteY12-7672" fmla="*/ 2167002 h 2561350"/>
                  <a:gd name="connsiteX13-7673" fmla="*/ 116012 w 2040556"/>
                  <a:gd name="connsiteY13-7674" fmla="*/ 2200159 h 2561350"/>
                  <a:gd name="connsiteX14-7675" fmla="*/ 0 w 2040556"/>
                  <a:gd name="connsiteY14-7676" fmla="*/ 1657530 h 2561350"/>
                  <a:gd name="connsiteX15-7677" fmla="*/ 244468 w 2040556"/>
                  <a:gd name="connsiteY15-7678" fmla="*/ 1557347 h 2561350"/>
                  <a:gd name="connsiteX16-7679" fmla="*/ 226518 w 2040556"/>
                  <a:gd name="connsiteY16-7680" fmla="*/ 1049619 h 2561350"/>
                  <a:gd name="connsiteX17-7681" fmla="*/ 16100 w 2040556"/>
                  <a:gd name="connsiteY17-7682" fmla="*/ 1005469 h 2561350"/>
                  <a:gd name="connsiteX18-7683" fmla="*/ 87479 w 2040556"/>
                  <a:gd name="connsiteY18-7684" fmla="*/ 369408 h 2561350"/>
                  <a:gd name="connsiteX19-7685" fmla="*/ 813908 w 2040556"/>
                  <a:gd name="connsiteY19-7686" fmla="*/ 389002 h 2561350"/>
                  <a:gd name="connsiteX20-7687" fmla="*/ 779004 w 2040556"/>
                  <a:gd name="connsiteY20-7688" fmla="*/ 283670 h 2561350"/>
                  <a:gd name="connsiteX21-7689" fmla="*/ 1014747 w 2040556"/>
                  <a:gd name="connsiteY21-7690" fmla="*/ 3 h 2561350"/>
                  <a:gd name="connsiteX0-7691" fmla="*/ 1014747 w 2040556"/>
                  <a:gd name="connsiteY0-7692" fmla="*/ 3 h 2561350"/>
                  <a:gd name="connsiteX1-7693" fmla="*/ 1229060 w 2040556"/>
                  <a:gd name="connsiteY1-7694" fmla="*/ 286050 h 2561350"/>
                  <a:gd name="connsiteX2-7695" fmla="*/ 1206924 w 2040556"/>
                  <a:gd name="connsiteY2-7696" fmla="*/ 389002 h 2561350"/>
                  <a:gd name="connsiteX3-7697" fmla="*/ 1954419 w 2040556"/>
                  <a:gd name="connsiteY3-7698" fmla="*/ 344364 h 2561350"/>
                  <a:gd name="connsiteX4-7699" fmla="*/ 2036260 w 2040556"/>
                  <a:gd name="connsiteY4-7700" fmla="*/ 926667 h 2561350"/>
                  <a:gd name="connsiteX5-7701" fmla="*/ 1849752 w 2040556"/>
                  <a:gd name="connsiteY5-7702" fmla="*/ 1056790 h 2561350"/>
                  <a:gd name="connsiteX6-7703" fmla="*/ 1811756 w 2040556"/>
                  <a:gd name="connsiteY6-7704" fmla="*/ 1531159 h 2561350"/>
                  <a:gd name="connsiteX7-7705" fmla="*/ 2029451 w 2040556"/>
                  <a:gd name="connsiteY7-7706" fmla="*/ 1619452 h 2561350"/>
                  <a:gd name="connsiteX8-7707" fmla="*/ 1938318 w 2040556"/>
                  <a:gd name="connsiteY8-7708" fmla="*/ 2180265 h 2561350"/>
                  <a:gd name="connsiteX9-7709" fmla="*/ 1209187 w 2040556"/>
                  <a:gd name="connsiteY9-7710" fmla="*/ 2167002 h 2561350"/>
                  <a:gd name="connsiteX10-7711" fmla="*/ 1229060 w 2040556"/>
                  <a:gd name="connsiteY10-7712" fmla="*/ 2275300 h 2561350"/>
                  <a:gd name="connsiteX11-7713" fmla="*/ 779004 w 2040556"/>
                  <a:gd name="connsiteY11-7714" fmla="*/ 2277680 h 2561350"/>
                  <a:gd name="connsiteX12-7715" fmla="*/ 808937 w 2040556"/>
                  <a:gd name="connsiteY12-7716" fmla="*/ 2167002 h 2561350"/>
                  <a:gd name="connsiteX13-7717" fmla="*/ 116012 w 2040556"/>
                  <a:gd name="connsiteY13-7718" fmla="*/ 2200159 h 2561350"/>
                  <a:gd name="connsiteX14-7719" fmla="*/ 0 w 2040556"/>
                  <a:gd name="connsiteY14-7720" fmla="*/ 1657530 h 2561350"/>
                  <a:gd name="connsiteX15-7721" fmla="*/ 248790 w 2040556"/>
                  <a:gd name="connsiteY15-7722" fmla="*/ 1561667 h 2561350"/>
                  <a:gd name="connsiteX16-7723" fmla="*/ 226518 w 2040556"/>
                  <a:gd name="connsiteY16-7724" fmla="*/ 1049619 h 2561350"/>
                  <a:gd name="connsiteX17-7725" fmla="*/ 16100 w 2040556"/>
                  <a:gd name="connsiteY17-7726" fmla="*/ 1005469 h 2561350"/>
                  <a:gd name="connsiteX18-7727" fmla="*/ 87479 w 2040556"/>
                  <a:gd name="connsiteY18-7728" fmla="*/ 369408 h 2561350"/>
                  <a:gd name="connsiteX19-7729" fmla="*/ 813908 w 2040556"/>
                  <a:gd name="connsiteY19-7730" fmla="*/ 389002 h 2561350"/>
                  <a:gd name="connsiteX20-7731" fmla="*/ 779004 w 2040556"/>
                  <a:gd name="connsiteY20-7732" fmla="*/ 283670 h 2561350"/>
                  <a:gd name="connsiteX21-7733" fmla="*/ 1014747 w 2040556"/>
                  <a:gd name="connsiteY21-7734" fmla="*/ 3 h 2561350"/>
                  <a:gd name="connsiteX0-7735" fmla="*/ 1014747 w 2040556"/>
                  <a:gd name="connsiteY0-7736" fmla="*/ 3 h 2561350"/>
                  <a:gd name="connsiteX1-7737" fmla="*/ 1229060 w 2040556"/>
                  <a:gd name="connsiteY1-7738" fmla="*/ 286050 h 2561350"/>
                  <a:gd name="connsiteX2-7739" fmla="*/ 1206924 w 2040556"/>
                  <a:gd name="connsiteY2-7740" fmla="*/ 389002 h 2561350"/>
                  <a:gd name="connsiteX3-7741" fmla="*/ 1954419 w 2040556"/>
                  <a:gd name="connsiteY3-7742" fmla="*/ 344364 h 2561350"/>
                  <a:gd name="connsiteX4-7743" fmla="*/ 2036260 w 2040556"/>
                  <a:gd name="connsiteY4-7744" fmla="*/ 926667 h 2561350"/>
                  <a:gd name="connsiteX5-7745" fmla="*/ 1849752 w 2040556"/>
                  <a:gd name="connsiteY5-7746" fmla="*/ 1056790 h 2561350"/>
                  <a:gd name="connsiteX6-7747" fmla="*/ 1811756 w 2040556"/>
                  <a:gd name="connsiteY6-7748" fmla="*/ 1531159 h 2561350"/>
                  <a:gd name="connsiteX7-7749" fmla="*/ 2029451 w 2040556"/>
                  <a:gd name="connsiteY7-7750" fmla="*/ 1619452 h 2561350"/>
                  <a:gd name="connsiteX8-7751" fmla="*/ 1938318 w 2040556"/>
                  <a:gd name="connsiteY8-7752" fmla="*/ 2180265 h 2561350"/>
                  <a:gd name="connsiteX9-7753" fmla="*/ 1209187 w 2040556"/>
                  <a:gd name="connsiteY9-7754" fmla="*/ 2167002 h 2561350"/>
                  <a:gd name="connsiteX10-7755" fmla="*/ 1229060 w 2040556"/>
                  <a:gd name="connsiteY10-7756" fmla="*/ 2275300 h 2561350"/>
                  <a:gd name="connsiteX11-7757" fmla="*/ 779004 w 2040556"/>
                  <a:gd name="connsiteY11-7758" fmla="*/ 2277680 h 2561350"/>
                  <a:gd name="connsiteX12-7759" fmla="*/ 808937 w 2040556"/>
                  <a:gd name="connsiteY12-7760" fmla="*/ 2167002 h 2561350"/>
                  <a:gd name="connsiteX13-7761" fmla="*/ 116012 w 2040556"/>
                  <a:gd name="connsiteY13-7762" fmla="*/ 2200159 h 2561350"/>
                  <a:gd name="connsiteX14-7763" fmla="*/ 0 w 2040556"/>
                  <a:gd name="connsiteY14-7764" fmla="*/ 1657530 h 2561350"/>
                  <a:gd name="connsiteX15-7765" fmla="*/ 248790 w 2040556"/>
                  <a:gd name="connsiteY15-7766" fmla="*/ 1553025 h 2561350"/>
                  <a:gd name="connsiteX16-7767" fmla="*/ 226518 w 2040556"/>
                  <a:gd name="connsiteY16-7768" fmla="*/ 1049619 h 2561350"/>
                  <a:gd name="connsiteX17-7769" fmla="*/ 16100 w 2040556"/>
                  <a:gd name="connsiteY17-7770" fmla="*/ 1005469 h 2561350"/>
                  <a:gd name="connsiteX18-7771" fmla="*/ 87479 w 2040556"/>
                  <a:gd name="connsiteY18-7772" fmla="*/ 369408 h 2561350"/>
                  <a:gd name="connsiteX19-7773" fmla="*/ 813908 w 2040556"/>
                  <a:gd name="connsiteY19-7774" fmla="*/ 389002 h 2561350"/>
                  <a:gd name="connsiteX20-7775" fmla="*/ 779004 w 2040556"/>
                  <a:gd name="connsiteY20-7776" fmla="*/ 283670 h 2561350"/>
                  <a:gd name="connsiteX21-7777" fmla="*/ 1014747 w 2040556"/>
                  <a:gd name="connsiteY21-7778" fmla="*/ 3 h 2561350"/>
                  <a:gd name="connsiteX0-7779" fmla="*/ 1014747 w 2040556"/>
                  <a:gd name="connsiteY0-7780" fmla="*/ 3 h 2561350"/>
                  <a:gd name="connsiteX1-7781" fmla="*/ 1229060 w 2040556"/>
                  <a:gd name="connsiteY1-7782" fmla="*/ 286050 h 2561350"/>
                  <a:gd name="connsiteX2-7783" fmla="*/ 1206924 w 2040556"/>
                  <a:gd name="connsiteY2-7784" fmla="*/ 389002 h 2561350"/>
                  <a:gd name="connsiteX3-7785" fmla="*/ 1954419 w 2040556"/>
                  <a:gd name="connsiteY3-7786" fmla="*/ 344364 h 2561350"/>
                  <a:gd name="connsiteX4-7787" fmla="*/ 2036260 w 2040556"/>
                  <a:gd name="connsiteY4-7788" fmla="*/ 926667 h 2561350"/>
                  <a:gd name="connsiteX5-7789" fmla="*/ 1849752 w 2040556"/>
                  <a:gd name="connsiteY5-7790" fmla="*/ 1056790 h 2561350"/>
                  <a:gd name="connsiteX6-7791" fmla="*/ 1811756 w 2040556"/>
                  <a:gd name="connsiteY6-7792" fmla="*/ 1531159 h 2561350"/>
                  <a:gd name="connsiteX7-7793" fmla="*/ 2029451 w 2040556"/>
                  <a:gd name="connsiteY7-7794" fmla="*/ 1619452 h 2561350"/>
                  <a:gd name="connsiteX8-7795" fmla="*/ 1938318 w 2040556"/>
                  <a:gd name="connsiteY8-7796" fmla="*/ 2180265 h 2561350"/>
                  <a:gd name="connsiteX9-7797" fmla="*/ 1209187 w 2040556"/>
                  <a:gd name="connsiteY9-7798" fmla="*/ 2167002 h 2561350"/>
                  <a:gd name="connsiteX10-7799" fmla="*/ 1229060 w 2040556"/>
                  <a:gd name="connsiteY10-7800" fmla="*/ 2275300 h 2561350"/>
                  <a:gd name="connsiteX11-7801" fmla="*/ 779004 w 2040556"/>
                  <a:gd name="connsiteY11-7802" fmla="*/ 2277680 h 2561350"/>
                  <a:gd name="connsiteX12-7803" fmla="*/ 808937 w 2040556"/>
                  <a:gd name="connsiteY12-7804" fmla="*/ 2167002 h 2561350"/>
                  <a:gd name="connsiteX13-7805" fmla="*/ 116012 w 2040556"/>
                  <a:gd name="connsiteY13-7806" fmla="*/ 2200159 h 2561350"/>
                  <a:gd name="connsiteX14-7807" fmla="*/ 0 w 2040556"/>
                  <a:gd name="connsiteY14-7808" fmla="*/ 1657530 h 2561350"/>
                  <a:gd name="connsiteX15-7809" fmla="*/ 248790 w 2040556"/>
                  <a:gd name="connsiteY15-7810" fmla="*/ 1553025 h 2561350"/>
                  <a:gd name="connsiteX16-7811" fmla="*/ 226518 w 2040556"/>
                  <a:gd name="connsiteY16-7812" fmla="*/ 1049619 h 2561350"/>
                  <a:gd name="connsiteX17-7813" fmla="*/ 16100 w 2040556"/>
                  <a:gd name="connsiteY17-7814" fmla="*/ 1005469 h 2561350"/>
                  <a:gd name="connsiteX18-7815" fmla="*/ 87479 w 2040556"/>
                  <a:gd name="connsiteY18-7816" fmla="*/ 369408 h 2561350"/>
                  <a:gd name="connsiteX19-7817" fmla="*/ 813908 w 2040556"/>
                  <a:gd name="connsiteY19-7818" fmla="*/ 389002 h 2561350"/>
                  <a:gd name="connsiteX20-7819" fmla="*/ 779004 w 2040556"/>
                  <a:gd name="connsiteY20-7820" fmla="*/ 283670 h 2561350"/>
                  <a:gd name="connsiteX21-7821" fmla="*/ 1014747 w 2040556"/>
                  <a:gd name="connsiteY21-7822" fmla="*/ 3 h 2561350"/>
                  <a:gd name="connsiteX0-7823" fmla="*/ 1014747 w 2040556"/>
                  <a:gd name="connsiteY0-7824" fmla="*/ 3 h 2561350"/>
                  <a:gd name="connsiteX1-7825" fmla="*/ 1229060 w 2040556"/>
                  <a:gd name="connsiteY1-7826" fmla="*/ 286050 h 2561350"/>
                  <a:gd name="connsiteX2-7827" fmla="*/ 1206924 w 2040556"/>
                  <a:gd name="connsiteY2-7828" fmla="*/ 389002 h 2561350"/>
                  <a:gd name="connsiteX3-7829" fmla="*/ 1954419 w 2040556"/>
                  <a:gd name="connsiteY3-7830" fmla="*/ 344364 h 2561350"/>
                  <a:gd name="connsiteX4-7831" fmla="*/ 2036260 w 2040556"/>
                  <a:gd name="connsiteY4-7832" fmla="*/ 926667 h 2561350"/>
                  <a:gd name="connsiteX5-7833" fmla="*/ 1849752 w 2040556"/>
                  <a:gd name="connsiteY5-7834" fmla="*/ 1056790 h 2561350"/>
                  <a:gd name="connsiteX6-7835" fmla="*/ 1811756 w 2040556"/>
                  <a:gd name="connsiteY6-7836" fmla="*/ 1531159 h 2561350"/>
                  <a:gd name="connsiteX7-7837" fmla="*/ 2029451 w 2040556"/>
                  <a:gd name="connsiteY7-7838" fmla="*/ 1619452 h 2561350"/>
                  <a:gd name="connsiteX8-7839" fmla="*/ 1938318 w 2040556"/>
                  <a:gd name="connsiteY8-7840" fmla="*/ 2180265 h 2561350"/>
                  <a:gd name="connsiteX9-7841" fmla="*/ 1209187 w 2040556"/>
                  <a:gd name="connsiteY9-7842" fmla="*/ 2167002 h 2561350"/>
                  <a:gd name="connsiteX10-7843" fmla="*/ 1229060 w 2040556"/>
                  <a:gd name="connsiteY10-7844" fmla="*/ 2275300 h 2561350"/>
                  <a:gd name="connsiteX11-7845" fmla="*/ 779004 w 2040556"/>
                  <a:gd name="connsiteY11-7846" fmla="*/ 2277680 h 2561350"/>
                  <a:gd name="connsiteX12-7847" fmla="*/ 808937 w 2040556"/>
                  <a:gd name="connsiteY12-7848" fmla="*/ 2167002 h 2561350"/>
                  <a:gd name="connsiteX13-7849" fmla="*/ 116012 w 2040556"/>
                  <a:gd name="connsiteY13-7850" fmla="*/ 2200159 h 2561350"/>
                  <a:gd name="connsiteX14-7851" fmla="*/ 0 w 2040556"/>
                  <a:gd name="connsiteY14-7852" fmla="*/ 1657530 h 2561350"/>
                  <a:gd name="connsiteX15-7853" fmla="*/ 248790 w 2040556"/>
                  <a:gd name="connsiteY15-7854" fmla="*/ 1553025 h 2561350"/>
                  <a:gd name="connsiteX16-7855" fmla="*/ 226518 w 2040556"/>
                  <a:gd name="connsiteY16-7856" fmla="*/ 1049619 h 2561350"/>
                  <a:gd name="connsiteX17-7857" fmla="*/ 16100 w 2040556"/>
                  <a:gd name="connsiteY17-7858" fmla="*/ 1005469 h 2561350"/>
                  <a:gd name="connsiteX18-7859" fmla="*/ 87479 w 2040556"/>
                  <a:gd name="connsiteY18-7860" fmla="*/ 369408 h 2561350"/>
                  <a:gd name="connsiteX19-7861" fmla="*/ 813908 w 2040556"/>
                  <a:gd name="connsiteY19-7862" fmla="*/ 389002 h 2561350"/>
                  <a:gd name="connsiteX20-7863" fmla="*/ 779004 w 2040556"/>
                  <a:gd name="connsiteY20-7864" fmla="*/ 283670 h 2561350"/>
                  <a:gd name="connsiteX21-7865" fmla="*/ 1014747 w 2040556"/>
                  <a:gd name="connsiteY21-7866" fmla="*/ 3 h 2561350"/>
                  <a:gd name="connsiteX0-7867" fmla="*/ 1014747 w 2040556"/>
                  <a:gd name="connsiteY0-7868" fmla="*/ 3 h 2561350"/>
                  <a:gd name="connsiteX1-7869" fmla="*/ 1229060 w 2040556"/>
                  <a:gd name="connsiteY1-7870" fmla="*/ 286050 h 2561350"/>
                  <a:gd name="connsiteX2-7871" fmla="*/ 1206924 w 2040556"/>
                  <a:gd name="connsiteY2-7872" fmla="*/ 389002 h 2561350"/>
                  <a:gd name="connsiteX3-7873" fmla="*/ 1954419 w 2040556"/>
                  <a:gd name="connsiteY3-7874" fmla="*/ 344364 h 2561350"/>
                  <a:gd name="connsiteX4-7875" fmla="*/ 2036260 w 2040556"/>
                  <a:gd name="connsiteY4-7876" fmla="*/ 926667 h 2561350"/>
                  <a:gd name="connsiteX5-7877" fmla="*/ 1849752 w 2040556"/>
                  <a:gd name="connsiteY5-7878" fmla="*/ 1056790 h 2561350"/>
                  <a:gd name="connsiteX6-7879" fmla="*/ 1811756 w 2040556"/>
                  <a:gd name="connsiteY6-7880" fmla="*/ 1531159 h 2561350"/>
                  <a:gd name="connsiteX7-7881" fmla="*/ 2029451 w 2040556"/>
                  <a:gd name="connsiteY7-7882" fmla="*/ 1619452 h 2561350"/>
                  <a:gd name="connsiteX8-7883" fmla="*/ 1938318 w 2040556"/>
                  <a:gd name="connsiteY8-7884" fmla="*/ 2180265 h 2561350"/>
                  <a:gd name="connsiteX9-7885" fmla="*/ 1209187 w 2040556"/>
                  <a:gd name="connsiteY9-7886" fmla="*/ 2167002 h 2561350"/>
                  <a:gd name="connsiteX10-7887" fmla="*/ 1229060 w 2040556"/>
                  <a:gd name="connsiteY10-7888" fmla="*/ 2275300 h 2561350"/>
                  <a:gd name="connsiteX11-7889" fmla="*/ 779004 w 2040556"/>
                  <a:gd name="connsiteY11-7890" fmla="*/ 2277680 h 2561350"/>
                  <a:gd name="connsiteX12-7891" fmla="*/ 808937 w 2040556"/>
                  <a:gd name="connsiteY12-7892" fmla="*/ 2167002 h 2561350"/>
                  <a:gd name="connsiteX13-7893" fmla="*/ 116012 w 2040556"/>
                  <a:gd name="connsiteY13-7894" fmla="*/ 2200159 h 2561350"/>
                  <a:gd name="connsiteX14-7895" fmla="*/ 0 w 2040556"/>
                  <a:gd name="connsiteY14-7896" fmla="*/ 1657530 h 2561350"/>
                  <a:gd name="connsiteX15-7897" fmla="*/ 248790 w 2040556"/>
                  <a:gd name="connsiteY15-7898" fmla="*/ 1553025 h 2561350"/>
                  <a:gd name="connsiteX16-7899" fmla="*/ 226518 w 2040556"/>
                  <a:gd name="connsiteY16-7900" fmla="*/ 1049619 h 2561350"/>
                  <a:gd name="connsiteX17-7901" fmla="*/ 16100 w 2040556"/>
                  <a:gd name="connsiteY17-7902" fmla="*/ 1005469 h 2561350"/>
                  <a:gd name="connsiteX18-7903" fmla="*/ 87479 w 2040556"/>
                  <a:gd name="connsiteY18-7904" fmla="*/ 369408 h 2561350"/>
                  <a:gd name="connsiteX19-7905" fmla="*/ 813908 w 2040556"/>
                  <a:gd name="connsiteY19-7906" fmla="*/ 389002 h 2561350"/>
                  <a:gd name="connsiteX20-7907" fmla="*/ 779004 w 2040556"/>
                  <a:gd name="connsiteY20-7908" fmla="*/ 283670 h 2561350"/>
                  <a:gd name="connsiteX21-7909" fmla="*/ 1014747 w 2040556"/>
                  <a:gd name="connsiteY21-7910" fmla="*/ 3 h 2561350"/>
                  <a:gd name="connsiteX0-7911" fmla="*/ 1014747 w 2040556"/>
                  <a:gd name="connsiteY0-7912" fmla="*/ 3 h 2561350"/>
                  <a:gd name="connsiteX1-7913" fmla="*/ 1229060 w 2040556"/>
                  <a:gd name="connsiteY1-7914" fmla="*/ 286050 h 2561350"/>
                  <a:gd name="connsiteX2-7915" fmla="*/ 1206924 w 2040556"/>
                  <a:gd name="connsiteY2-7916" fmla="*/ 389002 h 2561350"/>
                  <a:gd name="connsiteX3-7917" fmla="*/ 1954419 w 2040556"/>
                  <a:gd name="connsiteY3-7918" fmla="*/ 344364 h 2561350"/>
                  <a:gd name="connsiteX4-7919" fmla="*/ 2036260 w 2040556"/>
                  <a:gd name="connsiteY4-7920" fmla="*/ 926667 h 2561350"/>
                  <a:gd name="connsiteX5-7921" fmla="*/ 1849752 w 2040556"/>
                  <a:gd name="connsiteY5-7922" fmla="*/ 1056790 h 2561350"/>
                  <a:gd name="connsiteX6-7923" fmla="*/ 1811756 w 2040556"/>
                  <a:gd name="connsiteY6-7924" fmla="*/ 1531159 h 2561350"/>
                  <a:gd name="connsiteX7-7925" fmla="*/ 2029451 w 2040556"/>
                  <a:gd name="connsiteY7-7926" fmla="*/ 1619452 h 2561350"/>
                  <a:gd name="connsiteX8-7927" fmla="*/ 1938318 w 2040556"/>
                  <a:gd name="connsiteY8-7928" fmla="*/ 2180265 h 2561350"/>
                  <a:gd name="connsiteX9-7929" fmla="*/ 1209187 w 2040556"/>
                  <a:gd name="connsiteY9-7930" fmla="*/ 2167002 h 2561350"/>
                  <a:gd name="connsiteX10-7931" fmla="*/ 1229060 w 2040556"/>
                  <a:gd name="connsiteY10-7932" fmla="*/ 2275300 h 2561350"/>
                  <a:gd name="connsiteX11-7933" fmla="*/ 779004 w 2040556"/>
                  <a:gd name="connsiteY11-7934" fmla="*/ 2277680 h 2561350"/>
                  <a:gd name="connsiteX12-7935" fmla="*/ 808937 w 2040556"/>
                  <a:gd name="connsiteY12-7936" fmla="*/ 2167002 h 2561350"/>
                  <a:gd name="connsiteX13-7937" fmla="*/ 116012 w 2040556"/>
                  <a:gd name="connsiteY13-7938" fmla="*/ 2200159 h 2561350"/>
                  <a:gd name="connsiteX14-7939" fmla="*/ 0 w 2040556"/>
                  <a:gd name="connsiteY14-7940" fmla="*/ 1657530 h 2561350"/>
                  <a:gd name="connsiteX15-7941" fmla="*/ 248790 w 2040556"/>
                  <a:gd name="connsiteY15-7942" fmla="*/ 1553025 h 2561350"/>
                  <a:gd name="connsiteX16-7943" fmla="*/ 226518 w 2040556"/>
                  <a:gd name="connsiteY16-7944" fmla="*/ 1049619 h 2561350"/>
                  <a:gd name="connsiteX17-7945" fmla="*/ 16100 w 2040556"/>
                  <a:gd name="connsiteY17-7946" fmla="*/ 1005469 h 2561350"/>
                  <a:gd name="connsiteX18-7947" fmla="*/ 87479 w 2040556"/>
                  <a:gd name="connsiteY18-7948" fmla="*/ 369408 h 2561350"/>
                  <a:gd name="connsiteX19-7949" fmla="*/ 813908 w 2040556"/>
                  <a:gd name="connsiteY19-7950" fmla="*/ 389002 h 2561350"/>
                  <a:gd name="connsiteX20-7951" fmla="*/ 779004 w 2040556"/>
                  <a:gd name="connsiteY20-7952" fmla="*/ 283670 h 2561350"/>
                  <a:gd name="connsiteX21-7953" fmla="*/ 1014747 w 2040556"/>
                  <a:gd name="connsiteY21-7954" fmla="*/ 3 h 2561350"/>
                  <a:gd name="connsiteX0-7955" fmla="*/ 1014747 w 2040556"/>
                  <a:gd name="connsiteY0-7956" fmla="*/ 3 h 2561350"/>
                  <a:gd name="connsiteX1-7957" fmla="*/ 1229060 w 2040556"/>
                  <a:gd name="connsiteY1-7958" fmla="*/ 286050 h 2561350"/>
                  <a:gd name="connsiteX2-7959" fmla="*/ 1206924 w 2040556"/>
                  <a:gd name="connsiteY2-7960" fmla="*/ 389002 h 2561350"/>
                  <a:gd name="connsiteX3-7961" fmla="*/ 1954419 w 2040556"/>
                  <a:gd name="connsiteY3-7962" fmla="*/ 344364 h 2561350"/>
                  <a:gd name="connsiteX4-7963" fmla="*/ 2036260 w 2040556"/>
                  <a:gd name="connsiteY4-7964" fmla="*/ 926667 h 2561350"/>
                  <a:gd name="connsiteX5-7965" fmla="*/ 1849752 w 2040556"/>
                  <a:gd name="connsiteY5-7966" fmla="*/ 1056790 h 2561350"/>
                  <a:gd name="connsiteX6-7967" fmla="*/ 1811756 w 2040556"/>
                  <a:gd name="connsiteY6-7968" fmla="*/ 1531159 h 2561350"/>
                  <a:gd name="connsiteX7-7969" fmla="*/ 2029451 w 2040556"/>
                  <a:gd name="connsiteY7-7970" fmla="*/ 1619452 h 2561350"/>
                  <a:gd name="connsiteX8-7971" fmla="*/ 1938318 w 2040556"/>
                  <a:gd name="connsiteY8-7972" fmla="*/ 2180265 h 2561350"/>
                  <a:gd name="connsiteX9-7973" fmla="*/ 1209187 w 2040556"/>
                  <a:gd name="connsiteY9-7974" fmla="*/ 2167002 h 2561350"/>
                  <a:gd name="connsiteX10-7975" fmla="*/ 1229060 w 2040556"/>
                  <a:gd name="connsiteY10-7976" fmla="*/ 2275300 h 2561350"/>
                  <a:gd name="connsiteX11-7977" fmla="*/ 779004 w 2040556"/>
                  <a:gd name="connsiteY11-7978" fmla="*/ 2277680 h 2561350"/>
                  <a:gd name="connsiteX12-7979" fmla="*/ 808937 w 2040556"/>
                  <a:gd name="connsiteY12-7980" fmla="*/ 2167002 h 2561350"/>
                  <a:gd name="connsiteX13-7981" fmla="*/ 116012 w 2040556"/>
                  <a:gd name="connsiteY13-7982" fmla="*/ 2200159 h 2561350"/>
                  <a:gd name="connsiteX14-7983" fmla="*/ 0 w 2040556"/>
                  <a:gd name="connsiteY14-7984" fmla="*/ 1657530 h 2561350"/>
                  <a:gd name="connsiteX15-7985" fmla="*/ 248790 w 2040556"/>
                  <a:gd name="connsiteY15-7986" fmla="*/ 1553025 h 2561350"/>
                  <a:gd name="connsiteX16-7987" fmla="*/ 226518 w 2040556"/>
                  <a:gd name="connsiteY16-7988" fmla="*/ 1049619 h 2561350"/>
                  <a:gd name="connsiteX17-7989" fmla="*/ 16100 w 2040556"/>
                  <a:gd name="connsiteY17-7990" fmla="*/ 1005469 h 2561350"/>
                  <a:gd name="connsiteX18-7991" fmla="*/ 87479 w 2040556"/>
                  <a:gd name="connsiteY18-7992" fmla="*/ 369408 h 2561350"/>
                  <a:gd name="connsiteX19-7993" fmla="*/ 813908 w 2040556"/>
                  <a:gd name="connsiteY19-7994" fmla="*/ 389002 h 2561350"/>
                  <a:gd name="connsiteX20-7995" fmla="*/ 779004 w 2040556"/>
                  <a:gd name="connsiteY20-7996" fmla="*/ 283670 h 2561350"/>
                  <a:gd name="connsiteX21-7997" fmla="*/ 1014747 w 2040556"/>
                  <a:gd name="connsiteY21-7998" fmla="*/ 3 h 2561350"/>
                  <a:gd name="connsiteX0-7999" fmla="*/ 1014747 w 2040556"/>
                  <a:gd name="connsiteY0-8000" fmla="*/ 3 h 2561350"/>
                  <a:gd name="connsiteX1-8001" fmla="*/ 1229060 w 2040556"/>
                  <a:gd name="connsiteY1-8002" fmla="*/ 286050 h 2561350"/>
                  <a:gd name="connsiteX2-8003" fmla="*/ 1206924 w 2040556"/>
                  <a:gd name="connsiteY2-8004" fmla="*/ 389002 h 2561350"/>
                  <a:gd name="connsiteX3-8005" fmla="*/ 1954419 w 2040556"/>
                  <a:gd name="connsiteY3-8006" fmla="*/ 344364 h 2561350"/>
                  <a:gd name="connsiteX4-8007" fmla="*/ 2036260 w 2040556"/>
                  <a:gd name="connsiteY4-8008" fmla="*/ 926667 h 2561350"/>
                  <a:gd name="connsiteX5-8009" fmla="*/ 1849752 w 2040556"/>
                  <a:gd name="connsiteY5-8010" fmla="*/ 1056790 h 2561350"/>
                  <a:gd name="connsiteX6-8011" fmla="*/ 1811756 w 2040556"/>
                  <a:gd name="connsiteY6-8012" fmla="*/ 1531159 h 2561350"/>
                  <a:gd name="connsiteX7-8013" fmla="*/ 2029451 w 2040556"/>
                  <a:gd name="connsiteY7-8014" fmla="*/ 1619452 h 2561350"/>
                  <a:gd name="connsiteX8-8015" fmla="*/ 1938318 w 2040556"/>
                  <a:gd name="connsiteY8-8016" fmla="*/ 2180265 h 2561350"/>
                  <a:gd name="connsiteX9-8017" fmla="*/ 1209187 w 2040556"/>
                  <a:gd name="connsiteY9-8018" fmla="*/ 2167002 h 2561350"/>
                  <a:gd name="connsiteX10-8019" fmla="*/ 1229060 w 2040556"/>
                  <a:gd name="connsiteY10-8020" fmla="*/ 2275300 h 2561350"/>
                  <a:gd name="connsiteX11-8021" fmla="*/ 779004 w 2040556"/>
                  <a:gd name="connsiteY11-8022" fmla="*/ 2277680 h 2561350"/>
                  <a:gd name="connsiteX12-8023" fmla="*/ 808937 w 2040556"/>
                  <a:gd name="connsiteY12-8024" fmla="*/ 2167002 h 2561350"/>
                  <a:gd name="connsiteX13-8025" fmla="*/ 116012 w 2040556"/>
                  <a:gd name="connsiteY13-8026" fmla="*/ 2200159 h 2561350"/>
                  <a:gd name="connsiteX14-8027" fmla="*/ 0 w 2040556"/>
                  <a:gd name="connsiteY14-8028" fmla="*/ 1657530 h 2561350"/>
                  <a:gd name="connsiteX15-8029" fmla="*/ 248790 w 2040556"/>
                  <a:gd name="connsiteY15-8030" fmla="*/ 1553025 h 2561350"/>
                  <a:gd name="connsiteX16-8031" fmla="*/ 226518 w 2040556"/>
                  <a:gd name="connsiteY16-8032" fmla="*/ 1049619 h 2561350"/>
                  <a:gd name="connsiteX17-8033" fmla="*/ 16100 w 2040556"/>
                  <a:gd name="connsiteY17-8034" fmla="*/ 1005469 h 2561350"/>
                  <a:gd name="connsiteX18-8035" fmla="*/ 87479 w 2040556"/>
                  <a:gd name="connsiteY18-8036" fmla="*/ 369408 h 2561350"/>
                  <a:gd name="connsiteX19-8037" fmla="*/ 813908 w 2040556"/>
                  <a:gd name="connsiteY19-8038" fmla="*/ 389002 h 2561350"/>
                  <a:gd name="connsiteX20-8039" fmla="*/ 779004 w 2040556"/>
                  <a:gd name="connsiteY20-8040" fmla="*/ 283670 h 2561350"/>
                  <a:gd name="connsiteX21-8041" fmla="*/ 1014747 w 2040556"/>
                  <a:gd name="connsiteY21-8042" fmla="*/ 3 h 2561350"/>
                  <a:gd name="connsiteX0-8043" fmla="*/ 1014747 w 2040556"/>
                  <a:gd name="connsiteY0-8044" fmla="*/ 3 h 2561350"/>
                  <a:gd name="connsiteX1-8045" fmla="*/ 1229060 w 2040556"/>
                  <a:gd name="connsiteY1-8046" fmla="*/ 286050 h 2561350"/>
                  <a:gd name="connsiteX2-8047" fmla="*/ 1206924 w 2040556"/>
                  <a:gd name="connsiteY2-8048" fmla="*/ 389002 h 2561350"/>
                  <a:gd name="connsiteX3-8049" fmla="*/ 1954419 w 2040556"/>
                  <a:gd name="connsiteY3-8050" fmla="*/ 344364 h 2561350"/>
                  <a:gd name="connsiteX4-8051" fmla="*/ 2036260 w 2040556"/>
                  <a:gd name="connsiteY4-8052" fmla="*/ 926667 h 2561350"/>
                  <a:gd name="connsiteX5-8053" fmla="*/ 1849752 w 2040556"/>
                  <a:gd name="connsiteY5-8054" fmla="*/ 1056790 h 2561350"/>
                  <a:gd name="connsiteX6-8055" fmla="*/ 1811756 w 2040556"/>
                  <a:gd name="connsiteY6-8056" fmla="*/ 1531159 h 2561350"/>
                  <a:gd name="connsiteX7-8057" fmla="*/ 2029451 w 2040556"/>
                  <a:gd name="connsiteY7-8058" fmla="*/ 1619452 h 2561350"/>
                  <a:gd name="connsiteX8-8059" fmla="*/ 1938318 w 2040556"/>
                  <a:gd name="connsiteY8-8060" fmla="*/ 2180265 h 2561350"/>
                  <a:gd name="connsiteX9-8061" fmla="*/ 1209187 w 2040556"/>
                  <a:gd name="connsiteY9-8062" fmla="*/ 2167002 h 2561350"/>
                  <a:gd name="connsiteX10-8063" fmla="*/ 1229060 w 2040556"/>
                  <a:gd name="connsiteY10-8064" fmla="*/ 2275300 h 2561350"/>
                  <a:gd name="connsiteX11-8065" fmla="*/ 779004 w 2040556"/>
                  <a:gd name="connsiteY11-8066" fmla="*/ 2277680 h 2561350"/>
                  <a:gd name="connsiteX12-8067" fmla="*/ 808937 w 2040556"/>
                  <a:gd name="connsiteY12-8068" fmla="*/ 2167002 h 2561350"/>
                  <a:gd name="connsiteX13-8069" fmla="*/ 116012 w 2040556"/>
                  <a:gd name="connsiteY13-8070" fmla="*/ 2200159 h 2561350"/>
                  <a:gd name="connsiteX14-8071" fmla="*/ 0 w 2040556"/>
                  <a:gd name="connsiteY14-8072" fmla="*/ 1657530 h 2561350"/>
                  <a:gd name="connsiteX15-8073" fmla="*/ 248790 w 2040556"/>
                  <a:gd name="connsiteY15-8074" fmla="*/ 1553025 h 2561350"/>
                  <a:gd name="connsiteX16-8075" fmla="*/ 226518 w 2040556"/>
                  <a:gd name="connsiteY16-8076" fmla="*/ 1049619 h 2561350"/>
                  <a:gd name="connsiteX17-8077" fmla="*/ 16100 w 2040556"/>
                  <a:gd name="connsiteY17-8078" fmla="*/ 1005469 h 2561350"/>
                  <a:gd name="connsiteX18-8079" fmla="*/ 87479 w 2040556"/>
                  <a:gd name="connsiteY18-8080" fmla="*/ 369408 h 2561350"/>
                  <a:gd name="connsiteX19-8081" fmla="*/ 813908 w 2040556"/>
                  <a:gd name="connsiteY19-8082" fmla="*/ 389002 h 2561350"/>
                  <a:gd name="connsiteX20-8083" fmla="*/ 779004 w 2040556"/>
                  <a:gd name="connsiteY20-8084" fmla="*/ 283670 h 2561350"/>
                  <a:gd name="connsiteX21-8085" fmla="*/ 1014747 w 2040556"/>
                  <a:gd name="connsiteY21-8086" fmla="*/ 3 h 2561350"/>
                  <a:gd name="connsiteX0-8087" fmla="*/ 1014747 w 2040556"/>
                  <a:gd name="connsiteY0-8088" fmla="*/ 3 h 2561350"/>
                  <a:gd name="connsiteX1-8089" fmla="*/ 1229060 w 2040556"/>
                  <a:gd name="connsiteY1-8090" fmla="*/ 286050 h 2561350"/>
                  <a:gd name="connsiteX2-8091" fmla="*/ 1206924 w 2040556"/>
                  <a:gd name="connsiteY2-8092" fmla="*/ 389002 h 2561350"/>
                  <a:gd name="connsiteX3-8093" fmla="*/ 1954419 w 2040556"/>
                  <a:gd name="connsiteY3-8094" fmla="*/ 344364 h 2561350"/>
                  <a:gd name="connsiteX4-8095" fmla="*/ 2036260 w 2040556"/>
                  <a:gd name="connsiteY4-8096" fmla="*/ 926667 h 2561350"/>
                  <a:gd name="connsiteX5-8097" fmla="*/ 1849752 w 2040556"/>
                  <a:gd name="connsiteY5-8098" fmla="*/ 1056790 h 2561350"/>
                  <a:gd name="connsiteX6-8099" fmla="*/ 1811756 w 2040556"/>
                  <a:gd name="connsiteY6-8100" fmla="*/ 1531159 h 2561350"/>
                  <a:gd name="connsiteX7-8101" fmla="*/ 2029451 w 2040556"/>
                  <a:gd name="connsiteY7-8102" fmla="*/ 1619452 h 2561350"/>
                  <a:gd name="connsiteX8-8103" fmla="*/ 1938318 w 2040556"/>
                  <a:gd name="connsiteY8-8104" fmla="*/ 2180265 h 2561350"/>
                  <a:gd name="connsiteX9-8105" fmla="*/ 1209187 w 2040556"/>
                  <a:gd name="connsiteY9-8106" fmla="*/ 2167002 h 2561350"/>
                  <a:gd name="connsiteX10-8107" fmla="*/ 1229060 w 2040556"/>
                  <a:gd name="connsiteY10-8108" fmla="*/ 2275300 h 2561350"/>
                  <a:gd name="connsiteX11-8109" fmla="*/ 779004 w 2040556"/>
                  <a:gd name="connsiteY11-8110" fmla="*/ 2277680 h 2561350"/>
                  <a:gd name="connsiteX12-8111" fmla="*/ 808937 w 2040556"/>
                  <a:gd name="connsiteY12-8112" fmla="*/ 2167002 h 2561350"/>
                  <a:gd name="connsiteX13-8113" fmla="*/ 116012 w 2040556"/>
                  <a:gd name="connsiteY13-8114" fmla="*/ 2200159 h 2561350"/>
                  <a:gd name="connsiteX14-8115" fmla="*/ 0 w 2040556"/>
                  <a:gd name="connsiteY14-8116" fmla="*/ 1657530 h 2561350"/>
                  <a:gd name="connsiteX15-8117" fmla="*/ 248790 w 2040556"/>
                  <a:gd name="connsiteY15-8118" fmla="*/ 1553025 h 2561350"/>
                  <a:gd name="connsiteX16-8119" fmla="*/ 226518 w 2040556"/>
                  <a:gd name="connsiteY16-8120" fmla="*/ 1049619 h 2561350"/>
                  <a:gd name="connsiteX17-8121" fmla="*/ 16100 w 2040556"/>
                  <a:gd name="connsiteY17-8122" fmla="*/ 1005469 h 2561350"/>
                  <a:gd name="connsiteX18-8123" fmla="*/ 87479 w 2040556"/>
                  <a:gd name="connsiteY18-8124" fmla="*/ 369408 h 2561350"/>
                  <a:gd name="connsiteX19-8125" fmla="*/ 813908 w 2040556"/>
                  <a:gd name="connsiteY19-8126" fmla="*/ 389002 h 2561350"/>
                  <a:gd name="connsiteX20-8127" fmla="*/ 779004 w 2040556"/>
                  <a:gd name="connsiteY20-8128" fmla="*/ 283670 h 2561350"/>
                  <a:gd name="connsiteX21-8129" fmla="*/ 1014747 w 2040556"/>
                  <a:gd name="connsiteY21-8130" fmla="*/ 3 h 2561350"/>
                  <a:gd name="connsiteX0-8131" fmla="*/ 1014747 w 2040556"/>
                  <a:gd name="connsiteY0-8132" fmla="*/ 3 h 2561350"/>
                  <a:gd name="connsiteX1-8133" fmla="*/ 1229060 w 2040556"/>
                  <a:gd name="connsiteY1-8134" fmla="*/ 286050 h 2561350"/>
                  <a:gd name="connsiteX2-8135" fmla="*/ 1206924 w 2040556"/>
                  <a:gd name="connsiteY2-8136" fmla="*/ 389002 h 2561350"/>
                  <a:gd name="connsiteX3-8137" fmla="*/ 1954419 w 2040556"/>
                  <a:gd name="connsiteY3-8138" fmla="*/ 344364 h 2561350"/>
                  <a:gd name="connsiteX4-8139" fmla="*/ 2036260 w 2040556"/>
                  <a:gd name="connsiteY4-8140" fmla="*/ 926667 h 2561350"/>
                  <a:gd name="connsiteX5-8141" fmla="*/ 1849752 w 2040556"/>
                  <a:gd name="connsiteY5-8142" fmla="*/ 1056790 h 2561350"/>
                  <a:gd name="connsiteX6-8143" fmla="*/ 1811756 w 2040556"/>
                  <a:gd name="connsiteY6-8144" fmla="*/ 1531159 h 2561350"/>
                  <a:gd name="connsiteX7-8145" fmla="*/ 2029451 w 2040556"/>
                  <a:gd name="connsiteY7-8146" fmla="*/ 1619452 h 2561350"/>
                  <a:gd name="connsiteX8-8147" fmla="*/ 1938318 w 2040556"/>
                  <a:gd name="connsiteY8-8148" fmla="*/ 2180265 h 2561350"/>
                  <a:gd name="connsiteX9-8149" fmla="*/ 1209187 w 2040556"/>
                  <a:gd name="connsiteY9-8150" fmla="*/ 2167002 h 2561350"/>
                  <a:gd name="connsiteX10-8151" fmla="*/ 1229060 w 2040556"/>
                  <a:gd name="connsiteY10-8152" fmla="*/ 2275300 h 2561350"/>
                  <a:gd name="connsiteX11-8153" fmla="*/ 779004 w 2040556"/>
                  <a:gd name="connsiteY11-8154" fmla="*/ 2277680 h 2561350"/>
                  <a:gd name="connsiteX12-8155" fmla="*/ 808937 w 2040556"/>
                  <a:gd name="connsiteY12-8156" fmla="*/ 2167002 h 2561350"/>
                  <a:gd name="connsiteX13-8157" fmla="*/ 116012 w 2040556"/>
                  <a:gd name="connsiteY13-8158" fmla="*/ 2200159 h 2561350"/>
                  <a:gd name="connsiteX14-8159" fmla="*/ 0 w 2040556"/>
                  <a:gd name="connsiteY14-8160" fmla="*/ 1657530 h 2561350"/>
                  <a:gd name="connsiteX15-8161" fmla="*/ 248790 w 2040556"/>
                  <a:gd name="connsiteY15-8162" fmla="*/ 1553025 h 2561350"/>
                  <a:gd name="connsiteX16-8163" fmla="*/ 226518 w 2040556"/>
                  <a:gd name="connsiteY16-8164" fmla="*/ 1049619 h 2561350"/>
                  <a:gd name="connsiteX17-8165" fmla="*/ 16100 w 2040556"/>
                  <a:gd name="connsiteY17-8166" fmla="*/ 1005469 h 2561350"/>
                  <a:gd name="connsiteX18-8167" fmla="*/ 87479 w 2040556"/>
                  <a:gd name="connsiteY18-8168" fmla="*/ 369408 h 2561350"/>
                  <a:gd name="connsiteX19-8169" fmla="*/ 813908 w 2040556"/>
                  <a:gd name="connsiteY19-8170" fmla="*/ 389002 h 2561350"/>
                  <a:gd name="connsiteX20-8171" fmla="*/ 779004 w 2040556"/>
                  <a:gd name="connsiteY20-8172" fmla="*/ 283670 h 2561350"/>
                  <a:gd name="connsiteX21-8173" fmla="*/ 1014747 w 2040556"/>
                  <a:gd name="connsiteY21-8174" fmla="*/ 3 h 2561350"/>
                  <a:gd name="connsiteX0-8175" fmla="*/ 1014747 w 2040556"/>
                  <a:gd name="connsiteY0-8176" fmla="*/ 3 h 2561350"/>
                  <a:gd name="connsiteX1-8177" fmla="*/ 1229060 w 2040556"/>
                  <a:gd name="connsiteY1-8178" fmla="*/ 286050 h 2561350"/>
                  <a:gd name="connsiteX2-8179" fmla="*/ 1206924 w 2040556"/>
                  <a:gd name="connsiteY2-8180" fmla="*/ 389002 h 2561350"/>
                  <a:gd name="connsiteX3-8181" fmla="*/ 1954419 w 2040556"/>
                  <a:gd name="connsiteY3-8182" fmla="*/ 344364 h 2561350"/>
                  <a:gd name="connsiteX4-8183" fmla="*/ 2036260 w 2040556"/>
                  <a:gd name="connsiteY4-8184" fmla="*/ 926667 h 2561350"/>
                  <a:gd name="connsiteX5-8185" fmla="*/ 1849752 w 2040556"/>
                  <a:gd name="connsiteY5-8186" fmla="*/ 1056790 h 2561350"/>
                  <a:gd name="connsiteX6-8187" fmla="*/ 1811756 w 2040556"/>
                  <a:gd name="connsiteY6-8188" fmla="*/ 1531159 h 2561350"/>
                  <a:gd name="connsiteX7-8189" fmla="*/ 2029451 w 2040556"/>
                  <a:gd name="connsiteY7-8190" fmla="*/ 1619452 h 2561350"/>
                  <a:gd name="connsiteX8-8191" fmla="*/ 1938318 w 2040556"/>
                  <a:gd name="connsiteY8-8192" fmla="*/ 2180265 h 2561350"/>
                  <a:gd name="connsiteX9-8193" fmla="*/ 1209187 w 2040556"/>
                  <a:gd name="connsiteY9-8194" fmla="*/ 2167002 h 2561350"/>
                  <a:gd name="connsiteX10-8195" fmla="*/ 1229060 w 2040556"/>
                  <a:gd name="connsiteY10-8196" fmla="*/ 2275300 h 2561350"/>
                  <a:gd name="connsiteX11-8197" fmla="*/ 779004 w 2040556"/>
                  <a:gd name="connsiteY11-8198" fmla="*/ 2277680 h 2561350"/>
                  <a:gd name="connsiteX12-8199" fmla="*/ 808937 w 2040556"/>
                  <a:gd name="connsiteY12-8200" fmla="*/ 2167002 h 2561350"/>
                  <a:gd name="connsiteX13-8201" fmla="*/ 116012 w 2040556"/>
                  <a:gd name="connsiteY13-8202" fmla="*/ 2200159 h 2561350"/>
                  <a:gd name="connsiteX14-8203" fmla="*/ 0 w 2040556"/>
                  <a:gd name="connsiteY14-8204" fmla="*/ 1657530 h 2561350"/>
                  <a:gd name="connsiteX15-8205" fmla="*/ 248790 w 2040556"/>
                  <a:gd name="connsiteY15-8206" fmla="*/ 1553025 h 2561350"/>
                  <a:gd name="connsiteX16-8207" fmla="*/ 226518 w 2040556"/>
                  <a:gd name="connsiteY16-8208" fmla="*/ 1049619 h 2561350"/>
                  <a:gd name="connsiteX17-8209" fmla="*/ 16100 w 2040556"/>
                  <a:gd name="connsiteY17-8210" fmla="*/ 1005469 h 2561350"/>
                  <a:gd name="connsiteX18-8211" fmla="*/ 87479 w 2040556"/>
                  <a:gd name="connsiteY18-8212" fmla="*/ 369408 h 2561350"/>
                  <a:gd name="connsiteX19-8213" fmla="*/ 813908 w 2040556"/>
                  <a:gd name="connsiteY19-8214" fmla="*/ 389002 h 2561350"/>
                  <a:gd name="connsiteX20-8215" fmla="*/ 779004 w 2040556"/>
                  <a:gd name="connsiteY20-8216" fmla="*/ 283670 h 2561350"/>
                  <a:gd name="connsiteX21-8217" fmla="*/ 1014747 w 2040556"/>
                  <a:gd name="connsiteY21-8218" fmla="*/ 3 h 2561350"/>
                  <a:gd name="connsiteX0-8219" fmla="*/ 1014747 w 2040556"/>
                  <a:gd name="connsiteY0-8220" fmla="*/ 3 h 2561350"/>
                  <a:gd name="connsiteX1-8221" fmla="*/ 1229060 w 2040556"/>
                  <a:gd name="connsiteY1-8222" fmla="*/ 286050 h 2561350"/>
                  <a:gd name="connsiteX2-8223" fmla="*/ 1206924 w 2040556"/>
                  <a:gd name="connsiteY2-8224" fmla="*/ 389002 h 2561350"/>
                  <a:gd name="connsiteX3-8225" fmla="*/ 1954419 w 2040556"/>
                  <a:gd name="connsiteY3-8226" fmla="*/ 344364 h 2561350"/>
                  <a:gd name="connsiteX4-8227" fmla="*/ 2036260 w 2040556"/>
                  <a:gd name="connsiteY4-8228" fmla="*/ 926667 h 2561350"/>
                  <a:gd name="connsiteX5-8229" fmla="*/ 1849752 w 2040556"/>
                  <a:gd name="connsiteY5-8230" fmla="*/ 1056790 h 2561350"/>
                  <a:gd name="connsiteX6-8231" fmla="*/ 1811756 w 2040556"/>
                  <a:gd name="connsiteY6-8232" fmla="*/ 1531159 h 2561350"/>
                  <a:gd name="connsiteX7-8233" fmla="*/ 2029451 w 2040556"/>
                  <a:gd name="connsiteY7-8234" fmla="*/ 1619452 h 2561350"/>
                  <a:gd name="connsiteX8-8235" fmla="*/ 1938318 w 2040556"/>
                  <a:gd name="connsiteY8-8236" fmla="*/ 2180265 h 2561350"/>
                  <a:gd name="connsiteX9-8237" fmla="*/ 1209187 w 2040556"/>
                  <a:gd name="connsiteY9-8238" fmla="*/ 2167002 h 2561350"/>
                  <a:gd name="connsiteX10-8239" fmla="*/ 1229060 w 2040556"/>
                  <a:gd name="connsiteY10-8240" fmla="*/ 2275300 h 2561350"/>
                  <a:gd name="connsiteX11-8241" fmla="*/ 779004 w 2040556"/>
                  <a:gd name="connsiteY11-8242" fmla="*/ 2277680 h 2561350"/>
                  <a:gd name="connsiteX12-8243" fmla="*/ 808937 w 2040556"/>
                  <a:gd name="connsiteY12-8244" fmla="*/ 2167002 h 2561350"/>
                  <a:gd name="connsiteX13-8245" fmla="*/ 116012 w 2040556"/>
                  <a:gd name="connsiteY13-8246" fmla="*/ 2200159 h 2561350"/>
                  <a:gd name="connsiteX14-8247" fmla="*/ 0 w 2040556"/>
                  <a:gd name="connsiteY14-8248" fmla="*/ 1657530 h 2561350"/>
                  <a:gd name="connsiteX15-8249" fmla="*/ 248790 w 2040556"/>
                  <a:gd name="connsiteY15-8250" fmla="*/ 1553025 h 2561350"/>
                  <a:gd name="connsiteX16-8251" fmla="*/ 226518 w 2040556"/>
                  <a:gd name="connsiteY16-8252" fmla="*/ 1049619 h 2561350"/>
                  <a:gd name="connsiteX17-8253" fmla="*/ 16100 w 2040556"/>
                  <a:gd name="connsiteY17-8254" fmla="*/ 1005469 h 2561350"/>
                  <a:gd name="connsiteX18-8255" fmla="*/ 87479 w 2040556"/>
                  <a:gd name="connsiteY18-8256" fmla="*/ 369408 h 2561350"/>
                  <a:gd name="connsiteX19-8257" fmla="*/ 813908 w 2040556"/>
                  <a:gd name="connsiteY19-8258" fmla="*/ 389002 h 2561350"/>
                  <a:gd name="connsiteX20-8259" fmla="*/ 779004 w 2040556"/>
                  <a:gd name="connsiteY20-8260" fmla="*/ 283670 h 2561350"/>
                  <a:gd name="connsiteX21-8261" fmla="*/ 1014747 w 2040556"/>
                  <a:gd name="connsiteY21-8262" fmla="*/ 3 h 2561350"/>
                  <a:gd name="connsiteX0-8263" fmla="*/ 1014747 w 2040556"/>
                  <a:gd name="connsiteY0-8264" fmla="*/ 3 h 2561350"/>
                  <a:gd name="connsiteX1-8265" fmla="*/ 1229060 w 2040556"/>
                  <a:gd name="connsiteY1-8266" fmla="*/ 286050 h 2561350"/>
                  <a:gd name="connsiteX2-8267" fmla="*/ 1206924 w 2040556"/>
                  <a:gd name="connsiteY2-8268" fmla="*/ 389002 h 2561350"/>
                  <a:gd name="connsiteX3-8269" fmla="*/ 1954419 w 2040556"/>
                  <a:gd name="connsiteY3-8270" fmla="*/ 344364 h 2561350"/>
                  <a:gd name="connsiteX4-8271" fmla="*/ 2036260 w 2040556"/>
                  <a:gd name="connsiteY4-8272" fmla="*/ 926667 h 2561350"/>
                  <a:gd name="connsiteX5-8273" fmla="*/ 1849752 w 2040556"/>
                  <a:gd name="connsiteY5-8274" fmla="*/ 1056790 h 2561350"/>
                  <a:gd name="connsiteX6-8275" fmla="*/ 1811756 w 2040556"/>
                  <a:gd name="connsiteY6-8276" fmla="*/ 1531159 h 2561350"/>
                  <a:gd name="connsiteX7-8277" fmla="*/ 2029451 w 2040556"/>
                  <a:gd name="connsiteY7-8278" fmla="*/ 1619452 h 2561350"/>
                  <a:gd name="connsiteX8-8279" fmla="*/ 1938318 w 2040556"/>
                  <a:gd name="connsiteY8-8280" fmla="*/ 2180265 h 2561350"/>
                  <a:gd name="connsiteX9-8281" fmla="*/ 1209187 w 2040556"/>
                  <a:gd name="connsiteY9-8282" fmla="*/ 2167002 h 2561350"/>
                  <a:gd name="connsiteX10-8283" fmla="*/ 1229060 w 2040556"/>
                  <a:gd name="connsiteY10-8284" fmla="*/ 2275300 h 2561350"/>
                  <a:gd name="connsiteX11-8285" fmla="*/ 779004 w 2040556"/>
                  <a:gd name="connsiteY11-8286" fmla="*/ 2277680 h 2561350"/>
                  <a:gd name="connsiteX12-8287" fmla="*/ 808937 w 2040556"/>
                  <a:gd name="connsiteY12-8288" fmla="*/ 2167002 h 2561350"/>
                  <a:gd name="connsiteX13-8289" fmla="*/ 116012 w 2040556"/>
                  <a:gd name="connsiteY13-8290" fmla="*/ 2200159 h 2561350"/>
                  <a:gd name="connsiteX14-8291" fmla="*/ 0 w 2040556"/>
                  <a:gd name="connsiteY14-8292" fmla="*/ 1657530 h 2561350"/>
                  <a:gd name="connsiteX15-8293" fmla="*/ 248790 w 2040556"/>
                  <a:gd name="connsiteY15-8294" fmla="*/ 1553025 h 2561350"/>
                  <a:gd name="connsiteX16-8295" fmla="*/ 226518 w 2040556"/>
                  <a:gd name="connsiteY16-8296" fmla="*/ 1049619 h 2561350"/>
                  <a:gd name="connsiteX17-8297" fmla="*/ 16100 w 2040556"/>
                  <a:gd name="connsiteY17-8298" fmla="*/ 1005469 h 2561350"/>
                  <a:gd name="connsiteX18-8299" fmla="*/ 87479 w 2040556"/>
                  <a:gd name="connsiteY18-8300" fmla="*/ 369408 h 2561350"/>
                  <a:gd name="connsiteX19-8301" fmla="*/ 813908 w 2040556"/>
                  <a:gd name="connsiteY19-8302" fmla="*/ 389002 h 2561350"/>
                  <a:gd name="connsiteX20-8303" fmla="*/ 779004 w 2040556"/>
                  <a:gd name="connsiteY20-8304" fmla="*/ 283670 h 2561350"/>
                  <a:gd name="connsiteX21-8305" fmla="*/ 1014747 w 2040556"/>
                  <a:gd name="connsiteY21-8306" fmla="*/ 3 h 2561350"/>
                  <a:gd name="connsiteX0-8307" fmla="*/ 1014747 w 2040556"/>
                  <a:gd name="connsiteY0-8308" fmla="*/ 3 h 2561350"/>
                  <a:gd name="connsiteX1-8309" fmla="*/ 1229060 w 2040556"/>
                  <a:gd name="connsiteY1-8310" fmla="*/ 286050 h 2561350"/>
                  <a:gd name="connsiteX2-8311" fmla="*/ 1206924 w 2040556"/>
                  <a:gd name="connsiteY2-8312" fmla="*/ 389002 h 2561350"/>
                  <a:gd name="connsiteX3-8313" fmla="*/ 1954419 w 2040556"/>
                  <a:gd name="connsiteY3-8314" fmla="*/ 344364 h 2561350"/>
                  <a:gd name="connsiteX4-8315" fmla="*/ 2036260 w 2040556"/>
                  <a:gd name="connsiteY4-8316" fmla="*/ 926667 h 2561350"/>
                  <a:gd name="connsiteX5-8317" fmla="*/ 1849752 w 2040556"/>
                  <a:gd name="connsiteY5-8318" fmla="*/ 1056790 h 2561350"/>
                  <a:gd name="connsiteX6-8319" fmla="*/ 1811756 w 2040556"/>
                  <a:gd name="connsiteY6-8320" fmla="*/ 1531159 h 2561350"/>
                  <a:gd name="connsiteX7-8321" fmla="*/ 2029451 w 2040556"/>
                  <a:gd name="connsiteY7-8322" fmla="*/ 1619452 h 2561350"/>
                  <a:gd name="connsiteX8-8323" fmla="*/ 1938318 w 2040556"/>
                  <a:gd name="connsiteY8-8324" fmla="*/ 2180265 h 2561350"/>
                  <a:gd name="connsiteX9-8325" fmla="*/ 1209187 w 2040556"/>
                  <a:gd name="connsiteY9-8326" fmla="*/ 2167002 h 2561350"/>
                  <a:gd name="connsiteX10-8327" fmla="*/ 1229060 w 2040556"/>
                  <a:gd name="connsiteY10-8328" fmla="*/ 2275300 h 2561350"/>
                  <a:gd name="connsiteX11-8329" fmla="*/ 779004 w 2040556"/>
                  <a:gd name="connsiteY11-8330" fmla="*/ 2277680 h 2561350"/>
                  <a:gd name="connsiteX12-8331" fmla="*/ 808937 w 2040556"/>
                  <a:gd name="connsiteY12-8332" fmla="*/ 2167002 h 2561350"/>
                  <a:gd name="connsiteX13-8333" fmla="*/ 116012 w 2040556"/>
                  <a:gd name="connsiteY13-8334" fmla="*/ 2200159 h 2561350"/>
                  <a:gd name="connsiteX14-8335" fmla="*/ 0 w 2040556"/>
                  <a:gd name="connsiteY14-8336" fmla="*/ 1657530 h 2561350"/>
                  <a:gd name="connsiteX15-8337" fmla="*/ 248790 w 2040556"/>
                  <a:gd name="connsiteY15-8338" fmla="*/ 1553025 h 2561350"/>
                  <a:gd name="connsiteX16-8339" fmla="*/ 226518 w 2040556"/>
                  <a:gd name="connsiteY16-8340" fmla="*/ 1049619 h 2561350"/>
                  <a:gd name="connsiteX17-8341" fmla="*/ 16100 w 2040556"/>
                  <a:gd name="connsiteY17-8342" fmla="*/ 1005469 h 2561350"/>
                  <a:gd name="connsiteX18-8343" fmla="*/ 87479 w 2040556"/>
                  <a:gd name="connsiteY18-8344" fmla="*/ 369408 h 2561350"/>
                  <a:gd name="connsiteX19-8345" fmla="*/ 813908 w 2040556"/>
                  <a:gd name="connsiteY19-8346" fmla="*/ 389002 h 2561350"/>
                  <a:gd name="connsiteX20-8347" fmla="*/ 779004 w 2040556"/>
                  <a:gd name="connsiteY20-8348" fmla="*/ 283670 h 2561350"/>
                  <a:gd name="connsiteX21-8349" fmla="*/ 1014747 w 2040556"/>
                  <a:gd name="connsiteY21-8350" fmla="*/ 3 h 2561350"/>
                  <a:gd name="connsiteX0-8351" fmla="*/ 1014747 w 2040556"/>
                  <a:gd name="connsiteY0-8352" fmla="*/ 3 h 2561350"/>
                  <a:gd name="connsiteX1-8353" fmla="*/ 1229060 w 2040556"/>
                  <a:gd name="connsiteY1-8354" fmla="*/ 286050 h 2561350"/>
                  <a:gd name="connsiteX2-8355" fmla="*/ 1206924 w 2040556"/>
                  <a:gd name="connsiteY2-8356" fmla="*/ 389002 h 2561350"/>
                  <a:gd name="connsiteX3-8357" fmla="*/ 1954419 w 2040556"/>
                  <a:gd name="connsiteY3-8358" fmla="*/ 344364 h 2561350"/>
                  <a:gd name="connsiteX4-8359" fmla="*/ 2036260 w 2040556"/>
                  <a:gd name="connsiteY4-8360" fmla="*/ 926667 h 2561350"/>
                  <a:gd name="connsiteX5-8361" fmla="*/ 1849752 w 2040556"/>
                  <a:gd name="connsiteY5-8362" fmla="*/ 1056790 h 2561350"/>
                  <a:gd name="connsiteX6-8363" fmla="*/ 1811756 w 2040556"/>
                  <a:gd name="connsiteY6-8364" fmla="*/ 1531159 h 2561350"/>
                  <a:gd name="connsiteX7-8365" fmla="*/ 2029451 w 2040556"/>
                  <a:gd name="connsiteY7-8366" fmla="*/ 1619452 h 2561350"/>
                  <a:gd name="connsiteX8-8367" fmla="*/ 1938318 w 2040556"/>
                  <a:gd name="connsiteY8-8368" fmla="*/ 2180265 h 2561350"/>
                  <a:gd name="connsiteX9-8369" fmla="*/ 1209187 w 2040556"/>
                  <a:gd name="connsiteY9-8370" fmla="*/ 2167002 h 2561350"/>
                  <a:gd name="connsiteX10-8371" fmla="*/ 1229060 w 2040556"/>
                  <a:gd name="connsiteY10-8372" fmla="*/ 2275300 h 2561350"/>
                  <a:gd name="connsiteX11-8373" fmla="*/ 779004 w 2040556"/>
                  <a:gd name="connsiteY11-8374" fmla="*/ 2277680 h 2561350"/>
                  <a:gd name="connsiteX12-8375" fmla="*/ 808937 w 2040556"/>
                  <a:gd name="connsiteY12-8376" fmla="*/ 2167002 h 2561350"/>
                  <a:gd name="connsiteX13-8377" fmla="*/ 116012 w 2040556"/>
                  <a:gd name="connsiteY13-8378" fmla="*/ 2200159 h 2561350"/>
                  <a:gd name="connsiteX14-8379" fmla="*/ 0 w 2040556"/>
                  <a:gd name="connsiteY14-8380" fmla="*/ 1657530 h 2561350"/>
                  <a:gd name="connsiteX15-8381" fmla="*/ 248790 w 2040556"/>
                  <a:gd name="connsiteY15-8382" fmla="*/ 1539671 h 2561350"/>
                  <a:gd name="connsiteX16-8383" fmla="*/ 226518 w 2040556"/>
                  <a:gd name="connsiteY16-8384" fmla="*/ 1049619 h 2561350"/>
                  <a:gd name="connsiteX17-8385" fmla="*/ 16100 w 2040556"/>
                  <a:gd name="connsiteY17-8386" fmla="*/ 1005469 h 2561350"/>
                  <a:gd name="connsiteX18-8387" fmla="*/ 87479 w 2040556"/>
                  <a:gd name="connsiteY18-8388" fmla="*/ 369408 h 2561350"/>
                  <a:gd name="connsiteX19-8389" fmla="*/ 813908 w 2040556"/>
                  <a:gd name="connsiteY19-8390" fmla="*/ 389002 h 2561350"/>
                  <a:gd name="connsiteX20-8391" fmla="*/ 779004 w 2040556"/>
                  <a:gd name="connsiteY20-8392" fmla="*/ 283670 h 2561350"/>
                  <a:gd name="connsiteX21-8393" fmla="*/ 1014747 w 2040556"/>
                  <a:gd name="connsiteY21-8394" fmla="*/ 3 h 2561350"/>
                  <a:gd name="connsiteX0-8395" fmla="*/ 1014747 w 2040556"/>
                  <a:gd name="connsiteY0-8396" fmla="*/ 3 h 2561350"/>
                  <a:gd name="connsiteX1-8397" fmla="*/ 1229060 w 2040556"/>
                  <a:gd name="connsiteY1-8398" fmla="*/ 286050 h 2561350"/>
                  <a:gd name="connsiteX2-8399" fmla="*/ 1206924 w 2040556"/>
                  <a:gd name="connsiteY2-8400" fmla="*/ 389002 h 2561350"/>
                  <a:gd name="connsiteX3-8401" fmla="*/ 1954419 w 2040556"/>
                  <a:gd name="connsiteY3-8402" fmla="*/ 344364 h 2561350"/>
                  <a:gd name="connsiteX4-8403" fmla="*/ 2036260 w 2040556"/>
                  <a:gd name="connsiteY4-8404" fmla="*/ 926667 h 2561350"/>
                  <a:gd name="connsiteX5-8405" fmla="*/ 1849752 w 2040556"/>
                  <a:gd name="connsiteY5-8406" fmla="*/ 1056790 h 2561350"/>
                  <a:gd name="connsiteX6-8407" fmla="*/ 1811756 w 2040556"/>
                  <a:gd name="connsiteY6-8408" fmla="*/ 1531159 h 2561350"/>
                  <a:gd name="connsiteX7-8409" fmla="*/ 2029451 w 2040556"/>
                  <a:gd name="connsiteY7-8410" fmla="*/ 1619452 h 2561350"/>
                  <a:gd name="connsiteX8-8411" fmla="*/ 1938318 w 2040556"/>
                  <a:gd name="connsiteY8-8412" fmla="*/ 2180265 h 2561350"/>
                  <a:gd name="connsiteX9-8413" fmla="*/ 1209187 w 2040556"/>
                  <a:gd name="connsiteY9-8414" fmla="*/ 2167002 h 2561350"/>
                  <a:gd name="connsiteX10-8415" fmla="*/ 1229060 w 2040556"/>
                  <a:gd name="connsiteY10-8416" fmla="*/ 2275300 h 2561350"/>
                  <a:gd name="connsiteX11-8417" fmla="*/ 779004 w 2040556"/>
                  <a:gd name="connsiteY11-8418" fmla="*/ 2277680 h 2561350"/>
                  <a:gd name="connsiteX12-8419" fmla="*/ 808937 w 2040556"/>
                  <a:gd name="connsiteY12-8420" fmla="*/ 2167002 h 2561350"/>
                  <a:gd name="connsiteX13-8421" fmla="*/ 116012 w 2040556"/>
                  <a:gd name="connsiteY13-8422" fmla="*/ 2200159 h 2561350"/>
                  <a:gd name="connsiteX14-8423" fmla="*/ 0 w 2040556"/>
                  <a:gd name="connsiteY14-8424" fmla="*/ 1657530 h 2561350"/>
                  <a:gd name="connsiteX15-8425" fmla="*/ 248790 w 2040556"/>
                  <a:gd name="connsiteY15-8426" fmla="*/ 1539671 h 2561350"/>
                  <a:gd name="connsiteX16-8427" fmla="*/ 226518 w 2040556"/>
                  <a:gd name="connsiteY16-8428" fmla="*/ 1049619 h 2561350"/>
                  <a:gd name="connsiteX17-8429" fmla="*/ 16100 w 2040556"/>
                  <a:gd name="connsiteY17-8430" fmla="*/ 1005469 h 2561350"/>
                  <a:gd name="connsiteX18-8431" fmla="*/ 87479 w 2040556"/>
                  <a:gd name="connsiteY18-8432" fmla="*/ 369408 h 2561350"/>
                  <a:gd name="connsiteX19-8433" fmla="*/ 813908 w 2040556"/>
                  <a:gd name="connsiteY19-8434" fmla="*/ 389002 h 2561350"/>
                  <a:gd name="connsiteX20-8435" fmla="*/ 779004 w 2040556"/>
                  <a:gd name="connsiteY20-8436" fmla="*/ 283670 h 2561350"/>
                  <a:gd name="connsiteX21-8437" fmla="*/ 1014747 w 2040556"/>
                  <a:gd name="connsiteY21-8438" fmla="*/ 3 h 2561350"/>
                  <a:gd name="connsiteX0-8439" fmla="*/ 1014747 w 2040556"/>
                  <a:gd name="connsiteY0-8440" fmla="*/ 3 h 2561350"/>
                  <a:gd name="connsiteX1-8441" fmla="*/ 1229060 w 2040556"/>
                  <a:gd name="connsiteY1-8442" fmla="*/ 286050 h 2561350"/>
                  <a:gd name="connsiteX2-8443" fmla="*/ 1206924 w 2040556"/>
                  <a:gd name="connsiteY2-8444" fmla="*/ 389002 h 2561350"/>
                  <a:gd name="connsiteX3-8445" fmla="*/ 1954419 w 2040556"/>
                  <a:gd name="connsiteY3-8446" fmla="*/ 344364 h 2561350"/>
                  <a:gd name="connsiteX4-8447" fmla="*/ 2036260 w 2040556"/>
                  <a:gd name="connsiteY4-8448" fmla="*/ 926667 h 2561350"/>
                  <a:gd name="connsiteX5-8449" fmla="*/ 1849752 w 2040556"/>
                  <a:gd name="connsiteY5-8450" fmla="*/ 1056790 h 2561350"/>
                  <a:gd name="connsiteX6-8451" fmla="*/ 1811756 w 2040556"/>
                  <a:gd name="connsiteY6-8452" fmla="*/ 1531159 h 2561350"/>
                  <a:gd name="connsiteX7-8453" fmla="*/ 2029451 w 2040556"/>
                  <a:gd name="connsiteY7-8454" fmla="*/ 1619452 h 2561350"/>
                  <a:gd name="connsiteX8-8455" fmla="*/ 1938318 w 2040556"/>
                  <a:gd name="connsiteY8-8456" fmla="*/ 2180265 h 2561350"/>
                  <a:gd name="connsiteX9-8457" fmla="*/ 1209187 w 2040556"/>
                  <a:gd name="connsiteY9-8458" fmla="*/ 2167002 h 2561350"/>
                  <a:gd name="connsiteX10-8459" fmla="*/ 1229060 w 2040556"/>
                  <a:gd name="connsiteY10-8460" fmla="*/ 2275300 h 2561350"/>
                  <a:gd name="connsiteX11-8461" fmla="*/ 779004 w 2040556"/>
                  <a:gd name="connsiteY11-8462" fmla="*/ 2277680 h 2561350"/>
                  <a:gd name="connsiteX12-8463" fmla="*/ 808937 w 2040556"/>
                  <a:gd name="connsiteY12-8464" fmla="*/ 2167002 h 2561350"/>
                  <a:gd name="connsiteX13-8465" fmla="*/ 116012 w 2040556"/>
                  <a:gd name="connsiteY13-8466" fmla="*/ 2200159 h 2561350"/>
                  <a:gd name="connsiteX14-8467" fmla="*/ 0 w 2040556"/>
                  <a:gd name="connsiteY14-8468" fmla="*/ 1657530 h 2561350"/>
                  <a:gd name="connsiteX15-8469" fmla="*/ 248790 w 2040556"/>
                  <a:gd name="connsiteY15-8470" fmla="*/ 1539671 h 2561350"/>
                  <a:gd name="connsiteX16-8471" fmla="*/ 226518 w 2040556"/>
                  <a:gd name="connsiteY16-8472" fmla="*/ 1049619 h 2561350"/>
                  <a:gd name="connsiteX17-8473" fmla="*/ 16100 w 2040556"/>
                  <a:gd name="connsiteY17-8474" fmla="*/ 1005469 h 2561350"/>
                  <a:gd name="connsiteX18-8475" fmla="*/ 87479 w 2040556"/>
                  <a:gd name="connsiteY18-8476" fmla="*/ 369408 h 2561350"/>
                  <a:gd name="connsiteX19-8477" fmla="*/ 813908 w 2040556"/>
                  <a:gd name="connsiteY19-8478" fmla="*/ 389002 h 2561350"/>
                  <a:gd name="connsiteX20-8479" fmla="*/ 779004 w 2040556"/>
                  <a:gd name="connsiteY20-8480" fmla="*/ 283670 h 2561350"/>
                  <a:gd name="connsiteX21-8481" fmla="*/ 1014747 w 2040556"/>
                  <a:gd name="connsiteY21-8482" fmla="*/ 3 h 2561350"/>
                  <a:gd name="connsiteX0-8483" fmla="*/ 1014747 w 2040556"/>
                  <a:gd name="connsiteY0-8484" fmla="*/ 3 h 2561350"/>
                  <a:gd name="connsiteX1-8485" fmla="*/ 1229060 w 2040556"/>
                  <a:gd name="connsiteY1-8486" fmla="*/ 286050 h 2561350"/>
                  <a:gd name="connsiteX2-8487" fmla="*/ 1206924 w 2040556"/>
                  <a:gd name="connsiteY2-8488" fmla="*/ 389002 h 2561350"/>
                  <a:gd name="connsiteX3-8489" fmla="*/ 1954419 w 2040556"/>
                  <a:gd name="connsiteY3-8490" fmla="*/ 344364 h 2561350"/>
                  <a:gd name="connsiteX4-8491" fmla="*/ 2036260 w 2040556"/>
                  <a:gd name="connsiteY4-8492" fmla="*/ 926667 h 2561350"/>
                  <a:gd name="connsiteX5-8493" fmla="*/ 1849752 w 2040556"/>
                  <a:gd name="connsiteY5-8494" fmla="*/ 1056790 h 2561350"/>
                  <a:gd name="connsiteX6-8495" fmla="*/ 1811756 w 2040556"/>
                  <a:gd name="connsiteY6-8496" fmla="*/ 1531159 h 2561350"/>
                  <a:gd name="connsiteX7-8497" fmla="*/ 2029451 w 2040556"/>
                  <a:gd name="connsiteY7-8498" fmla="*/ 1619452 h 2561350"/>
                  <a:gd name="connsiteX8-8499" fmla="*/ 1938318 w 2040556"/>
                  <a:gd name="connsiteY8-8500" fmla="*/ 2180265 h 2561350"/>
                  <a:gd name="connsiteX9-8501" fmla="*/ 1209187 w 2040556"/>
                  <a:gd name="connsiteY9-8502" fmla="*/ 2167002 h 2561350"/>
                  <a:gd name="connsiteX10-8503" fmla="*/ 1229060 w 2040556"/>
                  <a:gd name="connsiteY10-8504" fmla="*/ 2275300 h 2561350"/>
                  <a:gd name="connsiteX11-8505" fmla="*/ 779004 w 2040556"/>
                  <a:gd name="connsiteY11-8506" fmla="*/ 2277680 h 2561350"/>
                  <a:gd name="connsiteX12-8507" fmla="*/ 808937 w 2040556"/>
                  <a:gd name="connsiteY12-8508" fmla="*/ 2167002 h 2561350"/>
                  <a:gd name="connsiteX13-8509" fmla="*/ 116012 w 2040556"/>
                  <a:gd name="connsiteY13-8510" fmla="*/ 2200159 h 2561350"/>
                  <a:gd name="connsiteX14-8511" fmla="*/ 0 w 2040556"/>
                  <a:gd name="connsiteY14-8512" fmla="*/ 1657530 h 2561350"/>
                  <a:gd name="connsiteX15-8513" fmla="*/ 248790 w 2040556"/>
                  <a:gd name="connsiteY15-8514" fmla="*/ 1539671 h 2561350"/>
                  <a:gd name="connsiteX16-8515" fmla="*/ 226518 w 2040556"/>
                  <a:gd name="connsiteY16-8516" fmla="*/ 1049619 h 2561350"/>
                  <a:gd name="connsiteX17-8517" fmla="*/ 16100 w 2040556"/>
                  <a:gd name="connsiteY17-8518" fmla="*/ 1005469 h 2561350"/>
                  <a:gd name="connsiteX18-8519" fmla="*/ 87479 w 2040556"/>
                  <a:gd name="connsiteY18-8520" fmla="*/ 369408 h 2561350"/>
                  <a:gd name="connsiteX19-8521" fmla="*/ 813908 w 2040556"/>
                  <a:gd name="connsiteY19-8522" fmla="*/ 389002 h 2561350"/>
                  <a:gd name="connsiteX20-8523" fmla="*/ 779004 w 2040556"/>
                  <a:gd name="connsiteY20-8524" fmla="*/ 283670 h 2561350"/>
                  <a:gd name="connsiteX21-8525" fmla="*/ 1014747 w 2040556"/>
                  <a:gd name="connsiteY21-8526" fmla="*/ 3 h 2561350"/>
                  <a:gd name="connsiteX0-8527" fmla="*/ 1014747 w 2040556"/>
                  <a:gd name="connsiteY0-8528" fmla="*/ 3 h 2561350"/>
                  <a:gd name="connsiteX1-8529" fmla="*/ 1229060 w 2040556"/>
                  <a:gd name="connsiteY1-8530" fmla="*/ 286050 h 2561350"/>
                  <a:gd name="connsiteX2-8531" fmla="*/ 1206924 w 2040556"/>
                  <a:gd name="connsiteY2-8532" fmla="*/ 389002 h 2561350"/>
                  <a:gd name="connsiteX3-8533" fmla="*/ 1954419 w 2040556"/>
                  <a:gd name="connsiteY3-8534" fmla="*/ 344364 h 2561350"/>
                  <a:gd name="connsiteX4-8535" fmla="*/ 2036260 w 2040556"/>
                  <a:gd name="connsiteY4-8536" fmla="*/ 926667 h 2561350"/>
                  <a:gd name="connsiteX5-8537" fmla="*/ 1849752 w 2040556"/>
                  <a:gd name="connsiteY5-8538" fmla="*/ 1056790 h 2561350"/>
                  <a:gd name="connsiteX6-8539" fmla="*/ 1811756 w 2040556"/>
                  <a:gd name="connsiteY6-8540" fmla="*/ 1531159 h 2561350"/>
                  <a:gd name="connsiteX7-8541" fmla="*/ 2029451 w 2040556"/>
                  <a:gd name="connsiteY7-8542" fmla="*/ 1619452 h 2561350"/>
                  <a:gd name="connsiteX8-8543" fmla="*/ 1938318 w 2040556"/>
                  <a:gd name="connsiteY8-8544" fmla="*/ 2180265 h 2561350"/>
                  <a:gd name="connsiteX9-8545" fmla="*/ 1209187 w 2040556"/>
                  <a:gd name="connsiteY9-8546" fmla="*/ 2167002 h 2561350"/>
                  <a:gd name="connsiteX10-8547" fmla="*/ 1229060 w 2040556"/>
                  <a:gd name="connsiteY10-8548" fmla="*/ 2275300 h 2561350"/>
                  <a:gd name="connsiteX11-8549" fmla="*/ 779004 w 2040556"/>
                  <a:gd name="connsiteY11-8550" fmla="*/ 2277680 h 2561350"/>
                  <a:gd name="connsiteX12-8551" fmla="*/ 808937 w 2040556"/>
                  <a:gd name="connsiteY12-8552" fmla="*/ 2167002 h 2561350"/>
                  <a:gd name="connsiteX13-8553" fmla="*/ 116012 w 2040556"/>
                  <a:gd name="connsiteY13-8554" fmla="*/ 2200159 h 2561350"/>
                  <a:gd name="connsiteX14-8555" fmla="*/ 0 w 2040556"/>
                  <a:gd name="connsiteY14-8556" fmla="*/ 1657530 h 2561350"/>
                  <a:gd name="connsiteX15-8557" fmla="*/ 248790 w 2040556"/>
                  <a:gd name="connsiteY15-8558" fmla="*/ 1539671 h 2561350"/>
                  <a:gd name="connsiteX16-8559" fmla="*/ 226518 w 2040556"/>
                  <a:gd name="connsiteY16-8560" fmla="*/ 1049619 h 2561350"/>
                  <a:gd name="connsiteX17-8561" fmla="*/ 16100 w 2040556"/>
                  <a:gd name="connsiteY17-8562" fmla="*/ 1005469 h 2561350"/>
                  <a:gd name="connsiteX18-8563" fmla="*/ 87479 w 2040556"/>
                  <a:gd name="connsiteY18-8564" fmla="*/ 369408 h 2561350"/>
                  <a:gd name="connsiteX19-8565" fmla="*/ 813908 w 2040556"/>
                  <a:gd name="connsiteY19-8566" fmla="*/ 389002 h 2561350"/>
                  <a:gd name="connsiteX20-8567" fmla="*/ 779004 w 2040556"/>
                  <a:gd name="connsiteY20-8568" fmla="*/ 283670 h 2561350"/>
                  <a:gd name="connsiteX21-8569" fmla="*/ 1014747 w 2040556"/>
                  <a:gd name="connsiteY21-8570" fmla="*/ 3 h 2561350"/>
                  <a:gd name="connsiteX0-8571" fmla="*/ 1014747 w 2040556"/>
                  <a:gd name="connsiteY0-8572" fmla="*/ 3 h 2561350"/>
                  <a:gd name="connsiteX1-8573" fmla="*/ 1229060 w 2040556"/>
                  <a:gd name="connsiteY1-8574" fmla="*/ 286050 h 2561350"/>
                  <a:gd name="connsiteX2-8575" fmla="*/ 1206924 w 2040556"/>
                  <a:gd name="connsiteY2-8576" fmla="*/ 389002 h 2561350"/>
                  <a:gd name="connsiteX3-8577" fmla="*/ 1954419 w 2040556"/>
                  <a:gd name="connsiteY3-8578" fmla="*/ 344364 h 2561350"/>
                  <a:gd name="connsiteX4-8579" fmla="*/ 2036260 w 2040556"/>
                  <a:gd name="connsiteY4-8580" fmla="*/ 926667 h 2561350"/>
                  <a:gd name="connsiteX5-8581" fmla="*/ 1849752 w 2040556"/>
                  <a:gd name="connsiteY5-8582" fmla="*/ 1056790 h 2561350"/>
                  <a:gd name="connsiteX6-8583" fmla="*/ 1811756 w 2040556"/>
                  <a:gd name="connsiteY6-8584" fmla="*/ 1531159 h 2561350"/>
                  <a:gd name="connsiteX7-8585" fmla="*/ 2029451 w 2040556"/>
                  <a:gd name="connsiteY7-8586" fmla="*/ 1619452 h 2561350"/>
                  <a:gd name="connsiteX8-8587" fmla="*/ 1938318 w 2040556"/>
                  <a:gd name="connsiteY8-8588" fmla="*/ 2180265 h 2561350"/>
                  <a:gd name="connsiteX9-8589" fmla="*/ 1209187 w 2040556"/>
                  <a:gd name="connsiteY9-8590" fmla="*/ 2167002 h 2561350"/>
                  <a:gd name="connsiteX10-8591" fmla="*/ 1229060 w 2040556"/>
                  <a:gd name="connsiteY10-8592" fmla="*/ 2275300 h 2561350"/>
                  <a:gd name="connsiteX11-8593" fmla="*/ 779004 w 2040556"/>
                  <a:gd name="connsiteY11-8594" fmla="*/ 2277680 h 2561350"/>
                  <a:gd name="connsiteX12-8595" fmla="*/ 808937 w 2040556"/>
                  <a:gd name="connsiteY12-8596" fmla="*/ 2167002 h 2561350"/>
                  <a:gd name="connsiteX13-8597" fmla="*/ 116012 w 2040556"/>
                  <a:gd name="connsiteY13-8598" fmla="*/ 2200159 h 2561350"/>
                  <a:gd name="connsiteX14-8599" fmla="*/ 0 w 2040556"/>
                  <a:gd name="connsiteY14-8600" fmla="*/ 1657530 h 2561350"/>
                  <a:gd name="connsiteX15-8601" fmla="*/ 248790 w 2040556"/>
                  <a:gd name="connsiteY15-8602" fmla="*/ 1539671 h 2561350"/>
                  <a:gd name="connsiteX16-8603" fmla="*/ 226518 w 2040556"/>
                  <a:gd name="connsiteY16-8604" fmla="*/ 1049619 h 2561350"/>
                  <a:gd name="connsiteX17-8605" fmla="*/ 16100 w 2040556"/>
                  <a:gd name="connsiteY17-8606" fmla="*/ 1005469 h 2561350"/>
                  <a:gd name="connsiteX18-8607" fmla="*/ 87479 w 2040556"/>
                  <a:gd name="connsiteY18-8608" fmla="*/ 369408 h 2561350"/>
                  <a:gd name="connsiteX19-8609" fmla="*/ 813908 w 2040556"/>
                  <a:gd name="connsiteY19-8610" fmla="*/ 389002 h 2561350"/>
                  <a:gd name="connsiteX20-8611" fmla="*/ 779004 w 2040556"/>
                  <a:gd name="connsiteY20-8612" fmla="*/ 283670 h 2561350"/>
                  <a:gd name="connsiteX21-8613" fmla="*/ 1014747 w 2040556"/>
                  <a:gd name="connsiteY21-8614" fmla="*/ 3 h 2561350"/>
                  <a:gd name="connsiteX0-8615" fmla="*/ 1014747 w 2040556"/>
                  <a:gd name="connsiteY0-8616" fmla="*/ 3 h 2561350"/>
                  <a:gd name="connsiteX1-8617" fmla="*/ 1229060 w 2040556"/>
                  <a:gd name="connsiteY1-8618" fmla="*/ 286050 h 2561350"/>
                  <a:gd name="connsiteX2-8619" fmla="*/ 1206924 w 2040556"/>
                  <a:gd name="connsiteY2-8620" fmla="*/ 389002 h 2561350"/>
                  <a:gd name="connsiteX3-8621" fmla="*/ 1954419 w 2040556"/>
                  <a:gd name="connsiteY3-8622" fmla="*/ 344364 h 2561350"/>
                  <a:gd name="connsiteX4-8623" fmla="*/ 2036260 w 2040556"/>
                  <a:gd name="connsiteY4-8624" fmla="*/ 926667 h 2561350"/>
                  <a:gd name="connsiteX5-8625" fmla="*/ 1849752 w 2040556"/>
                  <a:gd name="connsiteY5-8626" fmla="*/ 1056790 h 2561350"/>
                  <a:gd name="connsiteX6-8627" fmla="*/ 1811756 w 2040556"/>
                  <a:gd name="connsiteY6-8628" fmla="*/ 1531159 h 2561350"/>
                  <a:gd name="connsiteX7-8629" fmla="*/ 2029451 w 2040556"/>
                  <a:gd name="connsiteY7-8630" fmla="*/ 1619452 h 2561350"/>
                  <a:gd name="connsiteX8-8631" fmla="*/ 1938318 w 2040556"/>
                  <a:gd name="connsiteY8-8632" fmla="*/ 2180265 h 2561350"/>
                  <a:gd name="connsiteX9-8633" fmla="*/ 1209187 w 2040556"/>
                  <a:gd name="connsiteY9-8634" fmla="*/ 2167002 h 2561350"/>
                  <a:gd name="connsiteX10-8635" fmla="*/ 1229060 w 2040556"/>
                  <a:gd name="connsiteY10-8636" fmla="*/ 2275300 h 2561350"/>
                  <a:gd name="connsiteX11-8637" fmla="*/ 779004 w 2040556"/>
                  <a:gd name="connsiteY11-8638" fmla="*/ 2277680 h 2561350"/>
                  <a:gd name="connsiteX12-8639" fmla="*/ 808937 w 2040556"/>
                  <a:gd name="connsiteY12-8640" fmla="*/ 2167002 h 2561350"/>
                  <a:gd name="connsiteX13-8641" fmla="*/ 116012 w 2040556"/>
                  <a:gd name="connsiteY13-8642" fmla="*/ 2200159 h 2561350"/>
                  <a:gd name="connsiteX14-8643" fmla="*/ 0 w 2040556"/>
                  <a:gd name="connsiteY14-8644" fmla="*/ 1657530 h 2561350"/>
                  <a:gd name="connsiteX15-8645" fmla="*/ 248790 w 2040556"/>
                  <a:gd name="connsiteY15-8646" fmla="*/ 1539671 h 2561350"/>
                  <a:gd name="connsiteX16-8647" fmla="*/ 226518 w 2040556"/>
                  <a:gd name="connsiteY16-8648" fmla="*/ 1049619 h 2561350"/>
                  <a:gd name="connsiteX17-8649" fmla="*/ 16100 w 2040556"/>
                  <a:gd name="connsiteY17-8650" fmla="*/ 1005469 h 2561350"/>
                  <a:gd name="connsiteX18-8651" fmla="*/ 87479 w 2040556"/>
                  <a:gd name="connsiteY18-8652" fmla="*/ 369408 h 2561350"/>
                  <a:gd name="connsiteX19-8653" fmla="*/ 813908 w 2040556"/>
                  <a:gd name="connsiteY19-8654" fmla="*/ 389002 h 2561350"/>
                  <a:gd name="connsiteX20-8655" fmla="*/ 779004 w 2040556"/>
                  <a:gd name="connsiteY20-8656" fmla="*/ 283670 h 2561350"/>
                  <a:gd name="connsiteX21-8657" fmla="*/ 1014747 w 2040556"/>
                  <a:gd name="connsiteY21-8658" fmla="*/ 3 h 2561350"/>
                  <a:gd name="connsiteX0-8659" fmla="*/ 1014747 w 2040556"/>
                  <a:gd name="connsiteY0-8660" fmla="*/ 3 h 2561350"/>
                  <a:gd name="connsiteX1-8661" fmla="*/ 1229060 w 2040556"/>
                  <a:gd name="connsiteY1-8662" fmla="*/ 286050 h 2561350"/>
                  <a:gd name="connsiteX2-8663" fmla="*/ 1206924 w 2040556"/>
                  <a:gd name="connsiteY2-8664" fmla="*/ 389002 h 2561350"/>
                  <a:gd name="connsiteX3-8665" fmla="*/ 1954419 w 2040556"/>
                  <a:gd name="connsiteY3-8666" fmla="*/ 344364 h 2561350"/>
                  <a:gd name="connsiteX4-8667" fmla="*/ 2036260 w 2040556"/>
                  <a:gd name="connsiteY4-8668" fmla="*/ 926667 h 2561350"/>
                  <a:gd name="connsiteX5-8669" fmla="*/ 1849752 w 2040556"/>
                  <a:gd name="connsiteY5-8670" fmla="*/ 1056790 h 2561350"/>
                  <a:gd name="connsiteX6-8671" fmla="*/ 1811756 w 2040556"/>
                  <a:gd name="connsiteY6-8672" fmla="*/ 1531159 h 2561350"/>
                  <a:gd name="connsiteX7-8673" fmla="*/ 2029451 w 2040556"/>
                  <a:gd name="connsiteY7-8674" fmla="*/ 1619452 h 2561350"/>
                  <a:gd name="connsiteX8-8675" fmla="*/ 1938318 w 2040556"/>
                  <a:gd name="connsiteY8-8676" fmla="*/ 2180265 h 2561350"/>
                  <a:gd name="connsiteX9-8677" fmla="*/ 1209187 w 2040556"/>
                  <a:gd name="connsiteY9-8678" fmla="*/ 2167002 h 2561350"/>
                  <a:gd name="connsiteX10-8679" fmla="*/ 1229060 w 2040556"/>
                  <a:gd name="connsiteY10-8680" fmla="*/ 2275300 h 2561350"/>
                  <a:gd name="connsiteX11-8681" fmla="*/ 779004 w 2040556"/>
                  <a:gd name="connsiteY11-8682" fmla="*/ 2277680 h 2561350"/>
                  <a:gd name="connsiteX12-8683" fmla="*/ 808937 w 2040556"/>
                  <a:gd name="connsiteY12-8684" fmla="*/ 2167002 h 2561350"/>
                  <a:gd name="connsiteX13-8685" fmla="*/ 116012 w 2040556"/>
                  <a:gd name="connsiteY13-8686" fmla="*/ 2200159 h 2561350"/>
                  <a:gd name="connsiteX14-8687" fmla="*/ 0 w 2040556"/>
                  <a:gd name="connsiteY14-8688" fmla="*/ 1657530 h 2561350"/>
                  <a:gd name="connsiteX15-8689" fmla="*/ 248790 w 2040556"/>
                  <a:gd name="connsiteY15-8690" fmla="*/ 1539671 h 2561350"/>
                  <a:gd name="connsiteX16-8691" fmla="*/ 226518 w 2040556"/>
                  <a:gd name="connsiteY16-8692" fmla="*/ 1049619 h 2561350"/>
                  <a:gd name="connsiteX17-8693" fmla="*/ 16100 w 2040556"/>
                  <a:gd name="connsiteY17-8694" fmla="*/ 1005469 h 2561350"/>
                  <a:gd name="connsiteX18-8695" fmla="*/ 87479 w 2040556"/>
                  <a:gd name="connsiteY18-8696" fmla="*/ 369408 h 2561350"/>
                  <a:gd name="connsiteX19-8697" fmla="*/ 813908 w 2040556"/>
                  <a:gd name="connsiteY19-8698" fmla="*/ 389002 h 2561350"/>
                  <a:gd name="connsiteX20-8699" fmla="*/ 779004 w 2040556"/>
                  <a:gd name="connsiteY20-8700" fmla="*/ 283670 h 2561350"/>
                  <a:gd name="connsiteX21-8701" fmla="*/ 1014747 w 2040556"/>
                  <a:gd name="connsiteY21-8702" fmla="*/ 3 h 2561350"/>
                  <a:gd name="connsiteX0-8703" fmla="*/ 1014747 w 2040556"/>
                  <a:gd name="connsiteY0-8704" fmla="*/ 3 h 2561350"/>
                  <a:gd name="connsiteX1-8705" fmla="*/ 1229060 w 2040556"/>
                  <a:gd name="connsiteY1-8706" fmla="*/ 286050 h 2561350"/>
                  <a:gd name="connsiteX2-8707" fmla="*/ 1206924 w 2040556"/>
                  <a:gd name="connsiteY2-8708" fmla="*/ 389002 h 2561350"/>
                  <a:gd name="connsiteX3-8709" fmla="*/ 1954419 w 2040556"/>
                  <a:gd name="connsiteY3-8710" fmla="*/ 344364 h 2561350"/>
                  <a:gd name="connsiteX4-8711" fmla="*/ 2036260 w 2040556"/>
                  <a:gd name="connsiteY4-8712" fmla="*/ 926667 h 2561350"/>
                  <a:gd name="connsiteX5-8713" fmla="*/ 1849752 w 2040556"/>
                  <a:gd name="connsiteY5-8714" fmla="*/ 1056790 h 2561350"/>
                  <a:gd name="connsiteX6-8715" fmla="*/ 1811756 w 2040556"/>
                  <a:gd name="connsiteY6-8716" fmla="*/ 1531159 h 2561350"/>
                  <a:gd name="connsiteX7-8717" fmla="*/ 2029451 w 2040556"/>
                  <a:gd name="connsiteY7-8718" fmla="*/ 1619452 h 2561350"/>
                  <a:gd name="connsiteX8-8719" fmla="*/ 1938318 w 2040556"/>
                  <a:gd name="connsiteY8-8720" fmla="*/ 2180265 h 2561350"/>
                  <a:gd name="connsiteX9-8721" fmla="*/ 1209187 w 2040556"/>
                  <a:gd name="connsiteY9-8722" fmla="*/ 2167002 h 2561350"/>
                  <a:gd name="connsiteX10-8723" fmla="*/ 1229060 w 2040556"/>
                  <a:gd name="connsiteY10-8724" fmla="*/ 2275300 h 2561350"/>
                  <a:gd name="connsiteX11-8725" fmla="*/ 779004 w 2040556"/>
                  <a:gd name="connsiteY11-8726" fmla="*/ 2277680 h 2561350"/>
                  <a:gd name="connsiteX12-8727" fmla="*/ 808937 w 2040556"/>
                  <a:gd name="connsiteY12-8728" fmla="*/ 2167002 h 2561350"/>
                  <a:gd name="connsiteX13-8729" fmla="*/ 116012 w 2040556"/>
                  <a:gd name="connsiteY13-8730" fmla="*/ 2200159 h 2561350"/>
                  <a:gd name="connsiteX14-8731" fmla="*/ 0 w 2040556"/>
                  <a:gd name="connsiteY14-8732" fmla="*/ 1657530 h 2561350"/>
                  <a:gd name="connsiteX15-8733" fmla="*/ 248790 w 2040556"/>
                  <a:gd name="connsiteY15-8734" fmla="*/ 1539671 h 2561350"/>
                  <a:gd name="connsiteX16-8735" fmla="*/ 226518 w 2040556"/>
                  <a:gd name="connsiteY16-8736" fmla="*/ 1049619 h 2561350"/>
                  <a:gd name="connsiteX17-8737" fmla="*/ 16100 w 2040556"/>
                  <a:gd name="connsiteY17-8738" fmla="*/ 1005469 h 2561350"/>
                  <a:gd name="connsiteX18-8739" fmla="*/ 87479 w 2040556"/>
                  <a:gd name="connsiteY18-8740" fmla="*/ 369408 h 2561350"/>
                  <a:gd name="connsiteX19-8741" fmla="*/ 813908 w 2040556"/>
                  <a:gd name="connsiteY19-8742" fmla="*/ 389002 h 2561350"/>
                  <a:gd name="connsiteX20-8743" fmla="*/ 779004 w 2040556"/>
                  <a:gd name="connsiteY20-8744" fmla="*/ 283670 h 2561350"/>
                  <a:gd name="connsiteX21-8745" fmla="*/ 1014747 w 2040556"/>
                  <a:gd name="connsiteY21-8746" fmla="*/ 3 h 2561350"/>
                  <a:gd name="connsiteX0-8747" fmla="*/ 1014747 w 2040556"/>
                  <a:gd name="connsiteY0-8748" fmla="*/ 3 h 2561350"/>
                  <a:gd name="connsiteX1-8749" fmla="*/ 1229060 w 2040556"/>
                  <a:gd name="connsiteY1-8750" fmla="*/ 286050 h 2561350"/>
                  <a:gd name="connsiteX2-8751" fmla="*/ 1206924 w 2040556"/>
                  <a:gd name="connsiteY2-8752" fmla="*/ 389002 h 2561350"/>
                  <a:gd name="connsiteX3-8753" fmla="*/ 1954419 w 2040556"/>
                  <a:gd name="connsiteY3-8754" fmla="*/ 344364 h 2561350"/>
                  <a:gd name="connsiteX4-8755" fmla="*/ 2036260 w 2040556"/>
                  <a:gd name="connsiteY4-8756" fmla="*/ 926667 h 2561350"/>
                  <a:gd name="connsiteX5-8757" fmla="*/ 1849752 w 2040556"/>
                  <a:gd name="connsiteY5-8758" fmla="*/ 1056790 h 2561350"/>
                  <a:gd name="connsiteX6-8759" fmla="*/ 1811756 w 2040556"/>
                  <a:gd name="connsiteY6-8760" fmla="*/ 1531159 h 2561350"/>
                  <a:gd name="connsiteX7-8761" fmla="*/ 2029451 w 2040556"/>
                  <a:gd name="connsiteY7-8762" fmla="*/ 1619452 h 2561350"/>
                  <a:gd name="connsiteX8-8763" fmla="*/ 1938318 w 2040556"/>
                  <a:gd name="connsiteY8-8764" fmla="*/ 2180265 h 2561350"/>
                  <a:gd name="connsiteX9-8765" fmla="*/ 1209187 w 2040556"/>
                  <a:gd name="connsiteY9-8766" fmla="*/ 2167002 h 2561350"/>
                  <a:gd name="connsiteX10-8767" fmla="*/ 1229060 w 2040556"/>
                  <a:gd name="connsiteY10-8768" fmla="*/ 2275300 h 2561350"/>
                  <a:gd name="connsiteX11-8769" fmla="*/ 779004 w 2040556"/>
                  <a:gd name="connsiteY11-8770" fmla="*/ 2277680 h 2561350"/>
                  <a:gd name="connsiteX12-8771" fmla="*/ 808937 w 2040556"/>
                  <a:gd name="connsiteY12-8772" fmla="*/ 2167002 h 2561350"/>
                  <a:gd name="connsiteX13-8773" fmla="*/ 116012 w 2040556"/>
                  <a:gd name="connsiteY13-8774" fmla="*/ 2200159 h 2561350"/>
                  <a:gd name="connsiteX14-8775" fmla="*/ 0 w 2040556"/>
                  <a:gd name="connsiteY14-8776" fmla="*/ 1657530 h 2561350"/>
                  <a:gd name="connsiteX15-8777" fmla="*/ 248790 w 2040556"/>
                  <a:gd name="connsiteY15-8778" fmla="*/ 1539671 h 2561350"/>
                  <a:gd name="connsiteX16-8779" fmla="*/ 226518 w 2040556"/>
                  <a:gd name="connsiteY16-8780" fmla="*/ 1049619 h 2561350"/>
                  <a:gd name="connsiteX17-8781" fmla="*/ 16100 w 2040556"/>
                  <a:gd name="connsiteY17-8782" fmla="*/ 1005469 h 2561350"/>
                  <a:gd name="connsiteX18-8783" fmla="*/ 87479 w 2040556"/>
                  <a:gd name="connsiteY18-8784" fmla="*/ 369408 h 2561350"/>
                  <a:gd name="connsiteX19-8785" fmla="*/ 813908 w 2040556"/>
                  <a:gd name="connsiteY19-8786" fmla="*/ 389002 h 2561350"/>
                  <a:gd name="connsiteX20-8787" fmla="*/ 779004 w 2040556"/>
                  <a:gd name="connsiteY20-8788" fmla="*/ 283670 h 2561350"/>
                  <a:gd name="connsiteX21-8789" fmla="*/ 1014747 w 2040556"/>
                  <a:gd name="connsiteY21-8790" fmla="*/ 3 h 2561350"/>
                  <a:gd name="connsiteX0-8791" fmla="*/ 1014747 w 2040556"/>
                  <a:gd name="connsiteY0-8792" fmla="*/ 3 h 2561350"/>
                  <a:gd name="connsiteX1-8793" fmla="*/ 1229060 w 2040556"/>
                  <a:gd name="connsiteY1-8794" fmla="*/ 286050 h 2561350"/>
                  <a:gd name="connsiteX2-8795" fmla="*/ 1206924 w 2040556"/>
                  <a:gd name="connsiteY2-8796" fmla="*/ 389002 h 2561350"/>
                  <a:gd name="connsiteX3-8797" fmla="*/ 1954419 w 2040556"/>
                  <a:gd name="connsiteY3-8798" fmla="*/ 344364 h 2561350"/>
                  <a:gd name="connsiteX4-8799" fmla="*/ 2036260 w 2040556"/>
                  <a:gd name="connsiteY4-8800" fmla="*/ 926667 h 2561350"/>
                  <a:gd name="connsiteX5-8801" fmla="*/ 1849752 w 2040556"/>
                  <a:gd name="connsiteY5-8802" fmla="*/ 1056790 h 2561350"/>
                  <a:gd name="connsiteX6-8803" fmla="*/ 1811756 w 2040556"/>
                  <a:gd name="connsiteY6-8804" fmla="*/ 1531159 h 2561350"/>
                  <a:gd name="connsiteX7-8805" fmla="*/ 2036129 w 2040556"/>
                  <a:gd name="connsiteY7-8806" fmla="*/ 1616113 h 2561350"/>
                  <a:gd name="connsiteX8-8807" fmla="*/ 1938318 w 2040556"/>
                  <a:gd name="connsiteY8-8808" fmla="*/ 2180265 h 2561350"/>
                  <a:gd name="connsiteX9-8809" fmla="*/ 1209187 w 2040556"/>
                  <a:gd name="connsiteY9-8810" fmla="*/ 2167002 h 2561350"/>
                  <a:gd name="connsiteX10-8811" fmla="*/ 1229060 w 2040556"/>
                  <a:gd name="connsiteY10-8812" fmla="*/ 2275300 h 2561350"/>
                  <a:gd name="connsiteX11-8813" fmla="*/ 779004 w 2040556"/>
                  <a:gd name="connsiteY11-8814" fmla="*/ 2277680 h 2561350"/>
                  <a:gd name="connsiteX12-8815" fmla="*/ 808937 w 2040556"/>
                  <a:gd name="connsiteY12-8816" fmla="*/ 2167002 h 2561350"/>
                  <a:gd name="connsiteX13-8817" fmla="*/ 116012 w 2040556"/>
                  <a:gd name="connsiteY13-8818" fmla="*/ 2200159 h 2561350"/>
                  <a:gd name="connsiteX14-8819" fmla="*/ 0 w 2040556"/>
                  <a:gd name="connsiteY14-8820" fmla="*/ 1657530 h 2561350"/>
                  <a:gd name="connsiteX15-8821" fmla="*/ 248790 w 2040556"/>
                  <a:gd name="connsiteY15-8822" fmla="*/ 1539671 h 2561350"/>
                  <a:gd name="connsiteX16-8823" fmla="*/ 226518 w 2040556"/>
                  <a:gd name="connsiteY16-8824" fmla="*/ 1049619 h 2561350"/>
                  <a:gd name="connsiteX17-8825" fmla="*/ 16100 w 2040556"/>
                  <a:gd name="connsiteY17-8826" fmla="*/ 1005469 h 2561350"/>
                  <a:gd name="connsiteX18-8827" fmla="*/ 87479 w 2040556"/>
                  <a:gd name="connsiteY18-8828" fmla="*/ 369408 h 2561350"/>
                  <a:gd name="connsiteX19-8829" fmla="*/ 813908 w 2040556"/>
                  <a:gd name="connsiteY19-8830" fmla="*/ 389002 h 2561350"/>
                  <a:gd name="connsiteX20-8831" fmla="*/ 779004 w 2040556"/>
                  <a:gd name="connsiteY20-8832" fmla="*/ 283670 h 2561350"/>
                  <a:gd name="connsiteX21-8833" fmla="*/ 1014747 w 2040556"/>
                  <a:gd name="connsiteY21-8834" fmla="*/ 3 h 2561350"/>
                  <a:gd name="connsiteX0-8835" fmla="*/ 1014747 w 2040556"/>
                  <a:gd name="connsiteY0-8836" fmla="*/ 3 h 2561350"/>
                  <a:gd name="connsiteX1-8837" fmla="*/ 1229060 w 2040556"/>
                  <a:gd name="connsiteY1-8838" fmla="*/ 286050 h 2561350"/>
                  <a:gd name="connsiteX2-8839" fmla="*/ 1206924 w 2040556"/>
                  <a:gd name="connsiteY2-8840" fmla="*/ 389002 h 2561350"/>
                  <a:gd name="connsiteX3-8841" fmla="*/ 1954419 w 2040556"/>
                  <a:gd name="connsiteY3-8842" fmla="*/ 344364 h 2561350"/>
                  <a:gd name="connsiteX4-8843" fmla="*/ 2036260 w 2040556"/>
                  <a:gd name="connsiteY4-8844" fmla="*/ 926667 h 2561350"/>
                  <a:gd name="connsiteX5-8845" fmla="*/ 1849752 w 2040556"/>
                  <a:gd name="connsiteY5-8846" fmla="*/ 1056790 h 2561350"/>
                  <a:gd name="connsiteX6-8847" fmla="*/ 1811756 w 2040556"/>
                  <a:gd name="connsiteY6-8848" fmla="*/ 1531159 h 2561350"/>
                  <a:gd name="connsiteX7-8849" fmla="*/ 2036129 w 2040556"/>
                  <a:gd name="connsiteY7-8850" fmla="*/ 1616113 h 2561350"/>
                  <a:gd name="connsiteX8-8851" fmla="*/ 1938318 w 2040556"/>
                  <a:gd name="connsiteY8-8852" fmla="*/ 2180265 h 2561350"/>
                  <a:gd name="connsiteX9-8853" fmla="*/ 1209187 w 2040556"/>
                  <a:gd name="connsiteY9-8854" fmla="*/ 2167002 h 2561350"/>
                  <a:gd name="connsiteX10-8855" fmla="*/ 1229060 w 2040556"/>
                  <a:gd name="connsiteY10-8856" fmla="*/ 2275300 h 2561350"/>
                  <a:gd name="connsiteX11-8857" fmla="*/ 779004 w 2040556"/>
                  <a:gd name="connsiteY11-8858" fmla="*/ 2277680 h 2561350"/>
                  <a:gd name="connsiteX12-8859" fmla="*/ 808937 w 2040556"/>
                  <a:gd name="connsiteY12-8860" fmla="*/ 2167002 h 2561350"/>
                  <a:gd name="connsiteX13-8861" fmla="*/ 116012 w 2040556"/>
                  <a:gd name="connsiteY13-8862" fmla="*/ 2200159 h 2561350"/>
                  <a:gd name="connsiteX14-8863" fmla="*/ 0 w 2040556"/>
                  <a:gd name="connsiteY14-8864" fmla="*/ 1657530 h 2561350"/>
                  <a:gd name="connsiteX15-8865" fmla="*/ 248790 w 2040556"/>
                  <a:gd name="connsiteY15-8866" fmla="*/ 1539671 h 2561350"/>
                  <a:gd name="connsiteX16-8867" fmla="*/ 226518 w 2040556"/>
                  <a:gd name="connsiteY16-8868" fmla="*/ 1049619 h 2561350"/>
                  <a:gd name="connsiteX17-8869" fmla="*/ 16100 w 2040556"/>
                  <a:gd name="connsiteY17-8870" fmla="*/ 1005469 h 2561350"/>
                  <a:gd name="connsiteX18-8871" fmla="*/ 87479 w 2040556"/>
                  <a:gd name="connsiteY18-8872" fmla="*/ 369408 h 2561350"/>
                  <a:gd name="connsiteX19-8873" fmla="*/ 813908 w 2040556"/>
                  <a:gd name="connsiteY19-8874" fmla="*/ 389002 h 2561350"/>
                  <a:gd name="connsiteX20-8875" fmla="*/ 779004 w 2040556"/>
                  <a:gd name="connsiteY20-8876" fmla="*/ 283670 h 2561350"/>
                  <a:gd name="connsiteX21-8877" fmla="*/ 1014747 w 2040556"/>
                  <a:gd name="connsiteY21-8878" fmla="*/ 3 h 2561350"/>
                  <a:gd name="connsiteX0-8879" fmla="*/ 1014747 w 2040556"/>
                  <a:gd name="connsiteY0-8880" fmla="*/ 3 h 2561350"/>
                  <a:gd name="connsiteX1-8881" fmla="*/ 1229060 w 2040556"/>
                  <a:gd name="connsiteY1-8882" fmla="*/ 286050 h 2561350"/>
                  <a:gd name="connsiteX2-8883" fmla="*/ 1206924 w 2040556"/>
                  <a:gd name="connsiteY2-8884" fmla="*/ 389002 h 2561350"/>
                  <a:gd name="connsiteX3-8885" fmla="*/ 1954419 w 2040556"/>
                  <a:gd name="connsiteY3-8886" fmla="*/ 344364 h 2561350"/>
                  <a:gd name="connsiteX4-8887" fmla="*/ 2036260 w 2040556"/>
                  <a:gd name="connsiteY4-8888" fmla="*/ 926667 h 2561350"/>
                  <a:gd name="connsiteX5-8889" fmla="*/ 1849752 w 2040556"/>
                  <a:gd name="connsiteY5-8890" fmla="*/ 1056790 h 2561350"/>
                  <a:gd name="connsiteX6-8891" fmla="*/ 1811756 w 2040556"/>
                  <a:gd name="connsiteY6-8892" fmla="*/ 1531159 h 2561350"/>
                  <a:gd name="connsiteX7-8893" fmla="*/ 2036129 w 2040556"/>
                  <a:gd name="connsiteY7-8894" fmla="*/ 1616113 h 2561350"/>
                  <a:gd name="connsiteX8-8895" fmla="*/ 1938318 w 2040556"/>
                  <a:gd name="connsiteY8-8896" fmla="*/ 2180265 h 2561350"/>
                  <a:gd name="connsiteX9-8897" fmla="*/ 1209187 w 2040556"/>
                  <a:gd name="connsiteY9-8898" fmla="*/ 2167002 h 2561350"/>
                  <a:gd name="connsiteX10-8899" fmla="*/ 1229060 w 2040556"/>
                  <a:gd name="connsiteY10-8900" fmla="*/ 2275300 h 2561350"/>
                  <a:gd name="connsiteX11-8901" fmla="*/ 779004 w 2040556"/>
                  <a:gd name="connsiteY11-8902" fmla="*/ 2277680 h 2561350"/>
                  <a:gd name="connsiteX12-8903" fmla="*/ 808937 w 2040556"/>
                  <a:gd name="connsiteY12-8904" fmla="*/ 2167002 h 2561350"/>
                  <a:gd name="connsiteX13-8905" fmla="*/ 116012 w 2040556"/>
                  <a:gd name="connsiteY13-8906" fmla="*/ 2200159 h 2561350"/>
                  <a:gd name="connsiteX14-8907" fmla="*/ 0 w 2040556"/>
                  <a:gd name="connsiteY14-8908" fmla="*/ 1657530 h 2561350"/>
                  <a:gd name="connsiteX15-8909" fmla="*/ 248790 w 2040556"/>
                  <a:gd name="connsiteY15-8910" fmla="*/ 1539671 h 2561350"/>
                  <a:gd name="connsiteX16-8911" fmla="*/ 226518 w 2040556"/>
                  <a:gd name="connsiteY16-8912" fmla="*/ 1049619 h 2561350"/>
                  <a:gd name="connsiteX17-8913" fmla="*/ 16100 w 2040556"/>
                  <a:gd name="connsiteY17-8914" fmla="*/ 1005469 h 2561350"/>
                  <a:gd name="connsiteX18-8915" fmla="*/ 87479 w 2040556"/>
                  <a:gd name="connsiteY18-8916" fmla="*/ 369408 h 2561350"/>
                  <a:gd name="connsiteX19-8917" fmla="*/ 813908 w 2040556"/>
                  <a:gd name="connsiteY19-8918" fmla="*/ 389002 h 2561350"/>
                  <a:gd name="connsiteX20-8919" fmla="*/ 779004 w 2040556"/>
                  <a:gd name="connsiteY20-8920" fmla="*/ 283670 h 2561350"/>
                  <a:gd name="connsiteX21-8921" fmla="*/ 1014747 w 2040556"/>
                  <a:gd name="connsiteY21-8922" fmla="*/ 3 h 2561350"/>
                  <a:gd name="connsiteX0-8923" fmla="*/ 1014747 w 2040556"/>
                  <a:gd name="connsiteY0-8924" fmla="*/ 3 h 2561350"/>
                  <a:gd name="connsiteX1-8925" fmla="*/ 1229060 w 2040556"/>
                  <a:gd name="connsiteY1-8926" fmla="*/ 286050 h 2561350"/>
                  <a:gd name="connsiteX2-8927" fmla="*/ 1206924 w 2040556"/>
                  <a:gd name="connsiteY2-8928" fmla="*/ 389002 h 2561350"/>
                  <a:gd name="connsiteX3-8929" fmla="*/ 1954419 w 2040556"/>
                  <a:gd name="connsiteY3-8930" fmla="*/ 344364 h 2561350"/>
                  <a:gd name="connsiteX4-8931" fmla="*/ 2036260 w 2040556"/>
                  <a:gd name="connsiteY4-8932" fmla="*/ 926667 h 2561350"/>
                  <a:gd name="connsiteX5-8933" fmla="*/ 1849752 w 2040556"/>
                  <a:gd name="connsiteY5-8934" fmla="*/ 1056790 h 2561350"/>
                  <a:gd name="connsiteX6-8935" fmla="*/ 1811756 w 2040556"/>
                  <a:gd name="connsiteY6-8936" fmla="*/ 1531159 h 2561350"/>
                  <a:gd name="connsiteX7-8937" fmla="*/ 2036129 w 2040556"/>
                  <a:gd name="connsiteY7-8938" fmla="*/ 1616113 h 2561350"/>
                  <a:gd name="connsiteX8-8939" fmla="*/ 1938318 w 2040556"/>
                  <a:gd name="connsiteY8-8940" fmla="*/ 2180265 h 2561350"/>
                  <a:gd name="connsiteX9-8941" fmla="*/ 1209187 w 2040556"/>
                  <a:gd name="connsiteY9-8942" fmla="*/ 2167002 h 2561350"/>
                  <a:gd name="connsiteX10-8943" fmla="*/ 1229060 w 2040556"/>
                  <a:gd name="connsiteY10-8944" fmla="*/ 2275300 h 2561350"/>
                  <a:gd name="connsiteX11-8945" fmla="*/ 779004 w 2040556"/>
                  <a:gd name="connsiteY11-8946" fmla="*/ 2277680 h 2561350"/>
                  <a:gd name="connsiteX12-8947" fmla="*/ 808937 w 2040556"/>
                  <a:gd name="connsiteY12-8948" fmla="*/ 2167002 h 2561350"/>
                  <a:gd name="connsiteX13-8949" fmla="*/ 116012 w 2040556"/>
                  <a:gd name="connsiteY13-8950" fmla="*/ 2200159 h 2561350"/>
                  <a:gd name="connsiteX14-8951" fmla="*/ 0 w 2040556"/>
                  <a:gd name="connsiteY14-8952" fmla="*/ 1657530 h 2561350"/>
                  <a:gd name="connsiteX15-8953" fmla="*/ 248790 w 2040556"/>
                  <a:gd name="connsiteY15-8954" fmla="*/ 1539671 h 2561350"/>
                  <a:gd name="connsiteX16-8955" fmla="*/ 226518 w 2040556"/>
                  <a:gd name="connsiteY16-8956" fmla="*/ 1049619 h 2561350"/>
                  <a:gd name="connsiteX17-8957" fmla="*/ 16100 w 2040556"/>
                  <a:gd name="connsiteY17-8958" fmla="*/ 1005469 h 2561350"/>
                  <a:gd name="connsiteX18-8959" fmla="*/ 87479 w 2040556"/>
                  <a:gd name="connsiteY18-8960" fmla="*/ 369408 h 2561350"/>
                  <a:gd name="connsiteX19-8961" fmla="*/ 813908 w 2040556"/>
                  <a:gd name="connsiteY19-8962" fmla="*/ 389002 h 2561350"/>
                  <a:gd name="connsiteX20-8963" fmla="*/ 779004 w 2040556"/>
                  <a:gd name="connsiteY20-8964" fmla="*/ 283670 h 2561350"/>
                  <a:gd name="connsiteX21-8965" fmla="*/ 1014747 w 2040556"/>
                  <a:gd name="connsiteY21-8966" fmla="*/ 3 h 2561350"/>
                  <a:gd name="connsiteX0-8967" fmla="*/ 1014747 w 2040556"/>
                  <a:gd name="connsiteY0-8968" fmla="*/ 3 h 2561350"/>
                  <a:gd name="connsiteX1-8969" fmla="*/ 1229060 w 2040556"/>
                  <a:gd name="connsiteY1-8970" fmla="*/ 286050 h 2561350"/>
                  <a:gd name="connsiteX2-8971" fmla="*/ 1206924 w 2040556"/>
                  <a:gd name="connsiteY2-8972" fmla="*/ 389002 h 2561350"/>
                  <a:gd name="connsiteX3-8973" fmla="*/ 1954419 w 2040556"/>
                  <a:gd name="connsiteY3-8974" fmla="*/ 344364 h 2561350"/>
                  <a:gd name="connsiteX4-8975" fmla="*/ 2036260 w 2040556"/>
                  <a:gd name="connsiteY4-8976" fmla="*/ 926667 h 2561350"/>
                  <a:gd name="connsiteX5-8977" fmla="*/ 1849752 w 2040556"/>
                  <a:gd name="connsiteY5-8978" fmla="*/ 1060129 h 2561350"/>
                  <a:gd name="connsiteX6-8979" fmla="*/ 1811756 w 2040556"/>
                  <a:gd name="connsiteY6-8980" fmla="*/ 1531159 h 2561350"/>
                  <a:gd name="connsiteX7-8981" fmla="*/ 2036129 w 2040556"/>
                  <a:gd name="connsiteY7-8982" fmla="*/ 1616113 h 2561350"/>
                  <a:gd name="connsiteX8-8983" fmla="*/ 1938318 w 2040556"/>
                  <a:gd name="connsiteY8-8984" fmla="*/ 2180265 h 2561350"/>
                  <a:gd name="connsiteX9-8985" fmla="*/ 1209187 w 2040556"/>
                  <a:gd name="connsiteY9-8986" fmla="*/ 2167002 h 2561350"/>
                  <a:gd name="connsiteX10-8987" fmla="*/ 1229060 w 2040556"/>
                  <a:gd name="connsiteY10-8988" fmla="*/ 2275300 h 2561350"/>
                  <a:gd name="connsiteX11-8989" fmla="*/ 779004 w 2040556"/>
                  <a:gd name="connsiteY11-8990" fmla="*/ 2277680 h 2561350"/>
                  <a:gd name="connsiteX12-8991" fmla="*/ 808937 w 2040556"/>
                  <a:gd name="connsiteY12-8992" fmla="*/ 2167002 h 2561350"/>
                  <a:gd name="connsiteX13-8993" fmla="*/ 116012 w 2040556"/>
                  <a:gd name="connsiteY13-8994" fmla="*/ 2200159 h 2561350"/>
                  <a:gd name="connsiteX14-8995" fmla="*/ 0 w 2040556"/>
                  <a:gd name="connsiteY14-8996" fmla="*/ 1657530 h 2561350"/>
                  <a:gd name="connsiteX15-8997" fmla="*/ 248790 w 2040556"/>
                  <a:gd name="connsiteY15-8998" fmla="*/ 1539671 h 2561350"/>
                  <a:gd name="connsiteX16-8999" fmla="*/ 226518 w 2040556"/>
                  <a:gd name="connsiteY16-9000" fmla="*/ 1049619 h 2561350"/>
                  <a:gd name="connsiteX17-9001" fmla="*/ 16100 w 2040556"/>
                  <a:gd name="connsiteY17-9002" fmla="*/ 1005469 h 2561350"/>
                  <a:gd name="connsiteX18-9003" fmla="*/ 87479 w 2040556"/>
                  <a:gd name="connsiteY18-9004" fmla="*/ 369408 h 2561350"/>
                  <a:gd name="connsiteX19-9005" fmla="*/ 813908 w 2040556"/>
                  <a:gd name="connsiteY19-9006" fmla="*/ 389002 h 2561350"/>
                  <a:gd name="connsiteX20-9007" fmla="*/ 779004 w 2040556"/>
                  <a:gd name="connsiteY20-9008" fmla="*/ 283670 h 2561350"/>
                  <a:gd name="connsiteX21-9009" fmla="*/ 1014747 w 2040556"/>
                  <a:gd name="connsiteY21-9010" fmla="*/ 3 h 2561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-1" fmla="*/ 872209 w 1795780"/>
                  <a:gd name="connsiteY0-2" fmla="*/ 3 h 2561350"/>
                  <a:gd name="connsiteX1-3" fmla="*/ 1086522 w 1795780"/>
                  <a:gd name="connsiteY1-4" fmla="*/ 286050 h 2561350"/>
                  <a:gd name="connsiteX2-5" fmla="*/ 1064386 w 1795780"/>
                  <a:gd name="connsiteY2-6" fmla="*/ 389002 h 2561350"/>
                  <a:gd name="connsiteX3-7" fmla="*/ 1795780 w 1795780"/>
                  <a:gd name="connsiteY3-8" fmla="*/ 389002 h 2561350"/>
                  <a:gd name="connsiteX4-9" fmla="*/ 1795780 w 1795780"/>
                  <a:gd name="connsiteY4-10" fmla="*/ 1063389 h 2561350"/>
                  <a:gd name="connsiteX5-11" fmla="*/ 1706462 w 1795780"/>
                  <a:gd name="connsiteY5-12" fmla="*/ 1037347 h 2561350"/>
                  <a:gd name="connsiteX6-13" fmla="*/ 1704082 w 1795780"/>
                  <a:gd name="connsiteY6-14" fmla="*/ 1487403 h 2561350"/>
                  <a:gd name="connsiteX7-15" fmla="*/ 1795780 w 1795780"/>
                  <a:gd name="connsiteY7-16" fmla="*/ 1449629 h 2561350"/>
                  <a:gd name="connsiteX8-17" fmla="*/ 1795780 w 1795780"/>
                  <a:gd name="connsiteY8-18" fmla="*/ 2167002 h 2561350"/>
                  <a:gd name="connsiteX9-19" fmla="*/ 1066649 w 1795780"/>
                  <a:gd name="connsiteY9-20" fmla="*/ 2167002 h 2561350"/>
                  <a:gd name="connsiteX10-21" fmla="*/ 1086522 w 1795780"/>
                  <a:gd name="connsiteY10-22" fmla="*/ 2275300 h 2561350"/>
                  <a:gd name="connsiteX11-23" fmla="*/ 636466 w 1795780"/>
                  <a:gd name="connsiteY11-24" fmla="*/ 2277680 h 2561350"/>
                  <a:gd name="connsiteX12-25" fmla="*/ 666399 w 1795780"/>
                  <a:gd name="connsiteY12-26" fmla="*/ 2167002 h 2561350"/>
                  <a:gd name="connsiteX13-27" fmla="*/ 0 w 1795780"/>
                  <a:gd name="connsiteY13-28" fmla="*/ 2167002 h 2561350"/>
                  <a:gd name="connsiteX14-29" fmla="*/ 0 w 1795780"/>
                  <a:gd name="connsiteY14-30" fmla="*/ 1458174 h 2561350"/>
                  <a:gd name="connsiteX15-31" fmla="*/ 94999 w 1795780"/>
                  <a:gd name="connsiteY15-32" fmla="*/ 1495354 h 2561350"/>
                  <a:gd name="connsiteX16-33" fmla="*/ 92619 w 1795780"/>
                  <a:gd name="connsiteY16-34" fmla="*/ 1045298 h 2561350"/>
                  <a:gd name="connsiteX17-35" fmla="*/ 0 w 1795780"/>
                  <a:gd name="connsiteY17-36" fmla="*/ 1071146 h 2561350"/>
                  <a:gd name="connsiteX18-37" fmla="*/ 0 w 1795780"/>
                  <a:gd name="connsiteY18-38" fmla="*/ 389002 h 2561350"/>
                  <a:gd name="connsiteX19-39" fmla="*/ 671370 w 1795780"/>
                  <a:gd name="connsiteY19-40" fmla="*/ 389002 h 2561350"/>
                  <a:gd name="connsiteX20-41" fmla="*/ 636466 w 1795780"/>
                  <a:gd name="connsiteY20-42" fmla="*/ 283670 h 2561350"/>
                  <a:gd name="connsiteX21-43" fmla="*/ 872209 w 1795780"/>
                  <a:gd name="connsiteY21-44" fmla="*/ 3 h 2561350"/>
                  <a:gd name="connsiteX0-45" fmla="*/ 918629 w 1842200"/>
                  <a:gd name="connsiteY0-46" fmla="*/ 3 h 2561350"/>
                  <a:gd name="connsiteX1-47" fmla="*/ 1132942 w 1842200"/>
                  <a:gd name="connsiteY1-48" fmla="*/ 286050 h 2561350"/>
                  <a:gd name="connsiteX2-49" fmla="*/ 1110806 w 1842200"/>
                  <a:gd name="connsiteY2-50" fmla="*/ 389002 h 2561350"/>
                  <a:gd name="connsiteX3-51" fmla="*/ 1842200 w 1842200"/>
                  <a:gd name="connsiteY3-52" fmla="*/ 389002 h 2561350"/>
                  <a:gd name="connsiteX4-53" fmla="*/ 1842200 w 1842200"/>
                  <a:gd name="connsiteY4-54" fmla="*/ 1063389 h 2561350"/>
                  <a:gd name="connsiteX5-55" fmla="*/ 1752882 w 1842200"/>
                  <a:gd name="connsiteY5-56" fmla="*/ 1037347 h 2561350"/>
                  <a:gd name="connsiteX6-57" fmla="*/ 1750502 w 1842200"/>
                  <a:gd name="connsiteY6-58" fmla="*/ 1487403 h 2561350"/>
                  <a:gd name="connsiteX7-59" fmla="*/ 1842200 w 1842200"/>
                  <a:gd name="connsiteY7-60" fmla="*/ 1449629 h 2561350"/>
                  <a:gd name="connsiteX8-61" fmla="*/ 1842200 w 1842200"/>
                  <a:gd name="connsiteY8-62" fmla="*/ 2167002 h 2561350"/>
                  <a:gd name="connsiteX9-63" fmla="*/ 1113069 w 1842200"/>
                  <a:gd name="connsiteY9-64" fmla="*/ 2167002 h 2561350"/>
                  <a:gd name="connsiteX10-65" fmla="*/ 1132942 w 1842200"/>
                  <a:gd name="connsiteY10-66" fmla="*/ 2275300 h 2561350"/>
                  <a:gd name="connsiteX11-67" fmla="*/ 682886 w 1842200"/>
                  <a:gd name="connsiteY11-68" fmla="*/ 2277680 h 2561350"/>
                  <a:gd name="connsiteX12-69" fmla="*/ 712819 w 1842200"/>
                  <a:gd name="connsiteY12-70" fmla="*/ 2167002 h 2561350"/>
                  <a:gd name="connsiteX13-71" fmla="*/ 46420 w 1842200"/>
                  <a:gd name="connsiteY13-72" fmla="*/ 2167002 h 2561350"/>
                  <a:gd name="connsiteX14-73" fmla="*/ 46420 w 1842200"/>
                  <a:gd name="connsiteY14-74" fmla="*/ 1458174 h 2561350"/>
                  <a:gd name="connsiteX15-75" fmla="*/ 141419 w 1842200"/>
                  <a:gd name="connsiteY15-76" fmla="*/ 1495354 h 2561350"/>
                  <a:gd name="connsiteX16-77" fmla="*/ 139039 w 1842200"/>
                  <a:gd name="connsiteY16-78" fmla="*/ 1045298 h 2561350"/>
                  <a:gd name="connsiteX17-79" fmla="*/ 46420 w 1842200"/>
                  <a:gd name="connsiteY17-80" fmla="*/ 1071146 h 2561350"/>
                  <a:gd name="connsiteX18-81" fmla="*/ 0 w 1842200"/>
                  <a:gd name="connsiteY18-82" fmla="*/ 382371 h 2561350"/>
                  <a:gd name="connsiteX19-83" fmla="*/ 717790 w 1842200"/>
                  <a:gd name="connsiteY19-84" fmla="*/ 389002 h 2561350"/>
                  <a:gd name="connsiteX20-85" fmla="*/ 682886 w 1842200"/>
                  <a:gd name="connsiteY20-86" fmla="*/ 283670 h 2561350"/>
                  <a:gd name="connsiteX21-87" fmla="*/ 918629 w 1842200"/>
                  <a:gd name="connsiteY21-88" fmla="*/ 3 h 2561350"/>
                  <a:gd name="connsiteX0-89" fmla="*/ 918629 w 1842200"/>
                  <a:gd name="connsiteY0-90" fmla="*/ 3 h 2561350"/>
                  <a:gd name="connsiteX1-91" fmla="*/ 1132942 w 1842200"/>
                  <a:gd name="connsiteY1-92" fmla="*/ 286050 h 2561350"/>
                  <a:gd name="connsiteX2-93" fmla="*/ 1110806 w 1842200"/>
                  <a:gd name="connsiteY2-94" fmla="*/ 389002 h 2561350"/>
                  <a:gd name="connsiteX3-95" fmla="*/ 1842200 w 1842200"/>
                  <a:gd name="connsiteY3-96" fmla="*/ 389002 h 2561350"/>
                  <a:gd name="connsiteX4-97" fmla="*/ 1842200 w 1842200"/>
                  <a:gd name="connsiteY4-98" fmla="*/ 1063389 h 2561350"/>
                  <a:gd name="connsiteX5-99" fmla="*/ 1752882 w 1842200"/>
                  <a:gd name="connsiteY5-100" fmla="*/ 1037347 h 2561350"/>
                  <a:gd name="connsiteX6-101" fmla="*/ 1750502 w 1842200"/>
                  <a:gd name="connsiteY6-102" fmla="*/ 1487403 h 2561350"/>
                  <a:gd name="connsiteX7-103" fmla="*/ 1842200 w 1842200"/>
                  <a:gd name="connsiteY7-104" fmla="*/ 1449629 h 2561350"/>
                  <a:gd name="connsiteX8-105" fmla="*/ 1842200 w 1842200"/>
                  <a:gd name="connsiteY8-106" fmla="*/ 2167002 h 2561350"/>
                  <a:gd name="connsiteX9-107" fmla="*/ 1113069 w 1842200"/>
                  <a:gd name="connsiteY9-108" fmla="*/ 2167002 h 2561350"/>
                  <a:gd name="connsiteX10-109" fmla="*/ 1132942 w 1842200"/>
                  <a:gd name="connsiteY10-110" fmla="*/ 2275300 h 2561350"/>
                  <a:gd name="connsiteX11-111" fmla="*/ 682886 w 1842200"/>
                  <a:gd name="connsiteY11-112" fmla="*/ 2277680 h 2561350"/>
                  <a:gd name="connsiteX12-113" fmla="*/ 712819 w 1842200"/>
                  <a:gd name="connsiteY12-114" fmla="*/ 2167002 h 2561350"/>
                  <a:gd name="connsiteX13-115" fmla="*/ 46420 w 1842200"/>
                  <a:gd name="connsiteY13-116" fmla="*/ 2167002 h 2561350"/>
                  <a:gd name="connsiteX14-117" fmla="*/ 46420 w 1842200"/>
                  <a:gd name="connsiteY14-118" fmla="*/ 1458174 h 2561350"/>
                  <a:gd name="connsiteX15-119" fmla="*/ 141419 w 1842200"/>
                  <a:gd name="connsiteY15-120" fmla="*/ 1495354 h 2561350"/>
                  <a:gd name="connsiteX16-121" fmla="*/ 139039 w 1842200"/>
                  <a:gd name="connsiteY16-122" fmla="*/ 1045298 h 2561350"/>
                  <a:gd name="connsiteX17-123" fmla="*/ 46420 w 1842200"/>
                  <a:gd name="connsiteY17-124" fmla="*/ 1071146 h 2561350"/>
                  <a:gd name="connsiteX18-125" fmla="*/ 0 w 1842200"/>
                  <a:gd name="connsiteY18-126" fmla="*/ 382371 h 2561350"/>
                  <a:gd name="connsiteX19-127" fmla="*/ 717790 w 1842200"/>
                  <a:gd name="connsiteY19-128" fmla="*/ 389002 h 2561350"/>
                  <a:gd name="connsiteX20-129" fmla="*/ 682886 w 1842200"/>
                  <a:gd name="connsiteY20-130" fmla="*/ 283670 h 2561350"/>
                  <a:gd name="connsiteX21-131" fmla="*/ 918629 w 1842200"/>
                  <a:gd name="connsiteY21-132" fmla="*/ 3 h 2561350"/>
                  <a:gd name="connsiteX0-133" fmla="*/ 918629 w 1842200"/>
                  <a:gd name="connsiteY0-134" fmla="*/ 3 h 2561350"/>
                  <a:gd name="connsiteX1-135" fmla="*/ 1132942 w 1842200"/>
                  <a:gd name="connsiteY1-136" fmla="*/ 286050 h 2561350"/>
                  <a:gd name="connsiteX2-137" fmla="*/ 1110806 w 1842200"/>
                  <a:gd name="connsiteY2-138" fmla="*/ 389002 h 2561350"/>
                  <a:gd name="connsiteX3-139" fmla="*/ 1842200 w 1842200"/>
                  <a:gd name="connsiteY3-140" fmla="*/ 389002 h 2561350"/>
                  <a:gd name="connsiteX4-141" fmla="*/ 1842200 w 1842200"/>
                  <a:gd name="connsiteY4-142" fmla="*/ 1063389 h 2561350"/>
                  <a:gd name="connsiteX5-143" fmla="*/ 1752882 w 1842200"/>
                  <a:gd name="connsiteY5-144" fmla="*/ 1037347 h 2561350"/>
                  <a:gd name="connsiteX6-145" fmla="*/ 1750502 w 1842200"/>
                  <a:gd name="connsiteY6-146" fmla="*/ 1487403 h 2561350"/>
                  <a:gd name="connsiteX7-147" fmla="*/ 1842200 w 1842200"/>
                  <a:gd name="connsiteY7-148" fmla="*/ 1449629 h 2561350"/>
                  <a:gd name="connsiteX8-149" fmla="*/ 1842200 w 1842200"/>
                  <a:gd name="connsiteY8-150" fmla="*/ 2167002 h 2561350"/>
                  <a:gd name="connsiteX9-151" fmla="*/ 1113069 w 1842200"/>
                  <a:gd name="connsiteY9-152" fmla="*/ 2167002 h 2561350"/>
                  <a:gd name="connsiteX10-153" fmla="*/ 1132942 w 1842200"/>
                  <a:gd name="connsiteY10-154" fmla="*/ 2275300 h 2561350"/>
                  <a:gd name="connsiteX11-155" fmla="*/ 682886 w 1842200"/>
                  <a:gd name="connsiteY11-156" fmla="*/ 2277680 h 2561350"/>
                  <a:gd name="connsiteX12-157" fmla="*/ 712819 w 1842200"/>
                  <a:gd name="connsiteY12-158" fmla="*/ 2167002 h 2561350"/>
                  <a:gd name="connsiteX13-159" fmla="*/ 46420 w 1842200"/>
                  <a:gd name="connsiteY13-160" fmla="*/ 2167002 h 2561350"/>
                  <a:gd name="connsiteX14-161" fmla="*/ 46420 w 1842200"/>
                  <a:gd name="connsiteY14-162" fmla="*/ 1458174 h 2561350"/>
                  <a:gd name="connsiteX15-163" fmla="*/ 141419 w 1842200"/>
                  <a:gd name="connsiteY15-164" fmla="*/ 1495354 h 2561350"/>
                  <a:gd name="connsiteX16-165" fmla="*/ 139039 w 1842200"/>
                  <a:gd name="connsiteY16-166" fmla="*/ 1045298 h 2561350"/>
                  <a:gd name="connsiteX17-167" fmla="*/ 46420 w 1842200"/>
                  <a:gd name="connsiteY17-168" fmla="*/ 1071146 h 2561350"/>
                  <a:gd name="connsiteX18-169" fmla="*/ 0 w 1842200"/>
                  <a:gd name="connsiteY18-170" fmla="*/ 382371 h 2561350"/>
                  <a:gd name="connsiteX19-171" fmla="*/ 717790 w 1842200"/>
                  <a:gd name="connsiteY19-172" fmla="*/ 389002 h 2561350"/>
                  <a:gd name="connsiteX20-173" fmla="*/ 682886 w 1842200"/>
                  <a:gd name="connsiteY20-174" fmla="*/ 283670 h 2561350"/>
                  <a:gd name="connsiteX21-175" fmla="*/ 918629 w 1842200"/>
                  <a:gd name="connsiteY21-176" fmla="*/ 3 h 2561350"/>
                  <a:gd name="connsiteX0-177" fmla="*/ 918629 w 1862094"/>
                  <a:gd name="connsiteY0-178" fmla="*/ 3 h 2561350"/>
                  <a:gd name="connsiteX1-179" fmla="*/ 1132942 w 1862094"/>
                  <a:gd name="connsiteY1-180" fmla="*/ 286050 h 2561350"/>
                  <a:gd name="connsiteX2-181" fmla="*/ 1110806 w 1862094"/>
                  <a:gd name="connsiteY2-182" fmla="*/ 389002 h 2561350"/>
                  <a:gd name="connsiteX3-183" fmla="*/ 1862094 w 1862094"/>
                  <a:gd name="connsiteY3-184" fmla="*/ 369108 h 2561350"/>
                  <a:gd name="connsiteX4-185" fmla="*/ 1842200 w 1862094"/>
                  <a:gd name="connsiteY4-186" fmla="*/ 1063389 h 2561350"/>
                  <a:gd name="connsiteX5-187" fmla="*/ 1752882 w 1862094"/>
                  <a:gd name="connsiteY5-188" fmla="*/ 1037347 h 2561350"/>
                  <a:gd name="connsiteX6-189" fmla="*/ 1750502 w 1862094"/>
                  <a:gd name="connsiteY6-190" fmla="*/ 1487403 h 2561350"/>
                  <a:gd name="connsiteX7-191" fmla="*/ 1842200 w 1862094"/>
                  <a:gd name="connsiteY7-192" fmla="*/ 1449629 h 2561350"/>
                  <a:gd name="connsiteX8-193" fmla="*/ 1842200 w 1862094"/>
                  <a:gd name="connsiteY8-194" fmla="*/ 2167002 h 2561350"/>
                  <a:gd name="connsiteX9-195" fmla="*/ 1113069 w 1862094"/>
                  <a:gd name="connsiteY9-196" fmla="*/ 2167002 h 2561350"/>
                  <a:gd name="connsiteX10-197" fmla="*/ 1132942 w 1862094"/>
                  <a:gd name="connsiteY10-198" fmla="*/ 2275300 h 2561350"/>
                  <a:gd name="connsiteX11-199" fmla="*/ 682886 w 1862094"/>
                  <a:gd name="connsiteY11-200" fmla="*/ 2277680 h 2561350"/>
                  <a:gd name="connsiteX12-201" fmla="*/ 712819 w 1862094"/>
                  <a:gd name="connsiteY12-202" fmla="*/ 2167002 h 2561350"/>
                  <a:gd name="connsiteX13-203" fmla="*/ 46420 w 1862094"/>
                  <a:gd name="connsiteY13-204" fmla="*/ 2167002 h 2561350"/>
                  <a:gd name="connsiteX14-205" fmla="*/ 46420 w 1862094"/>
                  <a:gd name="connsiteY14-206" fmla="*/ 1458174 h 2561350"/>
                  <a:gd name="connsiteX15-207" fmla="*/ 141419 w 1862094"/>
                  <a:gd name="connsiteY15-208" fmla="*/ 1495354 h 2561350"/>
                  <a:gd name="connsiteX16-209" fmla="*/ 139039 w 1862094"/>
                  <a:gd name="connsiteY16-210" fmla="*/ 1045298 h 2561350"/>
                  <a:gd name="connsiteX17-211" fmla="*/ 46420 w 1862094"/>
                  <a:gd name="connsiteY17-212" fmla="*/ 1071146 h 2561350"/>
                  <a:gd name="connsiteX18-213" fmla="*/ 0 w 1862094"/>
                  <a:gd name="connsiteY18-214" fmla="*/ 382371 h 2561350"/>
                  <a:gd name="connsiteX19-215" fmla="*/ 717790 w 1862094"/>
                  <a:gd name="connsiteY19-216" fmla="*/ 389002 h 2561350"/>
                  <a:gd name="connsiteX20-217" fmla="*/ 682886 w 1862094"/>
                  <a:gd name="connsiteY20-218" fmla="*/ 283670 h 2561350"/>
                  <a:gd name="connsiteX21-219" fmla="*/ 918629 w 1862094"/>
                  <a:gd name="connsiteY21-220" fmla="*/ 3 h 2561350"/>
                  <a:gd name="connsiteX0-221" fmla="*/ 918629 w 1862094"/>
                  <a:gd name="connsiteY0-222" fmla="*/ 3 h 2561350"/>
                  <a:gd name="connsiteX1-223" fmla="*/ 1132942 w 1862094"/>
                  <a:gd name="connsiteY1-224" fmla="*/ 286050 h 2561350"/>
                  <a:gd name="connsiteX2-225" fmla="*/ 1110806 w 1862094"/>
                  <a:gd name="connsiteY2-226" fmla="*/ 389002 h 2561350"/>
                  <a:gd name="connsiteX3-227" fmla="*/ 1862094 w 1862094"/>
                  <a:gd name="connsiteY3-228" fmla="*/ 369108 h 2561350"/>
                  <a:gd name="connsiteX4-229" fmla="*/ 1842200 w 1862094"/>
                  <a:gd name="connsiteY4-230" fmla="*/ 1063389 h 2561350"/>
                  <a:gd name="connsiteX5-231" fmla="*/ 1752882 w 1862094"/>
                  <a:gd name="connsiteY5-232" fmla="*/ 1037347 h 2561350"/>
                  <a:gd name="connsiteX6-233" fmla="*/ 1750502 w 1862094"/>
                  <a:gd name="connsiteY6-234" fmla="*/ 1487403 h 2561350"/>
                  <a:gd name="connsiteX7-235" fmla="*/ 1842200 w 1862094"/>
                  <a:gd name="connsiteY7-236" fmla="*/ 1449629 h 2561350"/>
                  <a:gd name="connsiteX8-237" fmla="*/ 1842200 w 1862094"/>
                  <a:gd name="connsiteY8-238" fmla="*/ 2167002 h 2561350"/>
                  <a:gd name="connsiteX9-239" fmla="*/ 1113069 w 1862094"/>
                  <a:gd name="connsiteY9-240" fmla="*/ 2167002 h 2561350"/>
                  <a:gd name="connsiteX10-241" fmla="*/ 1132942 w 1862094"/>
                  <a:gd name="connsiteY10-242" fmla="*/ 2275300 h 2561350"/>
                  <a:gd name="connsiteX11-243" fmla="*/ 682886 w 1862094"/>
                  <a:gd name="connsiteY11-244" fmla="*/ 2277680 h 2561350"/>
                  <a:gd name="connsiteX12-245" fmla="*/ 712819 w 1862094"/>
                  <a:gd name="connsiteY12-246" fmla="*/ 2167002 h 2561350"/>
                  <a:gd name="connsiteX13-247" fmla="*/ 46420 w 1862094"/>
                  <a:gd name="connsiteY13-248" fmla="*/ 2167002 h 2561350"/>
                  <a:gd name="connsiteX14-249" fmla="*/ 46420 w 1862094"/>
                  <a:gd name="connsiteY14-250" fmla="*/ 1458174 h 2561350"/>
                  <a:gd name="connsiteX15-251" fmla="*/ 141419 w 1862094"/>
                  <a:gd name="connsiteY15-252" fmla="*/ 1495354 h 2561350"/>
                  <a:gd name="connsiteX16-253" fmla="*/ 139039 w 1862094"/>
                  <a:gd name="connsiteY16-254" fmla="*/ 1045298 h 2561350"/>
                  <a:gd name="connsiteX17-255" fmla="*/ 46420 w 1862094"/>
                  <a:gd name="connsiteY17-256" fmla="*/ 1071146 h 2561350"/>
                  <a:gd name="connsiteX18-257" fmla="*/ 0 w 1862094"/>
                  <a:gd name="connsiteY18-258" fmla="*/ 382371 h 2561350"/>
                  <a:gd name="connsiteX19-259" fmla="*/ 717790 w 1862094"/>
                  <a:gd name="connsiteY19-260" fmla="*/ 389002 h 2561350"/>
                  <a:gd name="connsiteX20-261" fmla="*/ 682886 w 1862094"/>
                  <a:gd name="connsiteY20-262" fmla="*/ 283670 h 2561350"/>
                  <a:gd name="connsiteX21-263" fmla="*/ 918629 w 1862094"/>
                  <a:gd name="connsiteY21-264" fmla="*/ 3 h 2561350"/>
                  <a:gd name="connsiteX0-265" fmla="*/ 918629 w 1862094"/>
                  <a:gd name="connsiteY0-266" fmla="*/ 3 h 2561350"/>
                  <a:gd name="connsiteX1-267" fmla="*/ 1132942 w 1862094"/>
                  <a:gd name="connsiteY1-268" fmla="*/ 286050 h 2561350"/>
                  <a:gd name="connsiteX2-269" fmla="*/ 1110806 w 1862094"/>
                  <a:gd name="connsiteY2-270" fmla="*/ 389002 h 2561350"/>
                  <a:gd name="connsiteX3-271" fmla="*/ 1862094 w 1862094"/>
                  <a:gd name="connsiteY3-272" fmla="*/ 369108 h 2561350"/>
                  <a:gd name="connsiteX4-273" fmla="*/ 1842200 w 1862094"/>
                  <a:gd name="connsiteY4-274" fmla="*/ 1063389 h 2561350"/>
                  <a:gd name="connsiteX5-275" fmla="*/ 1752882 w 1862094"/>
                  <a:gd name="connsiteY5-276" fmla="*/ 1037347 h 2561350"/>
                  <a:gd name="connsiteX6-277" fmla="*/ 1750502 w 1862094"/>
                  <a:gd name="connsiteY6-278" fmla="*/ 1487403 h 2561350"/>
                  <a:gd name="connsiteX7-279" fmla="*/ 1842200 w 1862094"/>
                  <a:gd name="connsiteY7-280" fmla="*/ 1449629 h 2561350"/>
                  <a:gd name="connsiteX8-281" fmla="*/ 1842200 w 1862094"/>
                  <a:gd name="connsiteY8-282" fmla="*/ 2167002 h 2561350"/>
                  <a:gd name="connsiteX9-283" fmla="*/ 1113069 w 1862094"/>
                  <a:gd name="connsiteY9-284" fmla="*/ 2167002 h 2561350"/>
                  <a:gd name="connsiteX10-285" fmla="*/ 1132942 w 1862094"/>
                  <a:gd name="connsiteY10-286" fmla="*/ 2275300 h 2561350"/>
                  <a:gd name="connsiteX11-287" fmla="*/ 682886 w 1862094"/>
                  <a:gd name="connsiteY11-288" fmla="*/ 2277680 h 2561350"/>
                  <a:gd name="connsiteX12-289" fmla="*/ 712819 w 1862094"/>
                  <a:gd name="connsiteY12-290" fmla="*/ 2167002 h 2561350"/>
                  <a:gd name="connsiteX13-291" fmla="*/ 46420 w 1862094"/>
                  <a:gd name="connsiteY13-292" fmla="*/ 2167002 h 2561350"/>
                  <a:gd name="connsiteX14-293" fmla="*/ 46420 w 1862094"/>
                  <a:gd name="connsiteY14-294" fmla="*/ 1458174 h 2561350"/>
                  <a:gd name="connsiteX15-295" fmla="*/ 141419 w 1862094"/>
                  <a:gd name="connsiteY15-296" fmla="*/ 1495354 h 2561350"/>
                  <a:gd name="connsiteX16-297" fmla="*/ 139039 w 1862094"/>
                  <a:gd name="connsiteY16-298" fmla="*/ 1045298 h 2561350"/>
                  <a:gd name="connsiteX17-299" fmla="*/ 46420 w 1862094"/>
                  <a:gd name="connsiteY17-300" fmla="*/ 1071146 h 2561350"/>
                  <a:gd name="connsiteX18-301" fmla="*/ 0 w 1862094"/>
                  <a:gd name="connsiteY18-302" fmla="*/ 382371 h 2561350"/>
                  <a:gd name="connsiteX19-303" fmla="*/ 717790 w 1862094"/>
                  <a:gd name="connsiteY19-304" fmla="*/ 389002 h 2561350"/>
                  <a:gd name="connsiteX20-305" fmla="*/ 682886 w 1862094"/>
                  <a:gd name="connsiteY20-306" fmla="*/ 283670 h 2561350"/>
                  <a:gd name="connsiteX21-307" fmla="*/ 918629 w 1862094"/>
                  <a:gd name="connsiteY21-308" fmla="*/ 3 h 2561350"/>
                  <a:gd name="connsiteX0-309" fmla="*/ 918629 w 1862094"/>
                  <a:gd name="connsiteY0-310" fmla="*/ 3 h 2561350"/>
                  <a:gd name="connsiteX1-311" fmla="*/ 1132942 w 1862094"/>
                  <a:gd name="connsiteY1-312" fmla="*/ 286050 h 2561350"/>
                  <a:gd name="connsiteX2-313" fmla="*/ 1110806 w 1862094"/>
                  <a:gd name="connsiteY2-314" fmla="*/ 389002 h 2561350"/>
                  <a:gd name="connsiteX3-315" fmla="*/ 1862094 w 1862094"/>
                  <a:gd name="connsiteY3-316" fmla="*/ 369108 h 2561350"/>
                  <a:gd name="connsiteX4-317" fmla="*/ 1842200 w 1862094"/>
                  <a:gd name="connsiteY4-318" fmla="*/ 1063389 h 2561350"/>
                  <a:gd name="connsiteX5-319" fmla="*/ 1752882 w 1862094"/>
                  <a:gd name="connsiteY5-320" fmla="*/ 1037347 h 2561350"/>
                  <a:gd name="connsiteX6-321" fmla="*/ 1750502 w 1862094"/>
                  <a:gd name="connsiteY6-322" fmla="*/ 1487403 h 2561350"/>
                  <a:gd name="connsiteX7-323" fmla="*/ 1842200 w 1862094"/>
                  <a:gd name="connsiteY7-324" fmla="*/ 1449629 h 2561350"/>
                  <a:gd name="connsiteX8-325" fmla="*/ 1842200 w 1862094"/>
                  <a:gd name="connsiteY8-326" fmla="*/ 2167002 h 2561350"/>
                  <a:gd name="connsiteX9-327" fmla="*/ 1113069 w 1862094"/>
                  <a:gd name="connsiteY9-328" fmla="*/ 2167002 h 2561350"/>
                  <a:gd name="connsiteX10-329" fmla="*/ 1132942 w 1862094"/>
                  <a:gd name="connsiteY10-330" fmla="*/ 2275300 h 2561350"/>
                  <a:gd name="connsiteX11-331" fmla="*/ 682886 w 1862094"/>
                  <a:gd name="connsiteY11-332" fmla="*/ 2277680 h 2561350"/>
                  <a:gd name="connsiteX12-333" fmla="*/ 712819 w 1862094"/>
                  <a:gd name="connsiteY12-334" fmla="*/ 2167002 h 2561350"/>
                  <a:gd name="connsiteX13-335" fmla="*/ 46420 w 1862094"/>
                  <a:gd name="connsiteY13-336" fmla="*/ 2167002 h 2561350"/>
                  <a:gd name="connsiteX14-337" fmla="*/ 46420 w 1862094"/>
                  <a:gd name="connsiteY14-338" fmla="*/ 1458174 h 2561350"/>
                  <a:gd name="connsiteX15-339" fmla="*/ 141419 w 1862094"/>
                  <a:gd name="connsiteY15-340" fmla="*/ 1495354 h 2561350"/>
                  <a:gd name="connsiteX16-341" fmla="*/ 139039 w 1862094"/>
                  <a:gd name="connsiteY16-342" fmla="*/ 1045298 h 2561350"/>
                  <a:gd name="connsiteX17-343" fmla="*/ 46420 w 1862094"/>
                  <a:gd name="connsiteY17-344" fmla="*/ 1071146 h 2561350"/>
                  <a:gd name="connsiteX18-345" fmla="*/ 0 w 1862094"/>
                  <a:gd name="connsiteY18-346" fmla="*/ 382371 h 2561350"/>
                  <a:gd name="connsiteX19-347" fmla="*/ 717790 w 1862094"/>
                  <a:gd name="connsiteY19-348" fmla="*/ 389002 h 2561350"/>
                  <a:gd name="connsiteX20-349" fmla="*/ 682886 w 1862094"/>
                  <a:gd name="connsiteY20-350" fmla="*/ 283670 h 2561350"/>
                  <a:gd name="connsiteX21-351" fmla="*/ 918629 w 1862094"/>
                  <a:gd name="connsiteY21-352" fmla="*/ 3 h 2561350"/>
                  <a:gd name="connsiteX0-353" fmla="*/ 918629 w 1949187"/>
                  <a:gd name="connsiteY0-354" fmla="*/ 3 h 2561350"/>
                  <a:gd name="connsiteX1-355" fmla="*/ 1132942 w 1949187"/>
                  <a:gd name="connsiteY1-356" fmla="*/ 286050 h 2561350"/>
                  <a:gd name="connsiteX2-357" fmla="*/ 1110806 w 1949187"/>
                  <a:gd name="connsiteY2-358" fmla="*/ 389002 h 2561350"/>
                  <a:gd name="connsiteX3-359" fmla="*/ 1862094 w 1949187"/>
                  <a:gd name="connsiteY3-360" fmla="*/ 369108 h 2561350"/>
                  <a:gd name="connsiteX4-361" fmla="*/ 1842200 w 1949187"/>
                  <a:gd name="connsiteY4-362" fmla="*/ 1063389 h 2561350"/>
                  <a:gd name="connsiteX5-363" fmla="*/ 1752882 w 1949187"/>
                  <a:gd name="connsiteY5-364" fmla="*/ 1037347 h 2561350"/>
                  <a:gd name="connsiteX6-365" fmla="*/ 1750502 w 1949187"/>
                  <a:gd name="connsiteY6-366" fmla="*/ 1487403 h 2561350"/>
                  <a:gd name="connsiteX7-367" fmla="*/ 1842200 w 1949187"/>
                  <a:gd name="connsiteY7-368" fmla="*/ 1449629 h 2561350"/>
                  <a:gd name="connsiteX8-369" fmla="*/ 1842200 w 1949187"/>
                  <a:gd name="connsiteY8-370" fmla="*/ 2167002 h 2561350"/>
                  <a:gd name="connsiteX9-371" fmla="*/ 1113069 w 1949187"/>
                  <a:gd name="connsiteY9-372" fmla="*/ 2167002 h 2561350"/>
                  <a:gd name="connsiteX10-373" fmla="*/ 1132942 w 1949187"/>
                  <a:gd name="connsiteY10-374" fmla="*/ 2275300 h 2561350"/>
                  <a:gd name="connsiteX11-375" fmla="*/ 682886 w 1949187"/>
                  <a:gd name="connsiteY11-376" fmla="*/ 2277680 h 2561350"/>
                  <a:gd name="connsiteX12-377" fmla="*/ 712819 w 1949187"/>
                  <a:gd name="connsiteY12-378" fmla="*/ 2167002 h 2561350"/>
                  <a:gd name="connsiteX13-379" fmla="*/ 46420 w 1949187"/>
                  <a:gd name="connsiteY13-380" fmla="*/ 2167002 h 2561350"/>
                  <a:gd name="connsiteX14-381" fmla="*/ 46420 w 1949187"/>
                  <a:gd name="connsiteY14-382" fmla="*/ 1458174 h 2561350"/>
                  <a:gd name="connsiteX15-383" fmla="*/ 141419 w 1949187"/>
                  <a:gd name="connsiteY15-384" fmla="*/ 1495354 h 2561350"/>
                  <a:gd name="connsiteX16-385" fmla="*/ 139039 w 1949187"/>
                  <a:gd name="connsiteY16-386" fmla="*/ 1045298 h 2561350"/>
                  <a:gd name="connsiteX17-387" fmla="*/ 46420 w 1949187"/>
                  <a:gd name="connsiteY17-388" fmla="*/ 1071146 h 2561350"/>
                  <a:gd name="connsiteX18-389" fmla="*/ 0 w 1949187"/>
                  <a:gd name="connsiteY18-390" fmla="*/ 382371 h 2561350"/>
                  <a:gd name="connsiteX19-391" fmla="*/ 717790 w 1949187"/>
                  <a:gd name="connsiteY19-392" fmla="*/ 389002 h 2561350"/>
                  <a:gd name="connsiteX20-393" fmla="*/ 682886 w 1949187"/>
                  <a:gd name="connsiteY20-394" fmla="*/ 283670 h 2561350"/>
                  <a:gd name="connsiteX21-395" fmla="*/ 918629 w 1949187"/>
                  <a:gd name="connsiteY21-396" fmla="*/ 3 h 2561350"/>
                  <a:gd name="connsiteX0-397" fmla="*/ 918629 w 1966660"/>
                  <a:gd name="connsiteY0-398" fmla="*/ 3 h 2561350"/>
                  <a:gd name="connsiteX1-399" fmla="*/ 1132942 w 1966660"/>
                  <a:gd name="connsiteY1-400" fmla="*/ 286050 h 2561350"/>
                  <a:gd name="connsiteX2-401" fmla="*/ 1110806 w 1966660"/>
                  <a:gd name="connsiteY2-402" fmla="*/ 389002 h 2561350"/>
                  <a:gd name="connsiteX3-403" fmla="*/ 1862094 w 1966660"/>
                  <a:gd name="connsiteY3-404" fmla="*/ 369108 h 2561350"/>
                  <a:gd name="connsiteX4-405" fmla="*/ 1842200 w 1966660"/>
                  <a:gd name="connsiteY4-406" fmla="*/ 1063389 h 2561350"/>
                  <a:gd name="connsiteX5-407" fmla="*/ 1752882 w 1966660"/>
                  <a:gd name="connsiteY5-408" fmla="*/ 1037347 h 2561350"/>
                  <a:gd name="connsiteX6-409" fmla="*/ 1750502 w 1966660"/>
                  <a:gd name="connsiteY6-410" fmla="*/ 1487403 h 2561350"/>
                  <a:gd name="connsiteX7-411" fmla="*/ 1842200 w 1966660"/>
                  <a:gd name="connsiteY7-412" fmla="*/ 1449629 h 2561350"/>
                  <a:gd name="connsiteX8-413" fmla="*/ 1842200 w 1966660"/>
                  <a:gd name="connsiteY8-414" fmla="*/ 2167002 h 2561350"/>
                  <a:gd name="connsiteX9-415" fmla="*/ 1113069 w 1966660"/>
                  <a:gd name="connsiteY9-416" fmla="*/ 2167002 h 2561350"/>
                  <a:gd name="connsiteX10-417" fmla="*/ 1132942 w 1966660"/>
                  <a:gd name="connsiteY10-418" fmla="*/ 2275300 h 2561350"/>
                  <a:gd name="connsiteX11-419" fmla="*/ 682886 w 1966660"/>
                  <a:gd name="connsiteY11-420" fmla="*/ 2277680 h 2561350"/>
                  <a:gd name="connsiteX12-421" fmla="*/ 712819 w 1966660"/>
                  <a:gd name="connsiteY12-422" fmla="*/ 2167002 h 2561350"/>
                  <a:gd name="connsiteX13-423" fmla="*/ 46420 w 1966660"/>
                  <a:gd name="connsiteY13-424" fmla="*/ 2167002 h 2561350"/>
                  <a:gd name="connsiteX14-425" fmla="*/ 46420 w 1966660"/>
                  <a:gd name="connsiteY14-426" fmla="*/ 1458174 h 2561350"/>
                  <a:gd name="connsiteX15-427" fmla="*/ 141419 w 1966660"/>
                  <a:gd name="connsiteY15-428" fmla="*/ 1495354 h 2561350"/>
                  <a:gd name="connsiteX16-429" fmla="*/ 139039 w 1966660"/>
                  <a:gd name="connsiteY16-430" fmla="*/ 1045298 h 2561350"/>
                  <a:gd name="connsiteX17-431" fmla="*/ 46420 w 1966660"/>
                  <a:gd name="connsiteY17-432" fmla="*/ 1071146 h 2561350"/>
                  <a:gd name="connsiteX18-433" fmla="*/ 0 w 1966660"/>
                  <a:gd name="connsiteY18-434" fmla="*/ 382371 h 2561350"/>
                  <a:gd name="connsiteX19-435" fmla="*/ 717790 w 1966660"/>
                  <a:gd name="connsiteY19-436" fmla="*/ 389002 h 2561350"/>
                  <a:gd name="connsiteX20-437" fmla="*/ 682886 w 1966660"/>
                  <a:gd name="connsiteY20-438" fmla="*/ 283670 h 2561350"/>
                  <a:gd name="connsiteX21-439" fmla="*/ 918629 w 1966660"/>
                  <a:gd name="connsiteY21-440" fmla="*/ 3 h 2561350"/>
                  <a:gd name="connsiteX0-441" fmla="*/ 1023861 w 2071892"/>
                  <a:gd name="connsiteY0-442" fmla="*/ 3 h 2561350"/>
                  <a:gd name="connsiteX1-443" fmla="*/ 1238174 w 2071892"/>
                  <a:gd name="connsiteY1-444" fmla="*/ 286050 h 2561350"/>
                  <a:gd name="connsiteX2-445" fmla="*/ 1216038 w 2071892"/>
                  <a:gd name="connsiteY2-446" fmla="*/ 389002 h 2561350"/>
                  <a:gd name="connsiteX3-447" fmla="*/ 1967326 w 2071892"/>
                  <a:gd name="connsiteY3-448" fmla="*/ 369108 h 2561350"/>
                  <a:gd name="connsiteX4-449" fmla="*/ 1947432 w 2071892"/>
                  <a:gd name="connsiteY4-450" fmla="*/ 1063389 h 2561350"/>
                  <a:gd name="connsiteX5-451" fmla="*/ 1858114 w 2071892"/>
                  <a:gd name="connsiteY5-452" fmla="*/ 1037347 h 2561350"/>
                  <a:gd name="connsiteX6-453" fmla="*/ 1855734 w 2071892"/>
                  <a:gd name="connsiteY6-454" fmla="*/ 1487403 h 2561350"/>
                  <a:gd name="connsiteX7-455" fmla="*/ 1947432 w 2071892"/>
                  <a:gd name="connsiteY7-456" fmla="*/ 1449629 h 2561350"/>
                  <a:gd name="connsiteX8-457" fmla="*/ 1947432 w 2071892"/>
                  <a:gd name="connsiteY8-458" fmla="*/ 2167002 h 2561350"/>
                  <a:gd name="connsiteX9-459" fmla="*/ 1218301 w 2071892"/>
                  <a:gd name="connsiteY9-460" fmla="*/ 2167002 h 2561350"/>
                  <a:gd name="connsiteX10-461" fmla="*/ 1238174 w 2071892"/>
                  <a:gd name="connsiteY10-462" fmla="*/ 2275300 h 2561350"/>
                  <a:gd name="connsiteX11-463" fmla="*/ 788118 w 2071892"/>
                  <a:gd name="connsiteY11-464" fmla="*/ 2277680 h 2561350"/>
                  <a:gd name="connsiteX12-465" fmla="*/ 818051 w 2071892"/>
                  <a:gd name="connsiteY12-466" fmla="*/ 2167002 h 2561350"/>
                  <a:gd name="connsiteX13-467" fmla="*/ 151652 w 2071892"/>
                  <a:gd name="connsiteY13-468" fmla="*/ 2167002 h 2561350"/>
                  <a:gd name="connsiteX14-469" fmla="*/ 151652 w 2071892"/>
                  <a:gd name="connsiteY14-470" fmla="*/ 1458174 h 2561350"/>
                  <a:gd name="connsiteX15-471" fmla="*/ 246651 w 2071892"/>
                  <a:gd name="connsiteY15-472" fmla="*/ 1495354 h 2561350"/>
                  <a:gd name="connsiteX16-473" fmla="*/ 244271 w 2071892"/>
                  <a:gd name="connsiteY16-474" fmla="*/ 1045298 h 2561350"/>
                  <a:gd name="connsiteX17-475" fmla="*/ 151652 w 2071892"/>
                  <a:gd name="connsiteY17-476" fmla="*/ 1071146 h 2561350"/>
                  <a:gd name="connsiteX18-477" fmla="*/ 105232 w 2071892"/>
                  <a:gd name="connsiteY18-478" fmla="*/ 382371 h 2561350"/>
                  <a:gd name="connsiteX19-479" fmla="*/ 823022 w 2071892"/>
                  <a:gd name="connsiteY19-480" fmla="*/ 389002 h 2561350"/>
                  <a:gd name="connsiteX20-481" fmla="*/ 788118 w 2071892"/>
                  <a:gd name="connsiteY20-482" fmla="*/ 283670 h 2561350"/>
                  <a:gd name="connsiteX21-483" fmla="*/ 1023861 w 2071892"/>
                  <a:gd name="connsiteY21-484" fmla="*/ 3 h 2561350"/>
                  <a:gd name="connsiteX0-485" fmla="*/ 1039756 w 2087787"/>
                  <a:gd name="connsiteY0-486" fmla="*/ 3 h 2561350"/>
                  <a:gd name="connsiteX1-487" fmla="*/ 1254069 w 2087787"/>
                  <a:gd name="connsiteY1-488" fmla="*/ 286050 h 2561350"/>
                  <a:gd name="connsiteX2-489" fmla="*/ 1231933 w 2087787"/>
                  <a:gd name="connsiteY2-490" fmla="*/ 389002 h 2561350"/>
                  <a:gd name="connsiteX3-491" fmla="*/ 1983221 w 2087787"/>
                  <a:gd name="connsiteY3-492" fmla="*/ 369108 h 2561350"/>
                  <a:gd name="connsiteX4-493" fmla="*/ 1963327 w 2087787"/>
                  <a:gd name="connsiteY4-494" fmla="*/ 1063389 h 2561350"/>
                  <a:gd name="connsiteX5-495" fmla="*/ 1874009 w 2087787"/>
                  <a:gd name="connsiteY5-496" fmla="*/ 1037347 h 2561350"/>
                  <a:gd name="connsiteX6-497" fmla="*/ 1871629 w 2087787"/>
                  <a:gd name="connsiteY6-498" fmla="*/ 1487403 h 2561350"/>
                  <a:gd name="connsiteX7-499" fmla="*/ 1963327 w 2087787"/>
                  <a:gd name="connsiteY7-500" fmla="*/ 1449629 h 2561350"/>
                  <a:gd name="connsiteX8-501" fmla="*/ 1963327 w 2087787"/>
                  <a:gd name="connsiteY8-502" fmla="*/ 2167002 h 2561350"/>
                  <a:gd name="connsiteX9-503" fmla="*/ 1234196 w 2087787"/>
                  <a:gd name="connsiteY9-504" fmla="*/ 2167002 h 2561350"/>
                  <a:gd name="connsiteX10-505" fmla="*/ 1254069 w 2087787"/>
                  <a:gd name="connsiteY10-506" fmla="*/ 2275300 h 2561350"/>
                  <a:gd name="connsiteX11-507" fmla="*/ 804013 w 2087787"/>
                  <a:gd name="connsiteY11-508" fmla="*/ 2277680 h 2561350"/>
                  <a:gd name="connsiteX12-509" fmla="*/ 833946 w 2087787"/>
                  <a:gd name="connsiteY12-510" fmla="*/ 2167002 h 2561350"/>
                  <a:gd name="connsiteX13-511" fmla="*/ 167547 w 2087787"/>
                  <a:gd name="connsiteY13-512" fmla="*/ 2167002 h 2561350"/>
                  <a:gd name="connsiteX14-513" fmla="*/ 167547 w 2087787"/>
                  <a:gd name="connsiteY14-514" fmla="*/ 1458174 h 2561350"/>
                  <a:gd name="connsiteX15-515" fmla="*/ 262546 w 2087787"/>
                  <a:gd name="connsiteY15-516" fmla="*/ 1495354 h 2561350"/>
                  <a:gd name="connsiteX16-517" fmla="*/ 260166 w 2087787"/>
                  <a:gd name="connsiteY16-518" fmla="*/ 1045298 h 2561350"/>
                  <a:gd name="connsiteX17-519" fmla="*/ 167547 w 2087787"/>
                  <a:gd name="connsiteY17-520" fmla="*/ 1071146 h 2561350"/>
                  <a:gd name="connsiteX18-521" fmla="*/ 121127 w 2087787"/>
                  <a:gd name="connsiteY18-522" fmla="*/ 382371 h 2561350"/>
                  <a:gd name="connsiteX19-523" fmla="*/ 838917 w 2087787"/>
                  <a:gd name="connsiteY19-524" fmla="*/ 389002 h 2561350"/>
                  <a:gd name="connsiteX20-525" fmla="*/ 804013 w 2087787"/>
                  <a:gd name="connsiteY20-526" fmla="*/ 283670 h 2561350"/>
                  <a:gd name="connsiteX21-527" fmla="*/ 1039756 w 2087787"/>
                  <a:gd name="connsiteY21-528" fmla="*/ 3 h 2561350"/>
                  <a:gd name="connsiteX0-529" fmla="*/ 1025434 w 2073465"/>
                  <a:gd name="connsiteY0-530" fmla="*/ 3 h 2561350"/>
                  <a:gd name="connsiteX1-531" fmla="*/ 1239747 w 2073465"/>
                  <a:gd name="connsiteY1-532" fmla="*/ 286050 h 2561350"/>
                  <a:gd name="connsiteX2-533" fmla="*/ 1217611 w 2073465"/>
                  <a:gd name="connsiteY2-534" fmla="*/ 389002 h 2561350"/>
                  <a:gd name="connsiteX3-535" fmla="*/ 1968899 w 2073465"/>
                  <a:gd name="connsiteY3-536" fmla="*/ 369108 h 2561350"/>
                  <a:gd name="connsiteX4-537" fmla="*/ 1949005 w 2073465"/>
                  <a:gd name="connsiteY4-538" fmla="*/ 1063389 h 2561350"/>
                  <a:gd name="connsiteX5-539" fmla="*/ 1859687 w 2073465"/>
                  <a:gd name="connsiteY5-540" fmla="*/ 1037347 h 2561350"/>
                  <a:gd name="connsiteX6-541" fmla="*/ 1857307 w 2073465"/>
                  <a:gd name="connsiteY6-542" fmla="*/ 1487403 h 2561350"/>
                  <a:gd name="connsiteX7-543" fmla="*/ 1949005 w 2073465"/>
                  <a:gd name="connsiteY7-544" fmla="*/ 1449629 h 2561350"/>
                  <a:gd name="connsiteX8-545" fmla="*/ 1949005 w 2073465"/>
                  <a:gd name="connsiteY8-546" fmla="*/ 2167002 h 2561350"/>
                  <a:gd name="connsiteX9-547" fmla="*/ 1219874 w 2073465"/>
                  <a:gd name="connsiteY9-548" fmla="*/ 2167002 h 2561350"/>
                  <a:gd name="connsiteX10-549" fmla="*/ 1239747 w 2073465"/>
                  <a:gd name="connsiteY10-550" fmla="*/ 2275300 h 2561350"/>
                  <a:gd name="connsiteX11-551" fmla="*/ 789691 w 2073465"/>
                  <a:gd name="connsiteY11-552" fmla="*/ 2277680 h 2561350"/>
                  <a:gd name="connsiteX12-553" fmla="*/ 819624 w 2073465"/>
                  <a:gd name="connsiteY12-554" fmla="*/ 2167002 h 2561350"/>
                  <a:gd name="connsiteX13-555" fmla="*/ 153225 w 2073465"/>
                  <a:gd name="connsiteY13-556" fmla="*/ 2167002 h 2561350"/>
                  <a:gd name="connsiteX14-557" fmla="*/ 153225 w 2073465"/>
                  <a:gd name="connsiteY14-558" fmla="*/ 1458174 h 2561350"/>
                  <a:gd name="connsiteX15-559" fmla="*/ 248224 w 2073465"/>
                  <a:gd name="connsiteY15-560" fmla="*/ 1495354 h 2561350"/>
                  <a:gd name="connsiteX16-561" fmla="*/ 245844 w 2073465"/>
                  <a:gd name="connsiteY16-562" fmla="*/ 1045298 h 2561350"/>
                  <a:gd name="connsiteX17-563" fmla="*/ 153225 w 2073465"/>
                  <a:gd name="connsiteY17-564" fmla="*/ 1071146 h 2561350"/>
                  <a:gd name="connsiteX18-565" fmla="*/ 106805 w 2073465"/>
                  <a:gd name="connsiteY18-566" fmla="*/ 382371 h 2561350"/>
                  <a:gd name="connsiteX19-567" fmla="*/ 824595 w 2073465"/>
                  <a:gd name="connsiteY19-568" fmla="*/ 389002 h 2561350"/>
                  <a:gd name="connsiteX20-569" fmla="*/ 789691 w 2073465"/>
                  <a:gd name="connsiteY20-570" fmla="*/ 283670 h 2561350"/>
                  <a:gd name="connsiteX21-571" fmla="*/ 1025434 w 2073465"/>
                  <a:gd name="connsiteY21-572" fmla="*/ 3 h 2561350"/>
                  <a:gd name="connsiteX0-573" fmla="*/ 1025434 w 2073465"/>
                  <a:gd name="connsiteY0-574" fmla="*/ 3 h 2561350"/>
                  <a:gd name="connsiteX1-575" fmla="*/ 1239747 w 2073465"/>
                  <a:gd name="connsiteY1-576" fmla="*/ 286050 h 2561350"/>
                  <a:gd name="connsiteX2-577" fmla="*/ 1217611 w 2073465"/>
                  <a:gd name="connsiteY2-578" fmla="*/ 389002 h 2561350"/>
                  <a:gd name="connsiteX3-579" fmla="*/ 1968899 w 2073465"/>
                  <a:gd name="connsiteY3-580" fmla="*/ 369108 h 2561350"/>
                  <a:gd name="connsiteX4-581" fmla="*/ 1949005 w 2073465"/>
                  <a:gd name="connsiteY4-582" fmla="*/ 1063389 h 2561350"/>
                  <a:gd name="connsiteX5-583" fmla="*/ 1859687 w 2073465"/>
                  <a:gd name="connsiteY5-584" fmla="*/ 1037347 h 2561350"/>
                  <a:gd name="connsiteX6-585" fmla="*/ 1857307 w 2073465"/>
                  <a:gd name="connsiteY6-586" fmla="*/ 1487403 h 2561350"/>
                  <a:gd name="connsiteX7-587" fmla="*/ 1949005 w 2073465"/>
                  <a:gd name="connsiteY7-588" fmla="*/ 1449629 h 2561350"/>
                  <a:gd name="connsiteX8-589" fmla="*/ 1949005 w 2073465"/>
                  <a:gd name="connsiteY8-590" fmla="*/ 2167002 h 2561350"/>
                  <a:gd name="connsiteX9-591" fmla="*/ 1219874 w 2073465"/>
                  <a:gd name="connsiteY9-592" fmla="*/ 2167002 h 2561350"/>
                  <a:gd name="connsiteX10-593" fmla="*/ 1239747 w 2073465"/>
                  <a:gd name="connsiteY10-594" fmla="*/ 2275300 h 2561350"/>
                  <a:gd name="connsiteX11-595" fmla="*/ 789691 w 2073465"/>
                  <a:gd name="connsiteY11-596" fmla="*/ 2277680 h 2561350"/>
                  <a:gd name="connsiteX12-597" fmla="*/ 819624 w 2073465"/>
                  <a:gd name="connsiteY12-598" fmla="*/ 2167002 h 2561350"/>
                  <a:gd name="connsiteX13-599" fmla="*/ 153225 w 2073465"/>
                  <a:gd name="connsiteY13-600" fmla="*/ 2167002 h 2561350"/>
                  <a:gd name="connsiteX14-601" fmla="*/ 153225 w 2073465"/>
                  <a:gd name="connsiteY14-602" fmla="*/ 1458174 h 2561350"/>
                  <a:gd name="connsiteX15-603" fmla="*/ 248224 w 2073465"/>
                  <a:gd name="connsiteY15-604" fmla="*/ 1495354 h 2561350"/>
                  <a:gd name="connsiteX16-605" fmla="*/ 245844 w 2073465"/>
                  <a:gd name="connsiteY16-606" fmla="*/ 1045298 h 2561350"/>
                  <a:gd name="connsiteX17-607" fmla="*/ 153225 w 2073465"/>
                  <a:gd name="connsiteY17-608" fmla="*/ 1071146 h 2561350"/>
                  <a:gd name="connsiteX18-609" fmla="*/ 106805 w 2073465"/>
                  <a:gd name="connsiteY18-610" fmla="*/ 382371 h 2561350"/>
                  <a:gd name="connsiteX19-611" fmla="*/ 824595 w 2073465"/>
                  <a:gd name="connsiteY19-612" fmla="*/ 389002 h 2561350"/>
                  <a:gd name="connsiteX20-613" fmla="*/ 789691 w 2073465"/>
                  <a:gd name="connsiteY20-614" fmla="*/ 283670 h 2561350"/>
                  <a:gd name="connsiteX21-615" fmla="*/ 1025434 w 2073465"/>
                  <a:gd name="connsiteY21-616" fmla="*/ 3 h 2561350"/>
                  <a:gd name="connsiteX0-617" fmla="*/ 1025434 w 2088885"/>
                  <a:gd name="connsiteY0-618" fmla="*/ 3 h 2561350"/>
                  <a:gd name="connsiteX1-619" fmla="*/ 1239747 w 2088885"/>
                  <a:gd name="connsiteY1-620" fmla="*/ 286050 h 2561350"/>
                  <a:gd name="connsiteX2-621" fmla="*/ 1217611 w 2088885"/>
                  <a:gd name="connsiteY2-622" fmla="*/ 389002 h 2561350"/>
                  <a:gd name="connsiteX3-623" fmla="*/ 1968899 w 2088885"/>
                  <a:gd name="connsiteY3-624" fmla="*/ 369108 h 2561350"/>
                  <a:gd name="connsiteX4-625" fmla="*/ 1949005 w 2088885"/>
                  <a:gd name="connsiteY4-626" fmla="*/ 1063389 h 2561350"/>
                  <a:gd name="connsiteX5-627" fmla="*/ 1859687 w 2088885"/>
                  <a:gd name="connsiteY5-628" fmla="*/ 1037347 h 2561350"/>
                  <a:gd name="connsiteX6-629" fmla="*/ 1857307 w 2088885"/>
                  <a:gd name="connsiteY6-630" fmla="*/ 1487403 h 2561350"/>
                  <a:gd name="connsiteX7-631" fmla="*/ 1949005 w 2088885"/>
                  <a:gd name="connsiteY7-632" fmla="*/ 1449629 h 2561350"/>
                  <a:gd name="connsiteX8-633" fmla="*/ 1949005 w 2088885"/>
                  <a:gd name="connsiteY8-634" fmla="*/ 2167002 h 2561350"/>
                  <a:gd name="connsiteX9-635" fmla="*/ 1219874 w 2088885"/>
                  <a:gd name="connsiteY9-636" fmla="*/ 2167002 h 2561350"/>
                  <a:gd name="connsiteX10-637" fmla="*/ 1239747 w 2088885"/>
                  <a:gd name="connsiteY10-638" fmla="*/ 2275300 h 2561350"/>
                  <a:gd name="connsiteX11-639" fmla="*/ 789691 w 2088885"/>
                  <a:gd name="connsiteY11-640" fmla="*/ 2277680 h 2561350"/>
                  <a:gd name="connsiteX12-641" fmla="*/ 819624 w 2088885"/>
                  <a:gd name="connsiteY12-642" fmla="*/ 2167002 h 2561350"/>
                  <a:gd name="connsiteX13-643" fmla="*/ 153225 w 2088885"/>
                  <a:gd name="connsiteY13-644" fmla="*/ 2167002 h 2561350"/>
                  <a:gd name="connsiteX14-645" fmla="*/ 153225 w 2088885"/>
                  <a:gd name="connsiteY14-646" fmla="*/ 1458174 h 2561350"/>
                  <a:gd name="connsiteX15-647" fmla="*/ 248224 w 2088885"/>
                  <a:gd name="connsiteY15-648" fmla="*/ 1495354 h 2561350"/>
                  <a:gd name="connsiteX16-649" fmla="*/ 245844 w 2088885"/>
                  <a:gd name="connsiteY16-650" fmla="*/ 1045298 h 2561350"/>
                  <a:gd name="connsiteX17-651" fmla="*/ 153225 w 2088885"/>
                  <a:gd name="connsiteY17-652" fmla="*/ 1071146 h 2561350"/>
                  <a:gd name="connsiteX18-653" fmla="*/ 106805 w 2088885"/>
                  <a:gd name="connsiteY18-654" fmla="*/ 382371 h 2561350"/>
                  <a:gd name="connsiteX19-655" fmla="*/ 824595 w 2088885"/>
                  <a:gd name="connsiteY19-656" fmla="*/ 389002 h 2561350"/>
                  <a:gd name="connsiteX20-657" fmla="*/ 789691 w 2088885"/>
                  <a:gd name="connsiteY20-658" fmla="*/ 283670 h 2561350"/>
                  <a:gd name="connsiteX21-659" fmla="*/ 1025434 w 2088885"/>
                  <a:gd name="connsiteY21-660" fmla="*/ 3 h 2561350"/>
                  <a:gd name="connsiteX0-661" fmla="*/ 1025434 w 2073465"/>
                  <a:gd name="connsiteY0-662" fmla="*/ 3 h 2561350"/>
                  <a:gd name="connsiteX1-663" fmla="*/ 1239747 w 2073465"/>
                  <a:gd name="connsiteY1-664" fmla="*/ 286050 h 2561350"/>
                  <a:gd name="connsiteX2-665" fmla="*/ 1217611 w 2073465"/>
                  <a:gd name="connsiteY2-666" fmla="*/ 389002 h 2561350"/>
                  <a:gd name="connsiteX3-667" fmla="*/ 1968899 w 2073465"/>
                  <a:gd name="connsiteY3-668" fmla="*/ 369108 h 2561350"/>
                  <a:gd name="connsiteX4-669" fmla="*/ 1949005 w 2073465"/>
                  <a:gd name="connsiteY4-670" fmla="*/ 1063389 h 2561350"/>
                  <a:gd name="connsiteX5-671" fmla="*/ 1859687 w 2073465"/>
                  <a:gd name="connsiteY5-672" fmla="*/ 1037347 h 2561350"/>
                  <a:gd name="connsiteX6-673" fmla="*/ 1857307 w 2073465"/>
                  <a:gd name="connsiteY6-674" fmla="*/ 1487403 h 2561350"/>
                  <a:gd name="connsiteX7-675" fmla="*/ 1949005 w 2073465"/>
                  <a:gd name="connsiteY7-676" fmla="*/ 1449629 h 2561350"/>
                  <a:gd name="connsiteX8-677" fmla="*/ 1949005 w 2073465"/>
                  <a:gd name="connsiteY8-678" fmla="*/ 2167002 h 2561350"/>
                  <a:gd name="connsiteX9-679" fmla="*/ 1219874 w 2073465"/>
                  <a:gd name="connsiteY9-680" fmla="*/ 2167002 h 2561350"/>
                  <a:gd name="connsiteX10-681" fmla="*/ 1239747 w 2073465"/>
                  <a:gd name="connsiteY10-682" fmla="*/ 2275300 h 2561350"/>
                  <a:gd name="connsiteX11-683" fmla="*/ 789691 w 2073465"/>
                  <a:gd name="connsiteY11-684" fmla="*/ 2277680 h 2561350"/>
                  <a:gd name="connsiteX12-685" fmla="*/ 819624 w 2073465"/>
                  <a:gd name="connsiteY12-686" fmla="*/ 2167002 h 2561350"/>
                  <a:gd name="connsiteX13-687" fmla="*/ 153225 w 2073465"/>
                  <a:gd name="connsiteY13-688" fmla="*/ 2167002 h 2561350"/>
                  <a:gd name="connsiteX14-689" fmla="*/ 153225 w 2073465"/>
                  <a:gd name="connsiteY14-690" fmla="*/ 1458174 h 2561350"/>
                  <a:gd name="connsiteX15-691" fmla="*/ 248224 w 2073465"/>
                  <a:gd name="connsiteY15-692" fmla="*/ 1495354 h 2561350"/>
                  <a:gd name="connsiteX16-693" fmla="*/ 245844 w 2073465"/>
                  <a:gd name="connsiteY16-694" fmla="*/ 1045298 h 2561350"/>
                  <a:gd name="connsiteX17-695" fmla="*/ 153225 w 2073465"/>
                  <a:gd name="connsiteY17-696" fmla="*/ 1071146 h 2561350"/>
                  <a:gd name="connsiteX18-697" fmla="*/ 106805 w 2073465"/>
                  <a:gd name="connsiteY18-698" fmla="*/ 382371 h 2561350"/>
                  <a:gd name="connsiteX19-699" fmla="*/ 824595 w 2073465"/>
                  <a:gd name="connsiteY19-700" fmla="*/ 389002 h 2561350"/>
                  <a:gd name="connsiteX20-701" fmla="*/ 789691 w 2073465"/>
                  <a:gd name="connsiteY20-702" fmla="*/ 283670 h 2561350"/>
                  <a:gd name="connsiteX21-703" fmla="*/ 1025434 w 2073465"/>
                  <a:gd name="connsiteY21-704" fmla="*/ 3 h 2561350"/>
                  <a:gd name="connsiteX0-705" fmla="*/ 1025434 w 2073465"/>
                  <a:gd name="connsiteY0-706" fmla="*/ 3 h 2561350"/>
                  <a:gd name="connsiteX1-707" fmla="*/ 1239747 w 2073465"/>
                  <a:gd name="connsiteY1-708" fmla="*/ 286050 h 2561350"/>
                  <a:gd name="connsiteX2-709" fmla="*/ 1217611 w 2073465"/>
                  <a:gd name="connsiteY2-710" fmla="*/ 389002 h 2561350"/>
                  <a:gd name="connsiteX3-711" fmla="*/ 1968899 w 2073465"/>
                  <a:gd name="connsiteY3-712" fmla="*/ 369108 h 2561350"/>
                  <a:gd name="connsiteX4-713" fmla="*/ 1949005 w 2073465"/>
                  <a:gd name="connsiteY4-714" fmla="*/ 1063389 h 2561350"/>
                  <a:gd name="connsiteX5-715" fmla="*/ 1859687 w 2073465"/>
                  <a:gd name="connsiteY5-716" fmla="*/ 1037347 h 2561350"/>
                  <a:gd name="connsiteX6-717" fmla="*/ 1857307 w 2073465"/>
                  <a:gd name="connsiteY6-718" fmla="*/ 1487403 h 2561350"/>
                  <a:gd name="connsiteX7-719" fmla="*/ 1949005 w 2073465"/>
                  <a:gd name="connsiteY7-720" fmla="*/ 1449629 h 2561350"/>
                  <a:gd name="connsiteX8-721" fmla="*/ 1949005 w 2073465"/>
                  <a:gd name="connsiteY8-722" fmla="*/ 2167002 h 2561350"/>
                  <a:gd name="connsiteX9-723" fmla="*/ 1219874 w 2073465"/>
                  <a:gd name="connsiteY9-724" fmla="*/ 2167002 h 2561350"/>
                  <a:gd name="connsiteX10-725" fmla="*/ 1239747 w 2073465"/>
                  <a:gd name="connsiteY10-726" fmla="*/ 2275300 h 2561350"/>
                  <a:gd name="connsiteX11-727" fmla="*/ 789691 w 2073465"/>
                  <a:gd name="connsiteY11-728" fmla="*/ 2277680 h 2561350"/>
                  <a:gd name="connsiteX12-729" fmla="*/ 819624 w 2073465"/>
                  <a:gd name="connsiteY12-730" fmla="*/ 2167002 h 2561350"/>
                  <a:gd name="connsiteX13-731" fmla="*/ 153225 w 2073465"/>
                  <a:gd name="connsiteY13-732" fmla="*/ 2167002 h 2561350"/>
                  <a:gd name="connsiteX14-733" fmla="*/ 153225 w 2073465"/>
                  <a:gd name="connsiteY14-734" fmla="*/ 1458174 h 2561350"/>
                  <a:gd name="connsiteX15-735" fmla="*/ 248224 w 2073465"/>
                  <a:gd name="connsiteY15-736" fmla="*/ 1495354 h 2561350"/>
                  <a:gd name="connsiteX16-737" fmla="*/ 245844 w 2073465"/>
                  <a:gd name="connsiteY16-738" fmla="*/ 1045298 h 2561350"/>
                  <a:gd name="connsiteX17-739" fmla="*/ 153225 w 2073465"/>
                  <a:gd name="connsiteY17-740" fmla="*/ 1071146 h 2561350"/>
                  <a:gd name="connsiteX18-741" fmla="*/ 106805 w 2073465"/>
                  <a:gd name="connsiteY18-742" fmla="*/ 382371 h 2561350"/>
                  <a:gd name="connsiteX19-743" fmla="*/ 824595 w 2073465"/>
                  <a:gd name="connsiteY19-744" fmla="*/ 389002 h 2561350"/>
                  <a:gd name="connsiteX20-745" fmla="*/ 789691 w 2073465"/>
                  <a:gd name="connsiteY20-746" fmla="*/ 283670 h 2561350"/>
                  <a:gd name="connsiteX21-747" fmla="*/ 1025434 w 2073465"/>
                  <a:gd name="connsiteY21-748" fmla="*/ 3 h 2561350"/>
                  <a:gd name="connsiteX0-749" fmla="*/ 1025434 w 2102756"/>
                  <a:gd name="connsiteY0-750" fmla="*/ 3 h 2561350"/>
                  <a:gd name="connsiteX1-751" fmla="*/ 1239747 w 2102756"/>
                  <a:gd name="connsiteY1-752" fmla="*/ 286050 h 2561350"/>
                  <a:gd name="connsiteX2-753" fmla="*/ 1217611 w 2102756"/>
                  <a:gd name="connsiteY2-754" fmla="*/ 389002 h 2561350"/>
                  <a:gd name="connsiteX3-755" fmla="*/ 1968899 w 2102756"/>
                  <a:gd name="connsiteY3-756" fmla="*/ 369108 h 2561350"/>
                  <a:gd name="connsiteX4-757" fmla="*/ 1949005 w 2102756"/>
                  <a:gd name="connsiteY4-758" fmla="*/ 1063389 h 2561350"/>
                  <a:gd name="connsiteX5-759" fmla="*/ 1859687 w 2102756"/>
                  <a:gd name="connsiteY5-760" fmla="*/ 1037347 h 2561350"/>
                  <a:gd name="connsiteX6-761" fmla="*/ 1857307 w 2102756"/>
                  <a:gd name="connsiteY6-762" fmla="*/ 1487403 h 2561350"/>
                  <a:gd name="connsiteX7-763" fmla="*/ 1995425 w 2102756"/>
                  <a:gd name="connsiteY7-764" fmla="*/ 1456260 h 2561350"/>
                  <a:gd name="connsiteX8-765" fmla="*/ 1949005 w 2102756"/>
                  <a:gd name="connsiteY8-766" fmla="*/ 2167002 h 2561350"/>
                  <a:gd name="connsiteX9-767" fmla="*/ 1219874 w 2102756"/>
                  <a:gd name="connsiteY9-768" fmla="*/ 2167002 h 2561350"/>
                  <a:gd name="connsiteX10-769" fmla="*/ 1239747 w 2102756"/>
                  <a:gd name="connsiteY10-770" fmla="*/ 2275300 h 2561350"/>
                  <a:gd name="connsiteX11-771" fmla="*/ 789691 w 2102756"/>
                  <a:gd name="connsiteY11-772" fmla="*/ 2277680 h 2561350"/>
                  <a:gd name="connsiteX12-773" fmla="*/ 819624 w 2102756"/>
                  <a:gd name="connsiteY12-774" fmla="*/ 2167002 h 2561350"/>
                  <a:gd name="connsiteX13-775" fmla="*/ 153225 w 2102756"/>
                  <a:gd name="connsiteY13-776" fmla="*/ 2167002 h 2561350"/>
                  <a:gd name="connsiteX14-777" fmla="*/ 153225 w 2102756"/>
                  <a:gd name="connsiteY14-778" fmla="*/ 1458174 h 2561350"/>
                  <a:gd name="connsiteX15-779" fmla="*/ 248224 w 2102756"/>
                  <a:gd name="connsiteY15-780" fmla="*/ 1495354 h 2561350"/>
                  <a:gd name="connsiteX16-781" fmla="*/ 245844 w 2102756"/>
                  <a:gd name="connsiteY16-782" fmla="*/ 1045298 h 2561350"/>
                  <a:gd name="connsiteX17-783" fmla="*/ 153225 w 2102756"/>
                  <a:gd name="connsiteY17-784" fmla="*/ 1071146 h 2561350"/>
                  <a:gd name="connsiteX18-785" fmla="*/ 106805 w 2102756"/>
                  <a:gd name="connsiteY18-786" fmla="*/ 382371 h 2561350"/>
                  <a:gd name="connsiteX19-787" fmla="*/ 824595 w 2102756"/>
                  <a:gd name="connsiteY19-788" fmla="*/ 389002 h 2561350"/>
                  <a:gd name="connsiteX20-789" fmla="*/ 789691 w 2102756"/>
                  <a:gd name="connsiteY20-790" fmla="*/ 283670 h 2561350"/>
                  <a:gd name="connsiteX21-791" fmla="*/ 1025434 w 2102756"/>
                  <a:gd name="connsiteY21-792" fmla="*/ 3 h 2561350"/>
                  <a:gd name="connsiteX0-793" fmla="*/ 1025434 w 2076232"/>
                  <a:gd name="connsiteY0-794" fmla="*/ 3 h 2561350"/>
                  <a:gd name="connsiteX1-795" fmla="*/ 1239747 w 2076232"/>
                  <a:gd name="connsiteY1-796" fmla="*/ 286050 h 2561350"/>
                  <a:gd name="connsiteX2-797" fmla="*/ 1217611 w 2076232"/>
                  <a:gd name="connsiteY2-798" fmla="*/ 389002 h 2561350"/>
                  <a:gd name="connsiteX3-799" fmla="*/ 1968899 w 2076232"/>
                  <a:gd name="connsiteY3-800" fmla="*/ 369108 h 2561350"/>
                  <a:gd name="connsiteX4-801" fmla="*/ 1949005 w 2076232"/>
                  <a:gd name="connsiteY4-802" fmla="*/ 1063389 h 2561350"/>
                  <a:gd name="connsiteX5-803" fmla="*/ 1859687 w 2076232"/>
                  <a:gd name="connsiteY5-804" fmla="*/ 1037347 h 2561350"/>
                  <a:gd name="connsiteX6-805" fmla="*/ 1857307 w 2076232"/>
                  <a:gd name="connsiteY6-806" fmla="*/ 1487403 h 2561350"/>
                  <a:gd name="connsiteX7-807" fmla="*/ 1995425 w 2076232"/>
                  <a:gd name="connsiteY7-808" fmla="*/ 1456260 h 2561350"/>
                  <a:gd name="connsiteX8-809" fmla="*/ 1949005 w 2076232"/>
                  <a:gd name="connsiteY8-810" fmla="*/ 2167002 h 2561350"/>
                  <a:gd name="connsiteX9-811" fmla="*/ 1219874 w 2076232"/>
                  <a:gd name="connsiteY9-812" fmla="*/ 2167002 h 2561350"/>
                  <a:gd name="connsiteX10-813" fmla="*/ 1239747 w 2076232"/>
                  <a:gd name="connsiteY10-814" fmla="*/ 2275300 h 2561350"/>
                  <a:gd name="connsiteX11-815" fmla="*/ 789691 w 2076232"/>
                  <a:gd name="connsiteY11-816" fmla="*/ 2277680 h 2561350"/>
                  <a:gd name="connsiteX12-817" fmla="*/ 819624 w 2076232"/>
                  <a:gd name="connsiteY12-818" fmla="*/ 2167002 h 2561350"/>
                  <a:gd name="connsiteX13-819" fmla="*/ 153225 w 2076232"/>
                  <a:gd name="connsiteY13-820" fmla="*/ 2167002 h 2561350"/>
                  <a:gd name="connsiteX14-821" fmla="*/ 153225 w 2076232"/>
                  <a:gd name="connsiteY14-822" fmla="*/ 1458174 h 2561350"/>
                  <a:gd name="connsiteX15-823" fmla="*/ 248224 w 2076232"/>
                  <a:gd name="connsiteY15-824" fmla="*/ 1495354 h 2561350"/>
                  <a:gd name="connsiteX16-825" fmla="*/ 245844 w 2076232"/>
                  <a:gd name="connsiteY16-826" fmla="*/ 1045298 h 2561350"/>
                  <a:gd name="connsiteX17-827" fmla="*/ 153225 w 2076232"/>
                  <a:gd name="connsiteY17-828" fmla="*/ 1071146 h 2561350"/>
                  <a:gd name="connsiteX18-829" fmla="*/ 106805 w 2076232"/>
                  <a:gd name="connsiteY18-830" fmla="*/ 382371 h 2561350"/>
                  <a:gd name="connsiteX19-831" fmla="*/ 824595 w 2076232"/>
                  <a:gd name="connsiteY19-832" fmla="*/ 389002 h 2561350"/>
                  <a:gd name="connsiteX20-833" fmla="*/ 789691 w 2076232"/>
                  <a:gd name="connsiteY20-834" fmla="*/ 283670 h 2561350"/>
                  <a:gd name="connsiteX21-835" fmla="*/ 1025434 w 2076232"/>
                  <a:gd name="connsiteY21-836" fmla="*/ 3 h 2561350"/>
                  <a:gd name="connsiteX0-837" fmla="*/ 1025434 w 2077711"/>
                  <a:gd name="connsiteY0-838" fmla="*/ 3 h 2561350"/>
                  <a:gd name="connsiteX1-839" fmla="*/ 1239747 w 2077711"/>
                  <a:gd name="connsiteY1-840" fmla="*/ 286050 h 2561350"/>
                  <a:gd name="connsiteX2-841" fmla="*/ 1217611 w 2077711"/>
                  <a:gd name="connsiteY2-842" fmla="*/ 389002 h 2561350"/>
                  <a:gd name="connsiteX3-843" fmla="*/ 1968899 w 2077711"/>
                  <a:gd name="connsiteY3-844" fmla="*/ 369108 h 2561350"/>
                  <a:gd name="connsiteX4-845" fmla="*/ 1949005 w 2077711"/>
                  <a:gd name="connsiteY4-846" fmla="*/ 1063389 h 2561350"/>
                  <a:gd name="connsiteX5-847" fmla="*/ 1859687 w 2077711"/>
                  <a:gd name="connsiteY5-848" fmla="*/ 1037347 h 2561350"/>
                  <a:gd name="connsiteX6-849" fmla="*/ 1857307 w 2077711"/>
                  <a:gd name="connsiteY6-850" fmla="*/ 1487403 h 2561350"/>
                  <a:gd name="connsiteX7-851" fmla="*/ 1995425 w 2077711"/>
                  <a:gd name="connsiteY7-852" fmla="*/ 1456260 h 2561350"/>
                  <a:gd name="connsiteX8-853" fmla="*/ 1949005 w 2077711"/>
                  <a:gd name="connsiteY8-854" fmla="*/ 2167002 h 2561350"/>
                  <a:gd name="connsiteX9-855" fmla="*/ 1219874 w 2077711"/>
                  <a:gd name="connsiteY9-856" fmla="*/ 2167002 h 2561350"/>
                  <a:gd name="connsiteX10-857" fmla="*/ 1239747 w 2077711"/>
                  <a:gd name="connsiteY10-858" fmla="*/ 2275300 h 2561350"/>
                  <a:gd name="connsiteX11-859" fmla="*/ 789691 w 2077711"/>
                  <a:gd name="connsiteY11-860" fmla="*/ 2277680 h 2561350"/>
                  <a:gd name="connsiteX12-861" fmla="*/ 819624 w 2077711"/>
                  <a:gd name="connsiteY12-862" fmla="*/ 2167002 h 2561350"/>
                  <a:gd name="connsiteX13-863" fmla="*/ 153225 w 2077711"/>
                  <a:gd name="connsiteY13-864" fmla="*/ 2167002 h 2561350"/>
                  <a:gd name="connsiteX14-865" fmla="*/ 153225 w 2077711"/>
                  <a:gd name="connsiteY14-866" fmla="*/ 1458174 h 2561350"/>
                  <a:gd name="connsiteX15-867" fmla="*/ 248224 w 2077711"/>
                  <a:gd name="connsiteY15-868" fmla="*/ 1495354 h 2561350"/>
                  <a:gd name="connsiteX16-869" fmla="*/ 245844 w 2077711"/>
                  <a:gd name="connsiteY16-870" fmla="*/ 1045298 h 2561350"/>
                  <a:gd name="connsiteX17-871" fmla="*/ 153225 w 2077711"/>
                  <a:gd name="connsiteY17-872" fmla="*/ 1071146 h 2561350"/>
                  <a:gd name="connsiteX18-873" fmla="*/ 106805 w 2077711"/>
                  <a:gd name="connsiteY18-874" fmla="*/ 382371 h 2561350"/>
                  <a:gd name="connsiteX19-875" fmla="*/ 824595 w 2077711"/>
                  <a:gd name="connsiteY19-876" fmla="*/ 389002 h 2561350"/>
                  <a:gd name="connsiteX20-877" fmla="*/ 789691 w 2077711"/>
                  <a:gd name="connsiteY20-878" fmla="*/ 283670 h 2561350"/>
                  <a:gd name="connsiteX21-879" fmla="*/ 1025434 w 2077711"/>
                  <a:gd name="connsiteY21-880" fmla="*/ 3 h 2561350"/>
                  <a:gd name="connsiteX0-881" fmla="*/ 1025434 w 2082173"/>
                  <a:gd name="connsiteY0-882" fmla="*/ 3 h 2561350"/>
                  <a:gd name="connsiteX1-883" fmla="*/ 1239747 w 2082173"/>
                  <a:gd name="connsiteY1-884" fmla="*/ 286050 h 2561350"/>
                  <a:gd name="connsiteX2-885" fmla="*/ 1217611 w 2082173"/>
                  <a:gd name="connsiteY2-886" fmla="*/ 389002 h 2561350"/>
                  <a:gd name="connsiteX3-887" fmla="*/ 1968899 w 2082173"/>
                  <a:gd name="connsiteY3-888" fmla="*/ 369108 h 2561350"/>
                  <a:gd name="connsiteX4-889" fmla="*/ 1962267 w 2082173"/>
                  <a:gd name="connsiteY4-890" fmla="*/ 1096546 h 2561350"/>
                  <a:gd name="connsiteX5-891" fmla="*/ 1859687 w 2082173"/>
                  <a:gd name="connsiteY5-892" fmla="*/ 1037347 h 2561350"/>
                  <a:gd name="connsiteX6-893" fmla="*/ 1857307 w 2082173"/>
                  <a:gd name="connsiteY6-894" fmla="*/ 1487403 h 2561350"/>
                  <a:gd name="connsiteX7-895" fmla="*/ 1995425 w 2082173"/>
                  <a:gd name="connsiteY7-896" fmla="*/ 1456260 h 2561350"/>
                  <a:gd name="connsiteX8-897" fmla="*/ 1949005 w 2082173"/>
                  <a:gd name="connsiteY8-898" fmla="*/ 2167002 h 2561350"/>
                  <a:gd name="connsiteX9-899" fmla="*/ 1219874 w 2082173"/>
                  <a:gd name="connsiteY9-900" fmla="*/ 2167002 h 2561350"/>
                  <a:gd name="connsiteX10-901" fmla="*/ 1239747 w 2082173"/>
                  <a:gd name="connsiteY10-902" fmla="*/ 2275300 h 2561350"/>
                  <a:gd name="connsiteX11-903" fmla="*/ 789691 w 2082173"/>
                  <a:gd name="connsiteY11-904" fmla="*/ 2277680 h 2561350"/>
                  <a:gd name="connsiteX12-905" fmla="*/ 819624 w 2082173"/>
                  <a:gd name="connsiteY12-906" fmla="*/ 2167002 h 2561350"/>
                  <a:gd name="connsiteX13-907" fmla="*/ 153225 w 2082173"/>
                  <a:gd name="connsiteY13-908" fmla="*/ 2167002 h 2561350"/>
                  <a:gd name="connsiteX14-909" fmla="*/ 153225 w 2082173"/>
                  <a:gd name="connsiteY14-910" fmla="*/ 1458174 h 2561350"/>
                  <a:gd name="connsiteX15-911" fmla="*/ 248224 w 2082173"/>
                  <a:gd name="connsiteY15-912" fmla="*/ 1495354 h 2561350"/>
                  <a:gd name="connsiteX16-913" fmla="*/ 245844 w 2082173"/>
                  <a:gd name="connsiteY16-914" fmla="*/ 1045298 h 2561350"/>
                  <a:gd name="connsiteX17-915" fmla="*/ 153225 w 2082173"/>
                  <a:gd name="connsiteY17-916" fmla="*/ 1071146 h 2561350"/>
                  <a:gd name="connsiteX18-917" fmla="*/ 106805 w 2082173"/>
                  <a:gd name="connsiteY18-918" fmla="*/ 382371 h 2561350"/>
                  <a:gd name="connsiteX19-919" fmla="*/ 824595 w 2082173"/>
                  <a:gd name="connsiteY19-920" fmla="*/ 389002 h 2561350"/>
                  <a:gd name="connsiteX20-921" fmla="*/ 789691 w 2082173"/>
                  <a:gd name="connsiteY20-922" fmla="*/ 283670 h 2561350"/>
                  <a:gd name="connsiteX21-923" fmla="*/ 1025434 w 2082173"/>
                  <a:gd name="connsiteY21-924" fmla="*/ 3 h 2561350"/>
                  <a:gd name="connsiteX0-925" fmla="*/ 1025434 w 2082173"/>
                  <a:gd name="connsiteY0-926" fmla="*/ 3 h 2561350"/>
                  <a:gd name="connsiteX1-927" fmla="*/ 1239747 w 2082173"/>
                  <a:gd name="connsiteY1-928" fmla="*/ 286050 h 2561350"/>
                  <a:gd name="connsiteX2-929" fmla="*/ 1217611 w 2082173"/>
                  <a:gd name="connsiteY2-930" fmla="*/ 389002 h 2561350"/>
                  <a:gd name="connsiteX3-931" fmla="*/ 1968899 w 2082173"/>
                  <a:gd name="connsiteY3-932" fmla="*/ 369108 h 2561350"/>
                  <a:gd name="connsiteX4-933" fmla="*/ 1962267 w 2082173"/>
                  <a:gd name="connsiteY4-934" fmla="*/ 1096546 h 2561350"/>
                  <a:gd name="connsiteX5-935" fmla="*/ 1859687 w 2082173"/>
                  <a:gd name="connsiteY5-936" fmla="*/ 1037347 h 2561350"/>
                  <a:gd name="connsiteX6-937" fmla="*/ 1857307 w 2082173"/>
                  <a:gd name="connsiteY6-938" fmla="*/ 1487403 h 2561350"/>
                  <a:gd name="connsiteX7-939" fmla="*/ 1995425 w 2082173"/>
                  <a:gd name="connsiteY7-940" fmla="*/ 1456260 h 2561350"/>
                  <a:gd name="connsiteX8-941" fmla="*/ 1949005 w 2082173"/>
                  <a:gd name="connsiteY8-942" fmla="*/ 2167002 h 2561350"/>
                  <a:gd name="connsiteX9-943" fmla="*/ 1219874 w 2082173"/>
                  <a:gd name="connsiteY9-944" fmla="*/ 2167002 h 2561350"/>
                  <a:gd name="connsiteX10-945" fmla="*/ 1239747 w 2082173"/>
                  <a:gd name="connsiteY10-946" fmla="*/ 2275300 h 2561350"/>
                  <a:gd name="connsiteX11-947" fmla="*/ 789691 w 2082173"/>
                  <a:gd name="connsiteY11-948" fmla="*/ 2277680 h 2561350"/>
                  <a:gd name="connsiteX12-949" fmla="*/ 819624 w 2082173"/>
                  <a:gd name="connsiteY12-950" fmla="*/ 2167002 h 2561350"/>
                  <a:gd name="connsiteX13-951" fmla="*/ 153225 w 2082173"/>
                  <a:gd name="connsiteY13-952" fmla="*/ 2167002 h 2561350"/>
                  <a:gd name="connsiteX14-953" fmla="*/ 153225 w 2082173"/>
                  <a:gd name="connsiteY14-954" fmla="*/ 1458174 h 2561350"/>
                  <a:gd name="connsiteX15-955" fmla="*/ 248224 w 2082173"/>
                  <a:gd name="connsiteY15-956" fmla="*/ 1495354 h 2561350"/>
                  <a:gd name="connsiteX16-957" fmla="*/ 245844 w 2082173"/>
                  <a:gd name="connsiteY16-958" fmla="*/ 1045298 h 2561350"/>
                  <a:gd name="connsiteX17-959" fmla="*/ 153225 w 2082173"/>
                  <a:gd name="connsiteY17-960" fmla="*/ 1071146 h 2561350"/>
                  <a:gd name="connsiteX18-961" fmla="*/ 106805 w 2082173"/>
                  <a:gd name="connsiteY18-962" fmla="*/ 382371 h 2561350"/>
                  <a:gd name="connsiteX19-963" fmla="*/ 824595 w 2082173"/>
                  <a:gd name="connsiteY19-964" fmla="*/ 389002 h 2561350"/>
                  <a:gd name="connsiteX20-965" fmla="*/ 789691 w 2082173"/>
                  <a:gd name="connsiteY20-966" fmla="*/ 283670 h 2561350"/>
                  <a:gd name="connsiteX21-967" fmla="*/ 1025434 w 2082173"/>
                  <a:gd name="connsiteY21-968" fmla="*/ 3 h 2561350"/>
                  <a:gd name="connsiteX0-969" fmla="*/ 1025434 w 2082173"/>
                  <a:gd name="connsiteY0-970" fmla="*/ 3 h 2561350"/>
                  <a:gd name="connsiteX1-971" fmla="*/ 1239747 w 2082173"/>
                  <a:gd name="connsiteY1-972" fmla="*/ 286050 h 2561350"/>
                  <a:gd name="connsiteX2-973" fmla="*/ 1217611 w 2082173"/>
                  <a:gd name="connsiteY2-974" fmla="*/ 389002 h 2561350"/>
                  <a:gd name="connsiteX3-975" fmla="*/ 1968899 w 2082173"/>
                  <a:gd name="connsiteY3-976" fmla="*/ 369108 h 2561350"/>
                  <a:gd name="connsiteX4-977" fmla="*/ 1962267 w 2082173"/>
                  <a:gd name="connsiteY4-978" fmla="*/ 1096546 h 2561350"/>
                  <a:gd name="connsiteX5-979" fmla="*/ 1859687 w 2082173"/>
                  <a:gd name="connsiteY5-980" fmla="*/ 1037347 h 2561350"/>
                  <a:gd name="connsiteX6-981" fmla="*/ 1844045 w 2082173"/>
                  <a:gd name="connsiteY6-982" fmla="*/ 1520560 h 2561350"/>
                  <a:gd name="connsiteX7-983" fmla="*/ 1995425 w 2082173"/>
                  <a:gd name="connsiteY7-984" fmla="*/ 1456260 h 2561350"/>
                  <a:gd name="connsiteX8-985" fmla="*/ 1949005 w 2082173"/>
                  <a:gd name="connsiteY8-986" fmla="*/ 2167002 h 2561350"/>
                  <a:gd name="connsiteX9-987" fmla="*/ 1219874 w 2082173"/>
                  <a:gd name="connsiteY9-988" fmla="*/ 2167002 h 2561350"/>
                  <a:gd name="connsiteX10-989" fmla="*/ 1239747 w 2082173"/>
                  <a:gd name="connsiteY10-990" fmla="*/ 2275300 h 2561350"/>
                  <a:gd name="connsiteX11-991" fmla="*/ 789691 w 2082173"/>
                  <a:gd name="connsiteY11-992" fmla="*/ 2277680 h 2561350"/>
                  <a:gd name="connsiteX12-993" fmla="*/ 819624 w 2082173"/>
                  <a:gd name="connsiteY12-994" fmla="*/ 2167002 h 2561350"/>
                  <a:gd name="connsiteX13-995" fmla="*/ 153225 w 2082173"/>
                  <a:gd name="connsiteY13-996" fmla="*/ 2167002 h 2561350"/>
                  <a:gd name="connsiteX14-997" fmla="*/ 153225 w 2082173"/>
                  <a:gd name="connsiteY14-998" fmla="*/ 1458174 h 2561350"/>
                  <a:gd name="connsiteX15-999" fmla="*/ 248224 w 2082173"/>
                  <a:gd name="connsiteY15-1000" fmla="*/ 1495354 h 2561350"/>
                  <a:gd name="connsiteX16-1001" fmla="*/ 245844 w 2082173"/>
                  <a:gd name="connsiteY16-1002" fmla="*/ 1045298 h 2561350"/>
                  <a:gd name="connsiteX17-1003" fmla="*/ 153225 w 2082173"/>
                  <a:gd name="connsiteY17-1004" fmla="*/ 1071146 h 2561350"/>
                  <a:gd name="connsiteX18-1005" fmla="*/ 106805 w 2082173"/>
                  <a:gd name="connsiteY18-1006" fmla="*/ 382371 h 2561350"/>
                  <a:gd name="connsiteX19-1007" fmla="*/ 824595 w 2082173"/>
                  <a:gd name="connsiteY19-1008" fmla="*/ 389002 h 2561350"/>
                  <a:gd name="connsiteX20-1009" fmla="*/ 789691 w 2082173"/>
                  <a:gd name="connsiteY20-1010" fmla="*/ 283670 h 2561350"/>
                  <a:gd name="connsiteX21-1011" fmla="*/ 1025434 w 2082173"/>
                  <a:gd name="connsiteY21-1012" fmla="*/ 3 h 2561350"/>
                  <a:gd name="connsiteX0-1013" fmla="*/ 1025434 w 2082173"/>
                  <a:gd name="connsiteY0-1014" fmla="*/ 3 h 2561350"/>
                  <a:gd name="connsiteX1-1015" fmla="*/ 1239747 w 2082173"/>
                  <a:gd name="connsiteY1-1016" fmla="*/ 286050 h 2561350"/>
                  <a:gd name="connsiteX2-1017" fmla="*/ 1217611 w 2082173"/>
                  <a:gd name="connsiteY2-1018" fmla="*/ 389002 h 2561350"/>
                  <a:gd name="connsiteX3-1019" fmla="*/ 1968899 w 2082173"/>
                  <a:gd name="connsiteY3-1020" fmla="*/ 369108 h 2561350"/>
                  <a:gd name="connsiteX4-1021" fmla="*/ 1962267 w 2082173"/>
                  <a:gd name="connsiteY4-1022" fmla="*/ 1096546 h 2561350"/>
                  <a:gd name="connsiteX5-1023" fmla="*/ 1859687 w 2082173"/>
                  <a:gd name="connsiteY5-1024" fmla="*/ 1037347 h 2561350"/>
                  <a:gd name="connsiteX6-1025" fmla="*/ 1844045 w 2082173"/>
                  <a:gd name="connsiteY6-1026" fmla="*/ 1520560 h 2561350"/>
                  <a:gd name="connsiteX7-1027" fmla="*/ 1995425 w 2082173"/>
                  <a:gd name="connsiteY7-1028" fmla="*/ 1456260 h 2561350"/>
                  <a:gd name="connsiteX8-1029" fmla="*/ 1949005 w 2082173"/>
                  <a:gd name="connsiteY8-1030" fmla="*/ 2167002 h 2561350"/>
                  <a:gd name="connsiteX9-1031" fmla="*/ 1219874 w 2082173"/>
                  <a:gd name="connsiteY9-1032" fmla="*/ 2167002 h 2561350"/>
                  <a:gd name="connsiteX10-1033" fmla="*/ 1239747 w 2082173"/>
                  <a:gd name="connsiteY10-1034" fmla="*/ 2275300 h 2561350"/>
                  <a:gd name="connsiteX11-1035" fmla="*/ 789691 w 2082173"/>
                  <a:gd name="connsiteY11-1036" fmla="*/ 2277680 h 2561350"/>
                  <a:gd name="connsiteX12-1037" fmla="*/ 819624 w 2082173"/>
                  <a:gd name="connsiteY12-1038" fmla="*/ 2167002 h 2561350"/>
                  <a:gd name="connsiteX13-1039" fmla="*/ 153225 w 2082173"/>
                  <a:gd name="connsiteY13-1040" fmla="*/ 2167002 h 2561350"/>
                  <a:gd name="connsiteX14-1041" fmla="*/ 153225 w 2082173"/>
                  <a:gd name="connsiteY14-1042" fmla="*/ 1458174 h 2561350"/>
                  <a:gd name="connsiteX15-1043" fmla="*/ 248224 w 2082173"/>
                  <a:gd name="connsiteY15-1044" fmla="*/ 1495354 h 2561350"/>
                  <a:gd name="connsiteX16-1045" fmla="*/ 245844 w 2082173"/>
                  <a:gd name="connsiteY16-1046" fmla="*/ 1045298 h 2561350"/>
                  <a:gd name="connsiteX17-1047" fmla="*/ 153225 w 2082173"/>
                  <a:gd name="connsiteY17-1048" fmla="*/ 1071146 h 2561350"/>
                  <a:gd name="connsiteX18-1049" fmla="*/ 106805 w 2082173"/>
                  <a:gd name="connsiteY18-1050" fmla="*/ 382371 h 2561350"/>
                  <a:gd name="connsiteX19-1051" fmla="*/ 824595 w 2082173"/>
                  <a:gd name="connsiteY19-1052" fmla="*/ 389002 h 2561350"/>
                  <a:gd name="connsiteX20-1053" fmla="*/ 789691 w 2082173"/>
                  <a:gd name="connsiteY20-1054" fmla="*/ 283670 h 2561350"/>
                  <a:gd name="connsiteX21-1055" fmla="*/ 1025434 w 2082173"/>
                  <a:gd name="connsiteY21-1056" fmla="*/ 3 h 2561350"/>
                  <a:gd name="connsiteX0-1057" fmla="*/ 1025434 w 2082173"/>
                  <a:gd name="connsiteY0-1058" fmla="*/ 3 h 2561350"/>
                  <a:gd name="connsiteX1-1059" fmla="*/ 1239747 w 2082173"/>
                  <a:gd name="connsiteY1-1060" fmla="*/ 286050 h 2561350"/>
                  <a:gd name="connsiteX2-1061" fmla="*/ 1217611 w 2082173"/>
                  <a:gd name="connsiteY2-1062" fmla="*/ 389002 h 2561350"/>
                  <a:gd name="connsiteX3-1063" fmla="*/ 1968899 w 2082173"/>
                  <a:gd name="connsiteY3-1064" fmla="*/ 369108 h 2561350"/>
                  <a:gd name="connsiteX4-1065" fmla="*/ 1962267 w 2082173"/>
                  <a:gd name="connsiteY4-1066" fmla="*/ 1096546 h 2561350"/>
                  <a:gd name="connsiteX5-1067" fmla="*/ 1859687 w 2082173"/>
                  <a:gd name="connsiteY5-1068" fmla="*/ 1037347 h 2561350"/>
                  <a:gd name="connsiteX6-1069" fmla="*/ 1844045 w 2082173"/>
                  <a:gd name="connsiteY6-1070" fmla="*/ 1520560 h 2561350"/>
                  <a:gd name="connsiteX7-1071" fmla="*/ 1995425 w 2082173"/>
                  <a:gd name="connsiteY7-1072" fmla="*/ 1456260 h 2561350"/>
                  <a:gd name="connsiteX8-1073" fmla="*/ 1949005 w 2082173"/>
                  <a:gd name="connsiteY8-1074" fmla="*/ 2167002 h 2561350"/>
                  <a:gd name="connsiteX9-1075" fmla="*/ 1219874 w 2082173"/>
                  <a:gd name="connsiteY9-1076" fmla="*/ 2167002 h 2561350"/>
                  <a:gd name="connsiteX10-1077" fmla="*/ 1239747 w 2082173"/>
                  <a:gd name="connsiteY10-1078" fmla="*/ 2275300 h 2561350"/>
                  <a:gd name="connsiteX11-1079" fmla="*/ 789691 w 2082173"/>
                  <a:gd name="connsiteY11-1080" fmla="*/ 2277680 h 2561350"/>
                  <a:gd name="connsiteX12-1081" fmla="*/ 819624 w 2082173"/>
                  <a:gd name="connsiteY12-1082" fmla="*/ 2167002 h 2561350"/>
                  <a:gd name="connsiteX13-1083" fmla="*/ 153225 w 2082173"/>
                  <a:gd name="connsiteY13-1084" fmla="*/ 2167002 h 2561350"/>
                  <a:gd name="connsiteX14-1085" fmla="*/ 153225 w 2082173"/>
                  <a:gd name="connsiteY14-1086" fmla="*/ 1458174 h 2561350"/>
                  <a:gd name="connsiteX15-1087" fmla="*/ 248224 w 2082173"/>
                  <a:gd name="connsiteY15-1088" fmla="*/ 1495354 h 2561350"/>
                  <a:gd name="connsiteX16-1089" fmla="*/ 245844 w 2082173"/>
                  <a:gd name="connsiteY16-1090" fmla="*/ 1045298 h 2561350"/>
                  <a:gd name="connsiteX17-1091" fmla="*/ 153225 w 2082173"/>
                  <a:gd name="connsiteY17-1092" fmla="*/ 1071146 h 2561350"/>
                  <a:gd name="connsiteX18-1093" fmla="*/ 106805 w 2082173"/>
                  <a:gd name="connsiteY18-1094" fmla="*/ 382371 h 2561350"/>
                  <a:gd name="connsiteX19-1095" fmla="*/ 824595 w 2082173"/>
                  <a:gd name="connsiteY19-1096" fmla="*/ 389002 h 2561350"/>
                  <a:gd name="connsiteX20-1097" fmla="*/ 789691 w 2082173"/>
                  <a:gd name="connsiteY20-1098" fmla="*/ 283670 h 2561350"/>
                  <a:gd name="connsiteX21-1099" fmla="*/ 1025434 w 2082173"/>
                  <a:gd name="connsiteY21-1100" fmla="*/ 3 h 2561350"/>
                  <a:gd name="connsiteX0-1101" fmla="*/ 1025434 w 2082173"/>
                  <a:gd name="connsiteY0-1102" fmla="*/ 3 h 2561350"/>
                  <a:gd name="connsiteX1-1103" fmla="*/ 1239747 w 2082173"/>
                  <a:gd name="connsiteY1-1104" fmla="*/ 286050 h 2561350"/>
                  <a:gd name="connsiteX2-1105" fmla="*/ 1217611 w 2082173"/>
                  <a:gd name="connsiteY2-1106" fmla="*/ 389002 h 2561350"/>
                  <a:gd name="connsiteX3-1107" fmla="*/ 1968899 w 2082173"/>
                  <a:gd name="connsiteY3-1108" fmla="*/ 369108 h 2561350"/>
                  <a:gd name="connsiteX4-1109" fmla="*/ 1962267 w 2082173"/>
                  <a:gd name="connsiteY4-1110" fmla="*/ 1096546 h 2561350"/>
                  <a:gd name="connsiteX5-1111" fmla="*/ 1859687 w 2082173"/>
                  <a:gd name="connsiteY5-1112" fmla="*/ 1037347 h 2561350"/>
                  <a:gd name="connsiteX6-1113" fmla="*/ 1844045 w 2082173"/>
                  <a:gd name="connsiteY6-1114" fmla="*/ 1520560 h 2561350"/>
                  <a:gd name="connsiteX7-1115" fmla="*/ 1995425 w 2082173"/>
                  <a:gd name="connsiteY7-1116" fmla="*/ 1456260 h 2561350"/>
                  <a:gd name="connsiteX8-1117" fmla="*/ 1949005 w 2082173"/>
                  <a:gd name="connsiteY8-1118" fmla="*/ 2167002 h 2561350"/>
                  <a:gd name="connsiteX9-1119" fmla="*/ 1219874 w 2082173"/>
                  <a:gd name="connsiteY9-1120" fmla="*/ 2167002 h 2561350"/>
                  <a:gd name="connsiteX10-1121" fmla="*/ 1239747 w 2082173"/>
                  <a:gd name="connsiteY10-1122" fmla="*/ 2275300 h 2561350"/>
                  <a:gd name="connsiteX11-1123" fmla="*/ 789691 w 2082173"/>
                  <a:gd name="connsiteY11-1124" fmla="*/ 2277680 h 2561350"/>
                  <a:gd name="connsiteX12-1125" fmla="*/ 819624 w 2082173"/>
                  <a:gd name="connsiteY12-1126" fmla="*/ 2167002 h 2561350"/>
                  <a:gd name="connsiteX13-1127" fmla="*/ 153225 w 2082173"/>
                  <a:gd name="connsiteY13-1128" fmla="*/ 2167002 h 2561350"/>
                  <a:gd name="connsiteX14-1129" fmla="*/ 153225 w 2082173"/>
                  <a:gd name="connsiteY14-1130" fmla="*/ 1458174 h 2561350"/>
                  <a:gd name="connsiteX15-1131" fmla="*/ 248224 w 2082173"/>
                  <a:gd name="connsiteY15-1132" fmla="*/ 1495354 h 2561350"/>
                  <a:gd name="connsiteX16-1133" fmla="*/ 245844 w 2082173"/>
                  <a:gd name="connsiteY16-1134" fmla="*/ 1045298 h 2561350"/>
                  <a:gd name="connsiteX17-1135" fmla="*/ 153225 w 2082173"/>
                  <a:gd name="connsiteY17-1136" fmla="*/ 1071146 h 2561350"/>
                  <a:gd name="connsiteX18-1137" fmla="*/ 106805 w 2082173"/>
                  <a:gd name="connsiteY18-1138" fmla="*/ 382371 h 2561350"/>
                  <a:gd name="connsiteX19-1139" fmla="*/ 824595 w 2082173"/>
                  <a:gd name="connsiteY19-1140" fmla="*/ 389002 h 2561350"/>
                  <a:gd name="connsiteX20-1141" fmla="*/ 789691 w 2082173"/>
                  <a:gd name="connsiteY20-1142" fmla="*/ 283670 h 2561350"/>
                  <a:gd name="connsiteX21-1143" fmla="*/ 1025434 w 2082173"/>
                  <a:gd name="connsiteY21-1144" fmla="*/ 3 h 2561350"/>
                  <a:gd name="connsiteX0-1145" fmla="*/ 1025434 w 2082173"/>
                  <a:gd name="connsiteY0-1146" fmla="*/ 3 h 2561350"/>
                  <a:gd name="connsiteX1-1147" fmla="*/ 1239747 w 2082173"/>
                  <a:gd name="connsiteY1-1148" fmla="*/ 286050 h 2561350"/>
                  <a:gd name="connsiteX2-1149" fmla="*/ 1217611 w 2082173"/>
                  <a:gd name="connsiteY2-1150" fmla="*/ 389002 h 2561350"/>
                  <a:gd name="connsiteX3-1151" fmla="*/ 1968899 w 2082173"/>
                  <a:gd name="connsiteY3-1152" fmla="*/ 369108 h 2561350"/>
                  <a:gd name="connsiteX4-1153" fmla="*/ 1962267 w 2082173"/>
                  <a:gd name="connsiteY4-1154" fmla="*/ 1096546 h 2561350"/>
                  <a:gd name="connsiteX5-1155" fmla="*/ 1859687 w 2082173"/>
                  <a:gd name="connsiteY5-1156" fmla="*/ 1037347 h 2561350"/>
                  <a:gd name="connsiteX6-1157" fmla="*/ 1844045 w 2082173"/>
                  <a:gd name="connsiteY6-1158" fmla="*/ 1520560 h 2561350"/>
                  <a:gd name="connsiteX7-1159" fmla="*/ 1995425 w 2082173"/>
                  <a:gd name="connsiteY7-1160" fmla="*/ 1456260 h 2561350"/>
                  <a:gd name="connsiteX8-1161" fmla="*/ 1949005 w 2082173"/>
                  <a:gd name="connsiteY8-1162" fmla="*/ 2167002 h 2561350"/>
                  <a:gd name="connsiteX9-1163" fmla="*/ 1219874 w 2082173"/>
                  <a:gd name="connsiteY9-1164" fmla="*/ 2167002 h 2561350"/>
                  <a:gd name="connsiteX10-1165" fmla="*/ 1239747 w 2082173"/>
                  <a:gd name="connsiteY10-1166" fmla="*/ 2275300 h 2561350"/>
                  <a:gd name="connsiteX11-1167" fmla="*/ 789691 w 2082173"/>
                  <a:gd name="connsiteY11-1168" fmla="*/ 2277680 h 2561350"/>
                  <a:gd name="connsiteX12-1169" fmla="*/ 819624 w 2082173"/>
                  <a:gd name="connsiteY12-1170" fmla="*/ 2167002 h 2561350"/>
                  <a:gd name="connsiteX13-1171" fmla="*/ 153225 w 2082173"/>
                  <a:gd name="connsiteY13-1172" fmla="*/ 2167002 h 2561350"/>
                  <a:gd name="connsiteX14-1173" fmla="*/ 153225 w 2082173"/>
                  <a:gd name="connsiteY14-1174" fmla="*/ 1458174 h 2561350"/>
                  <a:gd name="connsiteX15-1175" fmla="*/ 248224 w 2082173"/>
                  <a:gd name="connsiteY15-1176" fmla="*/ 1495354 h 2561350"/>
                  <a:gd name="connsiteX16-1177" fmla="*/ 245844 w 2082173"/>
                  <a:gd name="connsiteY16-1178" fmla="*/ 1045298 h 2561350"/>
                  <a:gd name="connsiteX17-1179" fmla="*/ 153225 w 2082173"/>
                  <a:gd name="connsiteY17-1180" fmla="*/ 1071146 h 2561350"/>
                  <a:gd name="connsiteX18-1181" fmla="*/ 106805 w 2082173"/>
                  <a:gd name="connsiteY18-1182" fmla="*/ 382371 h 2561350"/>
                  <a:gd name="connsiteX19-1183" fmla="*/ 824595 w 2082173"/>
                  <a:gd name="connsiteY19-1184" fmla="*/ 389002 h 2561350"/>
                  <a:gd name="connsiteX20-1185" fmla="*/ 789691 w 2082173"/>
                  <a:gd name="connsiteY20-1186" fmla="*/ 283670 h 2561350"/>
                  <a:gd name="connsiteX21-1187" fmla="*/ 1025434 w 2082173"/>
                  <a:gd name="connsiteY21-1188" fmla="*/ 3 h 2561350"/>
                  <a:gd name="connsiteX0-1189" fmla="*/ 1025434 w 2082173"/>
                  <a:gd name="connsiteY0-1190" fmla="*/ 3 h 2561350"/>
                  <a:gd name="connsiteX1-1191" fmla="*/ 1239747 w 2082173"/>
                  <a:gd name="connsiteY1-1192" fmla="*/ 286050 h 2561350"/>
                  <a:gd name="connsiteX2-1193" fmla="*/ 1217611 w 2082173"/>
                  <a:gd name="connsiteY2-1194" fmla="*/ 389002 h 2561350"/>
                  <a:gd name="connsiteX3-1195" fmla="*/ 1968899 w 2082173"/>
                  <a:gd name="connsiteY3-1196" fmla="*/ 369108 h 2561350"/>
                  <a:gd name="connsiteX4-1197" fmla="*/ 1962267 w 2082173"/>
                  <a:gd name="connsiteY4-1198" fmla="*/ 1096546 h 2561350"/>
                  <a:gd name="connsiteX5-1199" fmla="*/ 1859687 w 2082173"/>
                  <a:gd name="connsiteY5-1200" fmla="*/ 1037347 h 2561350"/>
                  <a:gd name="connsiteX6-1201" fmla="*/ 1844045 w 2082173"/>
                  <a:gd name="connsiteY6-1202" fmla="*/ 1520560 h 2561350"/>
                  <a:gd name="connsiteX7-1203" fmla="*/ 1995425 w 2082173"/>
                  <a:gd name="connsiteY7-1204" fmla="*/ 1456260 h 2561350"/>
                  <a:gd name="connsiteX8-1205" fmla="*/ 1949005 w 2082173"/>
                  <a:gd name="connsiteY8-1206" fmla="*/ 2167002 h 2561350"/>
                  <a:gd name="connsiteX9-1207" fmla="*/ 1219874 w 2082173"/>
                  <a:gd name="connsiteY9-1208" fmla="*/ 2167002 h 2561350"/>
                  <a:gd name="connsiteX10-1209" fmla="*/ 1239747 w 2082173"/>
                  <a:gd name="connsiteY10-1210" fmla="*/ 2275300 h 2561350"/>
                  <a:gd name="connsiteX11-1211" fmla="*/ 789691 w 2082173"/>
                  <a:gd name="connsiteY11-1212" fmla="*/ 2277680 h 2561350"/>
                  <a:gd name="connsiteX12-1213" fmla="*/ 819624 w 2082173"/>
                  <a:gd name="connsiteY12-1214" fmla="*/ 2167002 h 2561350"/>
                  <a:gd name="connsiteX13-1215" fmla="*/ 153225 w 2082173"/>
                  <a:gd name="connsiteY13-1216" fmla="*/ 2167002 h 2561350"/>
                  <a:gd name="connsiteX14-1217" fmla="*/ 153225 w 2082173"/>
                  <a:gd name="connsiteY14-1218" fmla="*/ 1458174 h 2561350"/>
                  <a:gd name="connsiteX15-1219" fmla="*/ 248224 w 2082173"/>
                  <a:gd name="connsiteY15-1220" fmla="*/ 1495354 h 2561350"/>
                  <a:gd name="connsiteX16-1221" fmla="*/ 245844 w 2082173"/>
                  <a:gd name="connsiteY16-1222" fmla="*/ 1045298 h 2561350"/>
                  <a:gd name="connsiteX17-1223" fmla="*/ 153225 w 2082173"/>
                  <a:gd name="connsiteY17-1224" fmla="*/ 1071146 h 2561350"/>
                  <a:gd name="connsiteX18-1225" fmla="*/ 106805 w 2082173"/>
                  <a:gd name="connsiteY18-1226" fmla="*/ 382371 h 2561350"/>
                  <a:gd name="connsiteX19-1227" fmla="*/ 824595 w 2082173"/>
                  <a:gd name="connsiteY19-1228" fmla="*/ 389002 h 2561350"/>
                  <a:gd name="connsiteX20-1229" fmla="*/ 789691 w 2082173"/>
                  <a:gd name="connsiteY20-1230" fmla="*/ 283670 h 2561350"/>
                  <a:gd name="connsiteX21-1231" fmla="*/ 1025434 w 2082173"/>
                  <a:gd name="connsiteY21-1232" fmla="*/ 3 h 2561350"/>
                  <a:gd name="connsiteX0-1233" fmla="*/ 1025434 w 2082173"/>
                  <a:gd name="connsiteY0-1234" fmla="*/ 3 h 2561350"/>
                  <a:gd name="connsiteX1-1235" fmla="*/ 1239747 w 2082173"/>
                  <a:gd name="connsiteY1-1236" fmla="*/ 286050 h 2561350"/>
                  <a:gd name="connsiteX2-1237" fmla="*/ 1217611 w 2082173"/>
                  <a:gd name="connsiteY2-1238" fmla="*/ 389002 h 2561350"/>
                  <a:gd name="connsiteX3-1239" fmla="*/ 1968899 w 2082173"/>
                  <a:gd name="connsiteY3-1240" fmla="*/ 369108 h 2561350"/>
                  <a:gd name="connsiteX4-1241" fmla="*/ 1962267 w 2082173"/>
                  <a:gd name="connsiteY4-1242" fmla="*/ 1096546 h 2561350"/>
                  <a:gd name="connsiteX5-1243" fmla="*/ 1859687 w 2082173"/>
                  <a:gd name="connsiteY5-1244" fmla="*/ 1037347 h 2561350"/>
                  <a:gd name="connsiteX6-1245" fmla="*/ 1844045 w 2082173"/>
                  <a:gd name="connsiteY6-1246" fmla="*/ 1520560 h 2561350"/>
                  <a:gd name="connsiteX7-1247" fmla="*/ 1995425 w 2082173"/>
                  <a:gd name="connsiteY7-1248" fmla="*/ 1456260 h 2561350"/>
                  <a:gd name="connsiteX8-1249" fmla="*/ 1949005 w 2082173"/>
                  <a:gd name="connsiteY8-1250" fmla="*/ 2167002 h 2561350"/>
                  <a:gd name="connsiteX9-1251" fmla="*/ 1219874 w 2082173"/>
                  <a:gd name="connsiteY9-1252" fmla="*/ 2167002 h 2561350"/>
                  <a:gd name="connsiteX10-1253" fmla="*/ 1239747 w 2082173"/>
                  <a:gd name="connsiteY10-1254" fmla="*/ 2275300 h 2561350"/>
                  <a:gd name="connsiteX11-1255" fmla="*/ 789691 w 2082173"/>
                  <a:gd name="connsiteY11-1256" fmla="*/ 2277680 h 2561350"/>
                  <a:gd name="connsiteX12-1257" fmla="*/ 819624 w 2082173"/>
                  <a:gd name="connsiteY12-1258" fmla="*/ 2167002 h 2561350"/>
                  <a:gd name="connsiteX13-1259" fmla="*/ 153225 w 2082173"/>
                  <a:gd name="connsiteY13-1260" fmla="*/ 2167002 h 2561350"/>
                  <a:gd name="connsiteX14-1261" fmla="*/ 153225 w 2082173"/>
                  <a:gd name="connsiteY14-1262" fmla="*/ 1458174 h 2561350"/>
                  <a:gd name="connsiteX15-1263" fmla="*/ 248224 w 2082173"/>
                  <a:gd name="connsiteY15-1264" fmla="*/ 1495354 h 2561350"/>
                  <a:gd name="connsiteX16-1265" fmla="*/ 245844 w 2082173"/>
                  <a:gd name="connsiteY16-1266" fmla="*/ 1045298 h 2561350"/>
                  <a:gd name="connsiteX17-1267" fmla="*/ 153225 w 2082173"/>
                  <a:gd name="connsiteY17-1268" fmla="*/ 1071146 h 2561350"/>
                  <a:gd name="connsiteX18-1269" fmla="*/ 106805 w 2082173"/>
                  <a:gd name="connsiteY18-1270" fmla="*/ 382371 h 2561350"/>
                  <a:gd name="connsiteX19-1271" fmla="*/ 824595 w 2082173"/>
                  <a:gd name="connsiteY19-1272" fmla="*/ 389002 h 2561350"/>
                  <a:gd name="connsiteX20-1273" fmla="*/ 789691 w 2082173"/>
                  <a:gd name="connsiteY20-1274" fmla="*/ 283670 h 2561350"/>
                  <a:gd name="connsiteX21-1275" fmla="*/ 1025434 w 2082173"/>
                  <a:gd name="connsiteY21-1276" fmla="*/ 3 h 2561350"/>
                  <a:gd name="connsiteX0-1277" fmla="*/ 1025434 w 2082173"/>
                  <a:gd name="connsiteY0-1278" fmla="*/ 3 h 2561350"/>
                  <a:gd name="connsiteX1-1279" fmla="*/ 1239747 w 2082173"/>
                  <a:gd name="connsiteY1-1280" fmla="*/ 286050 h 2561350"/>
                  <a:gd name="connsiteX2-1281" fmla="*/ 1217611 w 2082173"/>
                  <a:gd name="connsiteY2-1282" fmla="*/ 389002 h 2561350"/>
                  <a:gd name="connsiteX3-1283" fmla="*/ 1968899 w 2082173"/>
                  <a:gd name="connsiteY3-1284" fmla="*/ 369108 h 2561350"/>
                  <a:gd name="connsiteX4-1285" fmla="*/ 1962267 w 2082173"/>
                  <a:gd name="connsiteY4-1286" fmla="*/ 1096546 h 2561350"/>
                  <a:gd name="connsiteX5-1287" fmla="*/ 1859687 w 2082173"/>
                  <a:gd name="connsiteY5-1288" fmla="*/ 1037347 h 2561350"/>
                  <a:gd name="connsiteX6-1289" fmla="*/ 1844045 w 2082173"/>
                  <a:gd name="connsiteY6-1290" fmla="*/ 1520560 h 2561350"/>
                  <a:gd name="connsiteX7-1291" fmla="*/ 1995425 w 2082173"/>
                  <a:gd name="connsiteY7-1292" fmla="*/ 1456260 h 2561350"/>
                  <a:gd name="connsiteX8-1293" fmla="*/ 1949005 w 2082173"/>
                  <a:gd name="connsiteY8-1294" fmla="*/ 2180265 h 2561350"/>
                  <a:gd name="connsiteX9-1295" fmla="*/ 1219874 w 2082173"/>
                  <a:gd name="connsiteY9-1296" fmla="*/ 2167002 h 2561350"/>
                  <a:gd name="connsiteX10-1297" fmla="*/ 1239747 w 2082173"/>
                  <a:gd name="connsiteY10-1298" fmla="*/ 2275300 h 2561350"/>
                  <a:gd name="connsiteX11-1299" fmla="*/ 789691 w 2082173"/>
                  <a:gd name="connsiteY11-1300" fmla="*/ 2277680 h 2561350"/>
                  <a:gd name="connsiteX12-1301" fmla="*/ 819624 w 2082173"/>
                  <a:gd name="connsiteY12-1302" fmla="*/ 2167002 h 2561350"/>
                  <a:gd name="connsiteX13-1303" fmla="*/ 153225 w 2082173"/>
                  <a:gd name="connsiteY13-1304" fmla="*/ 2167002 h 2561350"/>
                  <a:gd name="connsiteX14-1305" fmla="*/ 153225 w 2082173"/>
                  <a:gd name="connsiteY14-1306" fmla="*/ 1458174 h 2561350"/>
                  <a:gd name="connsiteX15-1307" fmla="*/ 248224 w 2082173"/>
                  <a:gd name="connsiteY15-1308" fmla="*/ 1495354 h 2561350"/>
                  <a:gd name="connsiteX16-1309" fmla="*/ 245844 w 2082173"/>
                  <a:gd name="connsiteY16-1310" fmla="*/ 1045298 h 2561350"/>
                  <a:gd name="connsiteX17-1311" fmla="*/ 153225 w 2082173"/>
                  <a:gd name="connsiteY17-1312" fmla="*/ 1071146 h 2561350"/>
                  <a:gd name="connsiteX18-1313" fmla="*/ 106805 w 2082173"/>
                  <a:gd name="connsiteY18-1314" fmla="*/ 382371 h 2561350"/>
                  <a:gd name="connsiteX19-1315" fmla="*/ 824595 w 2082173"/>
                  <a:gd name="connsiteY19-1316" fmla="*/ 389002 h 2561350"/>
                  <a:gd name="connsiteX20-1317" fmla="*/ 789691 w 2082173"/>
                  <a:gd name="connsiteY20-1318" fmla="*/ 283670 h 2561350"/>
                  <a:gd name="connsiteX21-1319" fmla="*/ 1025434 w 2082173"/>
                  <a:gd name="connsiteY21-1320" fmla="*/ 3 h 2561350"/>
                  <a:gd name="connsiteX0-1321" fmla="*/ 1025434 w 2082173"/>
                  <a:gd name="connsiteY0-1322" fmla="*/ 3 h 2561350"/>
                  <a:gd name="connsiteX1-1323" fmla="*/ 1239747 w 2082173"/>
                  <a:gd name="connsiteY1-1324" fmla="*/ 286050 h 2561350"/>
                  <a:gd name="connsiteX2-1325" fmla="*/ 1217611 w 2082173"/>
                  <a:gd name="connsiteY2-1326" fmla="*/ 389002 h 2561350"/>
                  <a:gd name="connsiteX3-1327" fmla="*/ 1968899 w 2082173"/>
                  <a:gd name="connsiteY3-1328" fmla="*/ 369108 h 2561350"/>
                  <a:gd name="connsiteX4-1329" fmla="*/ 1962267 w 2082173"/>
                  <a:gd name="connsiteY4-1330" fmla="*/ 1096546 h 2561350"/>
                  <a:gd name="connsiteX5-1331" fmla="*/ 1859687 w 2082173"/>
                  <a:gd name="connsiteY5-1332" fmla="*/ 1037347 h 2561350"/>
                  <a:gd name="connsiteX6-1333" fmla="*/ 1844045 w 2082173"/>
                  <a:gd name="connsiteY6-1334" fmla="*/ 1520560 h 2561350"/>
                  <a:gd name="connsiteX7-1335" fmla="*/ 1995425 w 2082173"/>
                  <a:gd name="connsiteY7-1336" fmla="*/ 1456260 h 2561350"/>
                  <a:gd name="connsiteX8-1337" fmla="*/ 1949005 w 2082173"/>
                  <a:gd name="connsiteY8-1338" fmla="*/ 2180265 h 2561350"/>
                  <a:gd name="connsiteX9-1339" fmla="*/ 1219874 w 2082173"/>
                  <a:gd name="connsiteY9-1340" fmla="*/ 2167002 h 2561350"/>
                  <a:gd name="connsiteX10-1341" fmla="*/ 1239747 w 2082173"/>
                  <a:gd name="connsiteY10-1342" fmla="*/ 2275300 h 2561350"/>
                  <a:gd name="connsiteX11-1343" fmla="*/ 789691 w 2082173"/>
                  <a:gd name="connsiteY11-1344" fmla="*/ 2277680 h 2561350"/>
                  <a:gd name="connsiteX12-1345" fmla="*/ 819624 w 2082173"/>
                  <a:gd name="connsiteY12-1346" fmla="*/ 2167002 h 2561350"/>
                  <a:gd name="connsiteX13-1347" fmla="*/ 153225 w 2082173"/>
                  <a:gd name="connsiteY13-1348" fmla="*/ 2167002 h 2561350"/>
                  <a:gd name="connsiteX14-1349" fmla="*/ 153225 w 2082173"/>
                  <a:gd name="connsiteY14-1350" fmla="*/ 1458174 h 2561350"/>
                  <a:gd name="connsiteX15-1351" fmla="*/ 248224 w 2082173"/>
                  <a:gd name="connsiteY15-1352" fmla="*/ 1495354 h 2561350"/>
                  <a:gd name="connsiteX16-1353" fmla="*/ 245844 w 2082173"/>
                  <a:gd name="connsiteY16-1354" fmla="*/ 1045298 h 2561350"/>
                  <a:gd name="connsiteX17-1355" fmla="*/ 153225 w 2082173"/>
                  <a:gd name="connsiteY17-1356" fmla="*/ 1071146 h 2561350"/>
                  <a:gd name="connsiteX18-1357" fmla="*/ 106805 w 2082173"/>
                  <a:gd name="connsiteY18-1358" fmla="*/ 382371 h 2561350"/>
                  <a:gd name="connsiteX19-1359" fmla="*/ 824595 w 2082173"/>
                  <a:gd name="connsiteY19-1360" fmla="*/ 389002 h 2561350"/>
                  <a:gd name="connsiteX20-1361" fmla="*/ 789691 w 2082173"/>
                  <a:gd name="connsiteY20-1362" fmla="*/ 283670 h 2561350"/>
                  <a:gd name="connsiteX21-1363" fmla="*/ 1025434 w 2082173"/>
                  <a:gd name="connsiteY21-1364" fmla="*/ 3 h 2561350"/>
                  <a:gd name="connsiteX0-1365" fmla="*/ 1025434 w 2082173"/>
                  <a:gd name="connsiteY0-1366" fmla="*/ 3 h 2561350"/>
                  <a:gd name="connsiteX1-1367" fmla="*/ 1239747 w 2082173"/>
                  <a:gd name="connsiteY1-1368" fmla="*/ 286050 h 2561350"/>
                  <a:gd name="connsiteX2-1369" fmla="*/ 1217611 w 2082173"/>
                  <a:gd name="connsiteY2-1370" fmla="*/ 389002 h 2561350"/>
                  <a:gd name="connsiteX3-1371" fmla="*/ 1968899 w 2082173"/>
                  <a:gd name="connsiteY3-1372" fmla="*/ 369108 h 2561350"/>
                  <a:gd name="connsiteX4-1373" fmla="*/ 1962267 w 2082173"/>
                  <a:gd name="connsiteY4-1374" fmla="*/ 1096546 h 2561350"/>
                  <a:gd name="connsiteX5-1375" fmla="*/ 1859687 w 2082173"/>
                  <a:gd name="connsiteY5-1376" fmla="*/ 1037347 h 2561350"/>
                  <a:gd name="connsiteX6-1377" fmla="*/ 1844045 w 2082173"/>
                  <a:gd name="connsiteY6-1378" fmla="*/ 1520560 h 2561350"/>
                  <a:gd name="connsiteX7-1379" fmla="*/ 1995425 w 2082173"/>
                  <a:gd name="connsiteY7-1380" fmla="*/ 1456260 h 2561350"/>
                  <a:gd name="connsiteX8-1381" fmla="*/ 1949005 w 2082173"/>
                  <a:gd name="connsiteY8-1382" fmla="*/ 2180265 h 2561350"/>
                  <a:gd name="connsiteX9-1383" fmla="*/ 1219874 w 2082173"/>
                  <a:gd name="connsiteY9-1384" fmla="*/ 2167002 h 2561350"/>
                  <a:gd name="connsiteX10-1385" fmla="*/ 1239747 w 2082173"/>
                  <a:gd name="connsiteY10-1386" fmla="*/ 2275300 h 2561350"/>
                  <a:gd name="connsiteX11-1387" fmla="*/ 789691 w 2082173"/>
                  <a:gd name="connsiteY11-1388" fmla="*/ 2277680 h 2561350"/>
                  <a:gd name="connsiteX12-1389" fmla="*/ 819624 w 2082173"/>
                  <a:gd name="connsiteY12-1390" fmla="*/ 2167002 h 2561350"/>
                  <a:gd name="connsiteX13-1391" fmla="*/ 153225 w 2082173"/>
                  <a:gd name="connsiteY13-1392" fmla="*/ 2167002 h 2561350"/>
                  <a:gd name="connsiteX14-1393" fmla="*/ 153225 w 2082173"/>
                  <a:gd name="connsiteY14-1394" fmla="*/ 1458174 h 2561350"/>
                  <a:gd name="connsiteX15-1395" fmla="*/ 248224 w 2082173"/>
                  <a:gd name="connsiteY15-1396" fmla="*/ 1495354 h 2561350"/>
                  <a:gd name="connsiteX16-1397" fmla="*/ 245844 w 2082173"/>
                  <a:gd name="connsiteY16-1398" fmla="*/ 1045298 h 2561350"/>
                  <a:gd name="connsiteX17-1399" fmla="*/ 153225 w 2082173"/>
                  <a:gd name="connsiteY17-1400" fmla="*/ 1071146 h 2561350"/>
                  <a:gd name="connsiteX18-1401" fmla="*/ 106805 w 2082173"/>
                  <a:gd name="connsiteY18-1402" fmla="*/ 382371 h 2561350"/>
                  <a:gd name="connsiteX19-1403" fmla="*/ 824595 w 2082173"/>
                  <a:gd name="connsiteY19-1404" fmla="*/ 389002 h 2561350"/>
                  <a:gd name="connsiteX20-1405" fmla="*/ 789691 w 2082173"/>
                  <a:gd name="connsiteY20-1406" fmla="*/ 283670 h 2561350"/>
                  <a:gd name="connsiteX21-1407" fmla="*/ 1025434 w 2082173"/>
                  <a:gd name="connsiteY21-1408" fmla="*/ 3 h 2561350"/>
                  <a:gd name="connsiteX0-1409" fmla="*/ 1025434 w 2082173"/>
                  <a:gd name="connsiteY0-1410" fmla="*/ 3 h 2561350"/>
                  <a:gd name="connsiteX1-1411" fmla="*/ 1239747 w 2082173"/>
                  <a:gd name="connsiteY1-1412" fmla="*/ 286050 h 2561350"/>
                  <a:gd name="connsiteX2-1413" fmla="*/ 1217611 w 2082173"/>
                  <a:gd name="connsiteY2-1414" fmla="*/ 389002 h 2561350"/>
                  <a:gd name="connsiteX3-1415" fmla="*/ 1968899 w 2082173"/>
                  <a:gd name="connsiteY3-1416" fmla="*/ 369108 h 2561350"/>
                  <a:gd name="connsiteX4-1417" fmla="*/ 1962267 w 2082173"/>
                  <a:gd name="connsiteY4-1418" fmla="*/ 1096546 h 2561350"/>
                  <a:gd name="connsiteX5-1419" fmla="*/ 1859687 w 2082173"/>
                  <a:gd name="connsiteY5-1420" fmla="*/ 1037347 h 2561350"/>
                  <a:gd name="connsiteX6-1421" fmla="*/ 1844045 w 2082173"/>
                  <a:gd name="connsiteY6-1422" fmla="*/ 1520560 h 2561350"/>
                  <a:gd name="connsiteX7-1423" fmla="*/ 1995425 w 2082173"/>
                  <a:gd name="connsiteY7-1424" fmla="*/ 1456260 h 2561350"/>
                  <a:gd name="connsiteX8-1425" fmla="*/ 1949005 w 2082173"/>
                  <a:gd name="connsiteY8-1426" fmla="*/ 2180265 h 2561350"/>
                  <a:gd name="connsiteX9-1427" fmla="*/ 1219874 w 2082173"/>
                  <a:gd name="connsiteY9-1428" fmla="*/ 2167002 h 2561350"/>
                  <a:gd name="connsiteX10-1429" fmla="*/ 1239747 w 2082173"/>
                  <a:gd name="connsiteY10-1430" fmla="*/ 2275300 h 2561350"/>
                  <a:gd name="connsiteX11-1431" fmla="*/ 789691 w 2082173"/>
                  <a:gd name="connsiteY11-1432" fmla="*/ 2277680 h 2561350"/>
                  <a:gd name="connsiteX12-1433" fmla="*/ 819624 w 2082173"/>
                  <a:gd name="connsiteY12-1434" fmla="*/ 2167002 h 2561350"/>
                  <a:gd name="connsiteX13-1435" fmla="*/ 126699 w 2082173"/>
                  <a:gd name="connsiteY13-1436" fmla="*/ 2200159 h 2561350"/>
                  <a:gd name="connsiteX14-1437" fmla="*/ 153225 w 2082173"/>
                  <a:gd name="connsiteY14-1438" fmla="*/ 1458174 h 2561350"/>
                  <a:gd name="connsiteX15-1439" fmla="*/ 248224 w 2082173"/>
                  <a:gd name="connsiteY15-1440" fmla="*/ 1495354 h 2561350"/>
                  <a:gd name="connsiteX16-1441" fmla="*/ 245844 w 2082173"/>
                  <a:gd name="connsiteY16-1442" fmla="*/ 1045298 h 2561350"/>
                  <a:gd name="connsiteX17-1443" fmla="*/ 153225 w 2082173"/>
                  <a:gd name="connsiteY17-1444" fmla="*/ 1071146 h 2561350"/>
                  <a:gd name="connsiteX18-1445" fmla="*/ 106805 w 2082173"/>
                  <a:gd name="connsiteY18-1446" fmla="*/ 382371 h 2561350"/>
                  <a:gd name="connsiteX19-1447" fmla="*/ 824595 w 2082173"/>
                  <a:gd name="connsiteY19-1448" fmla="*/ 389002 h 2561350"/>
                  <a:gd name="connsiteX20-1449" fmla="*/ 789691 w 2082173"/>
                  <a:gd name="connsiteY20-1450" fmla="*/ 283670 h 2561350"/>
                  <a:gd name="connsiteX21-1451" fmla="*/ 1025434 w 2082173"/>
                  <a:gd name="connsiteY21-1452" fmla="*/ 3 h 2561350"/>
                  <a:gd name="connsiteX0-1453" fmla="*/ 1025434 w 2082173"/>
                  <a:gd name="connsiteY0-1454" fmla="*/ 3 h 2561350"/>
                  <a:gd name="connsiteX1-1455" fmla="*/ 1239747 w 2082173"/>
                  <a:gd name="connsiteY1-1456" fmla="*/ 286050 h 2561350"/>
                  <a:gd name="connsiteX2-1457" fmla="*/ 1217611 w 2082173"/>
                  <a:gd name="connsiteY2-1458" fmla="*/ 389002 h 2561350"/>
                  <a:gd name="connsiteX3-1459" fmla="*/ 1968899 w 2082173"/>
                  <a:gd name="connsiteY3-1460" fmla="*/ 369108 h 2561350"/>
                  <a:gd name="connsiteX4-1461" fmla="*/ 1962267 w 2082173"/>
                  <a:gd name="connsiteY4-1462" fmla="*/ 1096546 h 2561350"/>
                  <a:gd name="connsiteX5-1463" fmla="*/ 1859687 w 2082173"/>
                  <a:gd name="connsiteY5-1464" fmla="*/ 1037347 h 2561350"/>
                  <a:gd name="connsiteX6-1465" fmla="*/ 1844045 w 2082173"/>
                  <a:gd name="connsiteY6-1466" fmla="*/ 1520560 h 2561350"/>
                  <a:gd name="connsiteX7-1467" fmla="*/ 1995425 w 2082173"/>
                  <a:gd name="connsiteY7-1468" fmla="*/ 1456260 h 2561350"/>
                  <a:gd name="connsiteX8-1469" fmla="*/ 1949005 w 2082173"/>
                  <a:gd name="connsiteY8-1470" fmla="*/ 2180265 h 2561350"/>
                  <a:gd name="connsiteX9-1471" fmla="*/ 1219874 w 2082173"/>
                  <a:gd name="connsiteY9-1472" fmla="*/ 2167002 h 2561350"/>
                  <a:gd name="connsiteX10-1473" fmla="*/ 1239747 w 2082173"/>
                  <a:gd name="connsiteY10-1474" fmla="*/ 2275300 h 2561350"/>
                  <a:gd name="connsiteX11-1475" fmla="*/ 789691 w 2082173"/>
                  <a:gd name="connsiteY11-1476" fmla="*/ 2277680 h 2561350"/>
                  <a:gd name="connsiteX12-1477" fmla="*/ 819624 w 2082173"/>
                  <a:gd name="connsiteY12-1478" fmla="*/ 2167002 h 2561350"/>
                  <a:gd name="connsiteX13-1479" fmla="*/ 126699 w 2082173"/>
                  <a:gd name="connsiteY13-1480" fmla="*/ 2200159 h 2561350"/>
                  <a:gd name="connsiteX14-1481" fmla="*/ 153225 w 2082173"/>
                  <a:gd name="connsiteY14-1482" fmla="*/ 1458174 h 2561350"/>
                  <a:gd name="connsiteX15-1483" fmla="*/ 248224 w 2082173"/>
                  <a:gd name="connsiteY15-1484" fmla="*/ 1495354 h 2561350"/>
                  <a:gd name="connsiteX16-1485" fmla="*/ 245844 w 2082173"/>
                  <a:gd name="connsiteY16-1486" fmla="*/ 1045298 h 2561350"/>
                  <a:gd name="connsiteX17-1487" fmla="*/ 153225 w 2082173"/>
                  <a:gd name="connsiteY17-1488" fmla="*/ 1071146 h 2561350"/>
                  <a:gd name="connsiteX18-1489" fmla="*/ 106805 w 2082173"/>
                  <a:gd name="connsiteY18-1490" fmla="*/ 382371 h 2561350"/>
                  <a:gd name="connsiteX19-1491" fmla="*/ 824595 w 2082173"/>
                  <a:gd name="connsiteY19-1492" fmla="*/ 389002 h 2561350"/>
                  <a:gd name="connsiteX20-1493" fmla="*/ 789691 w 2082173"/>
                  <a:gd name="connsiteY20-1494" fmla="*/ 283670 h 2561350"/>
                  <a:gd name="connsiteX21-1495" fmla="*/ 1025434 w 2082173"/>
                  <a:gd name="connsiteY21-1496" fmla="*/ 3 h 2561350"/>
                  <a:gd name="connsiteX0-1497" fmla="*/ 1025434 w 2082173"/>
                  <a:gd name="connsiteY0-1498" fmla="*/ 3 h 2561350"/>
                  <a:gd name="connsiteX1-1499" fmla="*/ 1239747 w 2082173"/>
                  <a:gd name="connsiteY1-1500" fmla="*/ 286050 h 2561350"/>
                  <a:gd name="connsiteX2-1501" fmla="*/ 1217611 w 2082173"/>
                  <a:gd name="connsiteY2-1502" fmla="*/ 389002 h 2561350"/>
                  <a:gd name="connsiteX3-1503" fmla="*/ 1968899 w 2082173"/>
                  <a:gd name="connsiteY3-1504" fmla="*/ 369108 h 2561350"/>
                  <a:gd name="connsiteX4-1505" fmla="*/ 1962267 w 2082173"/>
                  <a:gd name="connsiteY4-1506" fmla="*/ 1096546 h 2561350"/>
                  <a:gd name="connsiteX5-1507" fmla="*/ 1859687 w 2082173"/>
                  <a:gd name="connsiteY5-1508" fmla="*/ 1037347 h 2561350"/>
                  <a:gd name="connsiteX6-1509" fmla="*/ 1844045 w 2082173"/>
                  <a:gd name="connsiteY6-1510" fmla="*/ 1520560 h 2561350"/>
                  <a:gd name="connsiteX7-1511" fmla="*/ 1995425 w 2082173"/>
                  <a:gd name="connsiteY7-1512" fmla="*/ 1456260 h 2561350"/>
                  <a:gd name="connsiteX8-1513" fmla="*/ 1949005 w 2082173"/>
                  <a:gd name="connsiteY8-1514" fmla="*/ 2180265 h 2561350"/>
                  <a:gd name="connsiteX9-1515" fmla="*/ 1219874 w 2082173"/>
                  <a:gd name="connsiteY9-1516" fmla="*/ 2167002 h 2561350"/>
                  <a:gd name="connsiteX10-1517" fmla="*/ 1239747 w 2082173"/>
                  <a:gd name="connsiteY10-1518" fmla="*/ 2275300 h 2561350"/>
                  <a:gd name="connsiteX11-1519" fmla="*/ 789691 w 2082173"/>
                  <a:gd name="connsiteY11-1520" fmla="*/ 2277680 h 2561350"/>
                  <a:gd name="connsiteX12-1521" fmla="*/ 819624 w 2082173"/>
                  <a:gd name="connsiteY12-1522" fmla="*/ 2167002 h 2561350"/>
                  <a:gd name="connsiteX13-1523" fmla="*/ 126699 w 2082173"/>
                  <a:gd name="connsiteY13-1524" fmla="*/ 2200159 h 2561350"/>
                  <a:gd name="connsiteX14-1525" fmla="*/ 153225 w 2082173"/>
                  <a:gd name="connsiteY14-1526" fmla="*/ 1458174 h 2561350"/>
                  <a:gd name="connsiteX15-1527" fmla="*/ 248224 w 2082173"/>
                  <a:gd name="connsiteY15-1528" fmla="*/ 1495354 h 2561350"/>
                  <a:gd name="connsiteX16-1529" fmla="*/ 245844 w 2082173"/>
                  <a:gd name="connsiteY16-1530" fmla="*/ 1045298 h 2561350"/>
                  <a:gd name="connsiteX17-1531" fmla="*/ 153225 w 2082173"/>
                  <a:gd name="connsiteY17-1532" fmla="*/ 1071146 h 2561350"/>
                  <a:gd name="connsiteX18-1533" fmla="*/ 106805 w 2082173"/>
                  <a:gd name="connsiteY18-1534" fmla="*/ 382371 h 2561350"/>
                  <a:gd name="connsiteX19-1535" fmla="*/ 824595 w 2082173"/>
                  <a:gd name="connsiteY19-1536" fmla="*/ 389002 h 2561350"/>
                  <a:gd name="connsiteX20-1537" fmla="*/ 789691 w 2082173"/>
                  <a:gd name="connsiteY20-1538" fmla="*/ 283670 h 2561350"/>
                  <a:gd name="connsiteX21-1539" fmla="*/ 1025434 w 2082173"/>
                  <a:gd name="connsiteY21-1540" fmla="*/ 3 h 2561350"/>
                  <a:gd name="connsiteX0-1541" fmla="*/ 1025434 w 2082173"/>
                  <a:gd name="connsiteY0-1542" fmla="*/ 3 h 2561350"/>
                  <a:gd name="connsiteX1-1543" fmla="*/ 1239747 w 2082173"/>
                  <a:gd name="connsiteY1-1544" fmla="*/ 286050 h 2561350"/>
                  <a:gd name="connsiteX2-1545" fmla="*/ 1217611 w 2082173"/>
                  <a:gd name="connsiteY2-1546" fmla="*/ 389002 h 2561350"/>
                  <a:gd name="connsiteX3-1547" fmla="*/ 1968899 w 2082173"/>
                  <a:gd name="connsiteY3-1548" fmla="*/ 369108 h 2561350"/>
                  <a:gd name="connsiteX4-1549" fmla="*/ 1962267 w 2082173"/>
                  <a:gd name="connsiteY4-1550" fmla="*/ 1096546 h 2561350"/>
                  <a:gd name="connsiteX5-1551" fmla="*/ 1859687 w 2082173"/>
                  <a:gd name="connsiteY5-1552" fmla="*/ 1037347 h 2561350"/>
                  <a:gd name="connsiteX6-1553" fmla="*/ 1844045 w 2082173"/>
                  <a:gd name="connsiteY6-1554" fmla="*/ 1520560 h 2561350"/>
                  <a:gd name="connsiteX7-1555" fmla="*/ 1995425 w 2082173"/>
                  <a:gd name="connsiteY7-1556" fmla="*/ 1456260 h 2561350"/>
                  <a:gd name="connsiteX8-1557" fmla="*/ 1949005 w 2082173"/>
                  <a:gd name="connsiteY8-1558" fmla="*/ 2180265 h 2561350"/>
                  <a:gd name="connsiteX9-1559" fmla="*/ 1219874 w 2082173"/>
                  <a:gd name="connsiteY9-1560" fmla="*/ 2167002 h 2561350"/>
                  <a:gd name="connsiteX10-1561" fmla="*/ 1239747 w 2082173"/>
                  <a:gd name="connsiteY10-1562" fmla="*/ 2275300 h 2561350"/>
                  <a:gd name="connsiteX11-1563" fmla="*/ 789691 w 2082173"/>
                  <a:gd name="connsiteY11-1564" fmla="*/ 2277680 h 2561350"/>
                  <a:gd name="connsiteX12-1565" fmla="*/ 819624 w 2082173"/>
                  <a:gd name="connsiteY12-1566" fmla="*/ 2167002 h 2561350"/>
                  <a:gd name="connsiteX13-1567" fmla="*/ 126699 w 2082173"/>
                  <a:gd name="connsiteY13-1568" fmla="*/ 2200159 h 2561350"/>
                  <a:gd name="connsiteX14-1569" fmla="*/ 106805 w 2082173"/>
                  <a:gd name="connsiteY14-1570" fmla="*/ 1491331 h 2561350"/>
                  <a:gd name="connsiteX15-1571" fmla="*/ 248224 w 2082173"/>
                  <a:gd name="connsiteY15-1572" fmla="*/ 1495354 h 2561350"/>
                  <a:gd name="connsiteX16-1573" fmla="*/ 245844 w 2082173"/>
                  <a:gd name="connsiteY16-1574" fmla="*/ 1045298 h 2561350"/>
                  <a:gd name="connsiteX17-1575" fmla="*/ 153225 w 2082173"/>
                  <a:gd name="connsiteY17-1576" fmla="*/ 1071146 h 2561350"/>
                  <a:gd name="connsiteX18-1577" fmla="*/ 106805 w 2082173"/>
                  <a:gd name="connsiteY18-1578" fmla="*/ 382371 h 2561350"/>
                  <a:gd name="connsiteX19-1579" fmla="*/ 824595 w 2082173"/>
                  <a:gd name="connsiteY19-1580" fmla="*/ 389002 h 2561350"/>
                  <a:gd name="connsiteX20-1581" fmla="*/ 789691 w 2082173"/>
                  <a:gd name="connsiteY20-1582" fmla="*/ 283670 h 2561350"/>
                  <a:gd name="connsiteX21-1583" fmla="*/ 1025434 w 2082173"/>
                  <a:gd name="connsiteY21-1584" fmla="*/ 3 h 2561350"/>
                  <a:gd name="connsiteX0-1585" fmla="*/ 1025434 w 2082173"/>
                  <a:gd name="connsiteY0-1586" fmla="*/ 3 h 2561350"/>
                  <a:gd name="connsiteX1-1587" fmla="*/ 1239747 w 2082173"/>
                  <a:gd name="connsiteY1-1588" fmla="*/ 286050 h 2561350"/>
                  <a:gd name="connsiteX2-1589" fmla="*/ 1217611 w 2082173"/>
                  <a:gd name="connsiteY2-1590" fmla="*/ 389002 h 2561350"/>
                  <a:gd name="connsiteX3-1591" fmla="*/ 1968899 w 2082173"/>
                  <a:gd name="connsiteY3-1592" fmla="*/ 369108 h 2561350"/>
                  <a:gd name="connsiteX4-1593" fmla="*/ 1962267 w 2082173"/>
                  <a:gd name="connsiteY4-1594" fmla="*/ 1096546 h 2561350"/>
                  <a:gd name="connsiteX5-1595" fmla="*/ 1859687 w 2082173"/>
                  <a:gd name="connsiteY5-1596" fmla="*/ 1037347 h 2561350"/>
                  <a:gd name="connsiteX6-1597" fmla="*/ 1844045 w 2082173"/>
                  <a:gd name="connsiteY6-1598" fmla="*/ 1520560 h 2561350"/>
                  <a:gd name="connsiteX7-1599" fmla="*/ 1995425 w 2082173"/>
                  <a:gd name="connsiteY7-1600" fmla="*/ 1456260 h 2561350"/>
                  <a:gd name="connsiteX8-1601" fmla="*/ 1949005 w 2082173"/>
                  <a:gd name="connsiteY8-1602" fmla="*/ 2180265 h 2561350"/>
                  <a:gd name="connsiteX9-1603" fmla="*/ 1219874 w 2082173"/>
                  <a:gd name="connsiteY9-1604" fmla="*/ 2167002 h 2561350"/>
                  <a:gd name="connsiteX10-1605" fmla="*/ 1239747 w 2082173"/>
                  <a:gd name="connsiteY10-1606" fmla="*/ 2275300 h 2561350"/>
                  <a:gd name="connsiteX11-1607" fmla="*/ 789691 w 2082173"/>
                  <a:gd name="connsiteY11-1608" fmla="*/ 2277680 h 2561350"/>
                  <a:gd name="connsiteX12-1609" fmla="*/ 819624 w 2082173"/>
                  <a:gd name="connsiteY12-1610" fmla="*/ 2167002 h 2561350"/>
                  <a:gd name="connsiteX13-1611" fmla="*/ 126699 w 2082173"/>
                  <a:gd name="connsiteY13-1612" fmla="*/ 2200159 h 2561350"/>
                  <a:gd name="connsiteX14-1613" fmla="*/ 106805 w 2082173"/>
                  <a:gd name="connsiteY14-1614" fmla="*/ 1491331 h 2561350"/>
                  <a:gd name="connsiteX15-1615" fmla="*/ 248224 w 2082173"/>
                  <a:gd name="connsiteY15-1616" fmla="*/ 1495354 h 2561350"/>
                  <a:gd name="connsiteX16-1617" fmla="*/ 245844 w 2082173"/>
                  <a:gd name="connsiteY16-1618" fmla="*/ 1045298 h 2561350"/>
                  <a:gd name="connsiteX17-1619" fmla="*/ 153225 w 2082173"/>
                  <a:gd name="connsiteY17-1620" fmla="*/ 1071146 h 2561350"/>
                  <a:gd name="connsiteX18-1621" fmla="*/ 106805 w 2082173"/>
                  <a:gd name="connsiteY18-1622" fmla="*/ 382371 h 2561350"/>
                  <a:gd name="connsiteX19-1623" fmla="*/ 824595 w 2082173"/>
                  <a:gd name="connsiteY19-1624" fmla="*/ 389002 h 2561350"/>
                  <a:gd name="connsiteX20-1625" fmla="*/ 789691 w 2082173"/>
                  <a:gd name="connsiteY20-1626" fmla="*/ 283670 h 2561350"/>
                  <a:gd name="connsiteX21-1627" fmla="*/ 1025434 w 2082173"/>
                  <a:gd name="connsiteY21-1628" fmla="*/ 3 h 2561350"/>
                  <a:gd name="connsiteX0-1629" fmla="*/ 1025434 w 2082173"/>
                  <a:gd name="connsiteY0-1630" fmla="*/ 3 h 2561350"/>
                  <a:gd name="connsiteX1-1631" fmla="*/ 1239747 w 2082173"/>
                  <a:gd name="connsiteY1-1632" fmla="*/ 286050 h 2561350"/>
                  <a:gd name="connsiteX2-1633" fmla="*/ 1217611 w 2082173"/>
                  <a:gd name="connsiteY2-1634" fmla="*/ 389002 h 2561350"/>
                  <a:gd name="connsiteX3-1635" fmla="*/ 1968899 w 2082173"/>
                  <a:gd name="connsiteY3-1636" fmla="*/ 369108 h 2561350"/>
                  <a:gd name="connsiteX4-1637" fmla="*/ 1962267 w 2082173"/>
                  <a:gd name="connsiteY4-1638" fmla="*/ 1096546 h 2561350"/>
                  <a:gd name="connsiteX5-1639" fmla="*/ 1859687 w 2082173"/>
                  <a:gd name="connsiteY5-1640" fmla="*/ 1037347 h 2561350"/>
                  <a:gd name="connsiteX6-1641" fmla="*/ 1844045 w 2082173"/>
                  <a:gd name="connsiteY6-1642" fmla="*/ 1520560 h 2561350"/>
                  <a:gd name="connsiteX7-1643" fmla="*/ 1995425 w 2082173"/>
                  <a:gd name="connsiteY7-1644" fmla="*/ 1456260 h 2561350"/>
                  <a:gd name="connsiteX8-1645" fmla="*/ 1949005 w 2082173"/>
                  <a:gd name="connsiteY8-1646" fmla="*/ 2180265 h 2561350"/>
                  <a:gd name="connsiteX9-1647" fmla="*/ 1219874 w 2082173"/>
                  <a:gd name="connsiteY9-1648" fmla="*/ 2167002 h 2561350"/>
                  <a:gd name="connsiteX10-1649" fmla="*/ 1239747 w 2082173"/>
                  <a:gd name="connsiteY10-1650" fmla="*/ 2275300 h 2561350"/>
                  <a:gd name="connsiteX11-1651" fmla="*/ 789691 w 2082173"/>
                  <a:gd name="connsiteY11-1652" fmla="*/ 2277680 h 2561350"/>
                  <a:gd name="connsiteX12-1653" fmla="*/ 819624 w 2082173"/>
                  <a:gd name="connsiteY12-1654" fmla="*/ 2167002 h 2561350"/>
                  <a:gd name="connsiteX13-1655" fmla="*/ 126699 w 2082173"/>
                  <a:gd name="connsiteY13-1656" fmla="*/ 2200159 h 2561350"/>
                  <a:gd name="connsiteX14-1657" fmla="*/ 113436 w 2082173"/>
                  <a:gd name="connsiteY14-1658" fmla="*/ 1511225 h 2561350"/>
                  <a:gd name="connsiteX15-1659" fmla="*/ 248224 w 2082173"/>
                  <a:gd name="connsiteY15-1660" fmla="*/ 1495354 h 2561350"/>
                  <a:gd name="connsiteX16-1661" fmla="*/ 245844 w 2082173"/>
                  <a:gd name="connsiteY16-1662" fmla="*/ 1045298 h 2561350"/>
                  <a:gd name="connsiteX17-1663" fmla="*/ 153225 w 2082173"/>
                  <a:gd name="connsiteY17-1664" fmla="*/ 1071146 h 2561350"/>
                  <a:gd name="connsiteX18-1665" fmla="*/ 106805 w 2082173"/>
                  <a:gd name="connsiteY18-1666" fmla="*/ 382371 h 2561350"/>
                  <a:gd name="connsiteX19-1667" fmla="*/ 824595 w 2082173"/>
                  <a:gd name="connsiteY19-1668" fmla="*/ 389002 h 2561350"/>
                  <a:gd name="connsiteX20-1669" fmla="*/ 789691 w 2082173"/>
                  <a:gd name="connsiteY20-1670" fmla="*/ 283670 h 2561350"/>
                  <a:gd name="connsiteX21-1671" fmla="*/ 1025434 w 2082173"/>
                  <a:gd name="connsiteY21-1672" fmla="*/ 3 h 2561350"/>
                  <a:gd name="connsiteX0-1673" fmla="*/ 1025434 w 2082173"/>
                  <a:gd name="connsiteY0-1674" fmla="*/ 3 h 2561350"/>
                  <a:gd name="connsiteX1-1675" fmla="*/ 1239747 w 2082173"/>
                  <a:gd name="connsiteY1-1676" fmla="*/ 286050 h 2561350"/>
                  <a:gd name="connsiteX2-1677" fmla="*/ 1217611 w 2082173"/>
                  <a:gd name="connsiteY2-1678" fmla="*/ 389002 h 2561350"/>
                  <a:gd name="connsiteX3-1679" fmla="*/ 1968899 w 2082173"/>
                  <a:gd name="connsiteY3-1680" fmla="*/ 369108 h 2561350"/>
                  <a:gd name="connsiteX4-1681" fmla="*/ 1962267 w 2082173"/>
                  <a:gd name="connsiteY4-1682" fmla="*/ 1096546 h 2561350"/>
                  <a:gd name="connsiteX5-1683" fmla="*/ 1859687 w 2082173"/>
                  <a:gd name="connsiteY5-1684" fmla="*/ 1037347 h 2561350"/>
                  <a:gd name="connsiteX6-1685" fmla="*/ 1844045 w 2082173"/>
                  <a:gd name="connsiteY6-1686" fmla="*/ 1520560 h 2561350"/>
                  <a:gd name="connsiteX7-1687" fmla="*/ 1995425 w 2082173"/>
                  <a:gd name="connsiteY7-1688" fmla="*/ 1456260 h 2561350"/>
                  <a:gd name="connsiteX8-1689" fmla="*/ 1949005 w 2082173"/>
                  <a:gd name="connsiteY8-1690" fmla="*/ 2180265 h 2561350"/>
                  <a:gd name="connsiteX9-1691" fmla="*/ 1219874 w 2082173"/>
                  <a:gd name="connsiteY9-1692" fmla="*/ 2167002 h 2561350"/>
                  <a:gd name="connsiteX10-1693" fmla="*/ 1239747 w 2082173"/>
                  <a:gd name="connsiteY10-1694" fmla="*/ 2275300 h 2561350"/>
                  <a:gd name="connsiteX11-1695" fmla="*/ 789691 w 2082173"/>
                  <a:gd name="connsiteY11-1696" fmla="*/ 2277680 h 2561350"/>
                  <a:gd name="connsiteX12-1697" fmla="*/ 819624 w 2082173"/>
                  <a:gd name="connsiteY12-1698" fmla="*/ 2167002 h 2561350"/>
                  <a:gd name="connsiteX13-1699" fmla="*/ 126699 w 2082173"/>
                  <a:gd name="connsiteY13-1700" fmla="*/ 2200159 h 2561350"/>
                  <a:gd name="connsiteX14-1701" fmla="*/ 106805 w 2082173"/>
                  <a:gd name="connsiteY14-1702" fmla="*/ 1497962 h 2561350"/>
                  <a:gd name="connsiteX15-1703" fmla="*/ 248224 w 2082173"/>
                  <a:gd name="connsiteY15-1704" fmla="*/ 1495354 h 2561350"/>
                  <a:gd name="connsiteX16-1705" fmla="*/ 245844 w 2082173"/>
                  <a:gd name="connsiteY16-1706" fmla="*/ 1045298 h 2561350"/>
                  <a:gd name="connsiteX17-1707" fmla="*/ 153225 w 2082173"/>
                  <a:gd name="connsiteY17-1708" fmla="*/ 1071146 h 2561350"/>
                  <a:gd name="connsiteX18-1709" fmla="*/ 106805 w 2082173"/>
                  <a:gd name="connsiteY18-1710" fmla="*/ 382371 h 2561350"/>
                  <a:gd name="connsiteX19-1711" fmla="*/ 824595 w 2082173"/>
                  <a:gd name="connsiteY19-1712" fmla="*/ 389002 h 2561350"/>
                  <a:gd name="connsiteX20-1713" fmla="*/ 789691 w 2082173"/>
                  <a:gd name="connsiteY20-1714" fmla="*/ 283670 h 2561350"/>
                  <a:gd name="connsiteX21-1715" fmla="*/ 1025434 w 2082173"/>
                  <a:gd name="connsiteY21-1716" fmla="*/ 3 h 2561350"/>
                  <a:gd name="connsiteX0-1717" fmla="*/ 1025434 w 2082173"/>
                  <a:gd name="connsiteY0-1718" fmla="*/ 3 h 2561350"/>
                  <a:gd name="connsiteX1-1719" fmla="*/ 1239747 w 2082173"/>
                  <a:gd name="connsiteY1-1720" fmla="*/ 286050 h 2561350"/>
                  <a:gd name="connsiteX2-1721" fmla="*/ 1217611 w 2082173"/>
                  <a:gd name="connsiteY2-1722" fmla="*/ 389002 h 2561350"/>
                  <a:gd name="connsiteX3-1723" fmla="*/ 1968899 w 2082173"/>
                  <a:gd name="connsiteY3-1724" fmla="*/ 369108 h 2561350"/>
                  <a:gd name="connsiteX4-1725" fmla="*/ 1962267 w 2082173"/>
                  <a:gd name="connsiteY4-1726" fmla="*/ 1096546 h 2561350"/>
                  <a:gd name="connsiteX5-1727" fmla="*/ 1859687 w 2082173"/>
                  <a:gd name="connsiteY5-1728" fmla="*/ 1037347 h 2561350"/>
                  <a:gd name="connsiteX6-1729" fmla="*/ 1844045 w 2082173"/>
                  <a:gd name="connsiteY6-1730" fmla="*/ 1520560 h 2561350"/>
                  <a:gd name="connsiteX7-1731" fmla="*/ 1995425 w 2082173"/>
                  <a:gd name="connsiteY7-1732" fmla="*/ 1456260 h 2561350"/>
                  <a:gd name="connsiteX8-1733" fmla="*/ 1949005 w 2082173"/>
                  <a:gd name="connsiteY8-1734" fmla="*/ 2180265 h 2561350"/>
                  <a:gd name="connsiteX9-1735" fmla="*/ 1219874 w 2082173"/>
                  <a:gd name="connsiteY9-1736" fmla="*/ 2167002 h 2561350"/>
                  <a:gd name="connsiteX10-1737" fmla="*/ 1239747 w 2082173"/>
                  <a:gd name="connsiteY10-1738" fmla="*/ 2275300 h 2561350"/>
                  <a:gd name="connsiteX11-1739" fmla="*/ 789691 w 2082173"/>
                  <a:gd name="connsiteY11-1740" fmla="*/ 2277680 h 2561350"/>
                  <a:gd name="connsiteX12-1741" fmla="*/ 819624 w 2082173"/>
                  <a:gd name="connsiteY12-1742" fmla="*/ 2167002 h 2561350"/>
                  <a:gd name="connsiteX13-1743" fmla="*/ 126699 w 2082173"/>
                  <a:gd name="connsiteY13-1744" fmla="*/ 2200159 h 2561350"/>
                  <a:gd name="connsiteX14-1745" fmla="*/ 106805 w 2082173"/>
                  <a:gd name="connsiteY14-1746" fmla="*/ 1497962 h 2561350"/>
                  <a:gd name="connsiteX15-1747" fmla="*/ 248224 w 2082173"/>
                  <a:gd name="connsiteY15-1748" fmla="*/ 1495354 h 2561350"/>
                  <a:gd name="connsiteX16-1749" fmla="*/ 245844 w 2082173"/>
                  <a:gd name="connsiteY16-1750" fmla="*/ 1045298 h 2561350"/>
                  <a:gd name="connsiteX17-1751" fmla="*/ 153225 w 2082173"/>
                  <a:gd name="connsiteY17-1752" fmla="*/ 1071146 h 2561350"/>
                  <a:gd name="connsiteX18-1753" fmla="*/ 106805 w 2082173"/>
                  <a:gd name="connsiteY18-1754" fmla="*/ 382371 h 2561350"/>
                  <a:gd name="connsiteX19-1755" fmla="*/ 824595 w 2082173"/>
                  <a:gd name="connsiteY19-1756" fmla="*/ 389002 h 2561350"/>
                  <a:gd name="connsiteX20-1757" fmla="*/ 789691 w 2082173"/>
                  <a:gd name="connsiteY20-1758" fmla="*/ 283670 h 2561350"/>
                  <a:gd name="connsiteX21-1759" fmla="*/ 1025434 w 2082173"/>
                  <a:gd name="connsiteY21-1760" fmla="*/ 3 h 2561350"/>
                  <a:gd name="connsiteX0-1761" fmla="*/ 1025434 w 2082173"/>
                  <a:gd name="connsiteY0-1762" fmla="*/ 3 h 2561350"/>
                  <a:gd name="connsiteX1-1763" fmla="*/ 1239747 w 2082173"/>
                  <a:gd name="connsiteY1-1764" fmla="*/ 286050 h 2561350"/>
                  <a:gd name="connsiteX2-1765" fmla="*/ 1217611 w 2082173"/>
                  <a:gd name="connsiteY2-1766" fmla="*/ 389002 h 2561350"/>
                  <a:gd name="connsiteX3-1767" fmla="*/ 1968899 w 2082173"/>
                  <a:gd name="connsiteY3-1768" fmla="*/ 369108 h 2561350"/>
                  <a:gd name="connsiteX4-1769" fmla="*/ 1962267 w 2082173"/>
                  <a:gd name="connsiteY4-1770" fmla="*/ 1096546 h 2561350"/>
                  <a:gd name="connsiteX5-1771" fmla="*/ 1859687 w 2082173"/>
                  <a:gd name="connsiteY5-1772" fmla="*/ 1037347 h 2561350"/>
                  <a:gd name="connsiteX6-1773" fmla="*/ 1844045 w 2082173"/>
                  <a:gd name="connsiteY6-1774" fmla="*/ 1520560 h 2561350"/>
                  <a:gd name="connsiteX7-1775" fmla="*/ 1995425 w 2082173"/>
                  <a:gd name="connsiteY7-1776" fmla="*/ 1456260 h 2561350"/>
                  <a:gd name="connsiteX8-1777" fmla="*/ 1949005 w 2082173"/>
                  <a:gd name="connsiteY8-1778" fmla="*/ 2180265 h 2561350"/>
                  <a:gd name="connsiteX9-1779" fmla="*/ 1219874 w 2082173"/>
                  <a:gd name="connsiteY9-1780" fmla="*/ 2167002 h 2561350"/>
                  <a:gd name="connsiteX10-1781" fmla="*/ 1239747 w 2082173"/>
                  <a:gd name="connsiteY10-1782" fmla="*/ 2275300 h 2561350"/>
                  <a:gd name="connsiteX11-1783" fmla="*/ 789691 w 2082173"/>
                  <a:gd name="connsiteY11-1784" fmla="*/ 2277680 h 2561350"/>
                  <a:gd name="connsiteX12-1785" fmla="*/ 819624 w 2082173"/>
                  <a:gd name="connsiteY12-1786" fmla="*/ 2167002 h 2561350"/>
                  <a:gd name="connsiteX13-1787" fmla="*/ 126699 w 2082173"/>
                  <a:gd name="connsiteY13-1788" fmla="*/ 2200159 h 2561350"/>
                  <a:gd name="connsiteX14-1789" fmla="*/ 106805 w 2082173"/>
                  <a:gd name="connsiteY14-1790" fmla="*/ 1497962 h 2561350"/>
                  <a:gd name="connsiteX15-1791" fmla="*/ 248224 w 2082173"/>
                  <a:gd name="connsiteY15-1792" fmla="*/ 1495354 h 2561350"/>
                  <a:gd name="connsiteX16-1793" fmla="*/ 245844 w 2082173"/>
                  <a:gd name="connsiteY16-1794" fmla="*/ 1045298 h 2561350"/>
                  <a:gd name="connsiteX17-1795" fmla="*/ 153225 w 2082173"/>
                  <a:gd name="connsiteY17-1796" fmla="*/ 1071146 h 2561350"/>
                  <a:gd name="connsiteX18-1797" fmla="*/ 106805 w 2082173"/>
                  <a:gd name="connsiteY18-1798" fmla="*/ 382371 h 2561350"/>
                  <a:gd name="connsiteX19-1799" fmla="*/ 824595 w 2082173"/>
                  <a:gd name="connsiteY19-1800" fmla="*/ 389002 h 2561350"/>
                  <a:gd name="connsiteX20-1801" fmla="*/ 789691 w 2082173"/>
                  <a:gd name="connsiteY20-1802" fmla="*/ 283670 h 2561350"/>
                  <a:gd name="connsiteX21-1803" fmla="*/ 1025434 w 2082173"/>
                  <a:gd name="connsiteY21-1804" fmla="*/ 3 h 2561350"/>
                  <a:gd name="connsiteX0-1805" fmla="*/ 1025434 w 2082173"/>
                  <a:gd name="connsiteY0-1806" fmla="*/ 3 h 2561350"/>
                  <a:gd name="connsiteX1-1807" fmla="*/ 1239747 w 2082173"/>
                  <a:gd name="connsiteY1-1808" fmla="*/ 286050 h 2561350"/>
                  <a:gd name="connsiteX2-1809" fmla="*/ 1217611 w 2082173"/>
                  <a:gd name="connsiteY2-1810" fmla="*/ 389002 h 2561350"/>
                  <a:gd name="connsiteX3-1811" fmla="*/ 1968899 w 2082173"/>
                  <a:gd name="connsiteY3-1812" fmla="*/ 369108 h 2561350"/>
                  <a:gd name="connsiteX4-1813" fmla="*/ 1962267 w 2082173"/>
                  <a:gd name="connsiteY4-1814" fmla="*/ 1096546 h 2561350"/>
                  <a:gd name="connsiteX5-1815" fmla="*/ 1859687 w 2082173"/>
                  <a:gd name="connsiteY5-1816" fmla="*/ 1037347 h 2561350"/>
                  <a:gd name="connsiteX6-1817" fmla="*/ 1844045 w 2082173"/>
                  <a:gd name="connsiteY6-1818" fmla="*/ 1520560 h 2561350"/>
                  <a:gd name="connsiteX7-1819" fmla="*/ 1995425 w 2082173"/>
                  <a:gd name="connsiteY7-1820" fmla="*/ 1456260 h 2561350"/>
                  <a:gd name="connsiteX8-1821" fmla="*/ 1949005 w 2082173"/>
                  <a:gd name="connsiteY8-1822" fmla="*/ 2180265 h 2561350"/>
                  <a:gd name="connsiteX9-1823" fmla="*/ 1219874 w 2082173"/>
                  <a:gd name="connsiteY9-1824" fmla="*/ 2167002 h 2561350"/>
                  <a:gd name="connsiteX10-1825" fmla="*/ 1239747 w 2082173"/>
                  <a:gd name="connsiteY10-1826" fmla="*/ 2275300 h 2561350"/>
                  <a:gd name="connsiteX11-1827" fmla="*/ 789691 w 2082173"/>
                  <a:gd name="connsiteY11-1828" fmla="*/ 2277680 h 2561350"/>
                  <a:gd name="connsiteX12-1829" fmla="*/ 819624 w 2082173"/>
                  <a:gd name="connsiteY12-1830" fmla="*/ 2167002 h 2561350"/>
                  <a:gd name="connsiteX13-1831" fmla="*/ 126699 w 2082173"/>
                  <a:gd name="connsiteY13-1832" fmla="*/ 2200159 h 2561350"/>
                  <a:gd name="connsiteX14-1833" fmla="*/ 106805 w 2082173"/>
                  <a:gd name="connsiteY14-1834" fmla="*/ 1497962 h 2561350"/>
                  <a:gd name="connsiteX15-1835" fmla="*/ 248224 w 2082173"/>
                  <a:gd name="connsiteY15-1836" fmla="*/ 1495354 h 2561350"/>
                  <a:gd name="connsiteX16-1837" fmla="*/ 245844 w 2082173"/>
                  <a:gd name="connsiteY16-1838" fmla="*/ 1045298 h 2561350"/>
                  <a:gd name="connsiteX17-1839" fmla="*/ 153225 w 2082173"/>
                  <a:gd name="connsiteY17-1840" fmla="*/ 1071146 h 2561350"/>
                  <a:gd name="connsiteX18-1841" fmla="*/ 106805 w 2082173"/>
                  <a:gd name="connsiteY18-1842" fmla="*/ 382371 h 2561350"/>
                  <a:gd name="connsiteX19-1843" fmla="*/ 824595 w 2082173"/>
                  <a:gd name="connsiteY19-1844" fmla="*/ 389002 h 2561350"/>
                  <a:gd name="connsiteX20-1845" fmla="*/ 789691 w 2082173"/>
                  <a:gd name="connsiteY20-1846" fmla="*/ 283670 h 2561350"/>
                  <a:gd name="connsiteX21-1847" fmla="*/ 1025434 w 2082173"/>
                  <a:gd name="connsiteY21-1848" fmla="*/ 3 h 2561350"/>
                  <a:gd name="connsiteX0-1849" fmla="*/ 1025434 w 2082173"/>
                  <a:gd name="connsiteY0-1850" fmla="*/ 3 h 2561350"/>
                  <a:gd name="connsiteX1-1851" fmla="*/ 1239747 w 2082173"/>
                  <a:gd name="connsiteY1-1852" fmla="*/ 286050 h 2561350"/>
                  <a:gd name="connsiteX2-1853" fmla="*/ 1217611 w 2082173"/>
                  <a:gd name="connsiteY2-1854" fmla="*/ 389002 h 2561350"/>
                  <a:gd name="connsiteX3-1855" fmla="*/ 1968899 w 2082173"/>
                  <a:gd name="connsiteY3-1856" fmla="*/ 369108 h 2561350"/>
                  <a:gd name="connsiteX4-1857" fmla="*/ 1962267 w 2082173"/>
                  <a:gd name="connsiteY4-1858" fmla="*/ 1096546 h 2561350"/>
                  <a:gd name="connsiteX5-1859" fmla="*/ 1859687 w 2082173"/>
                  <a:gd name="connsiteY5-1860" fmla="*/ 1037347 h 2561350"/>
                  <a:gd name="connsiteX6-1861" fmla="*/ 1844045 w 2082173"/>
                  <a:gd name="connsiteY6-1862" fmla="*/ 1520560 h 2561350"/>
                  <a:gd name="connsiteX7-1863" fmla="*/ 1995425 w 2082173"/>
                  <a:gd name="connsiteY7-1864" fmla="*/ 1456260 h 2561350"/>
                  <a:gd name="connsiteX8-1865" fmla="*/ 1949005 w 2082173"/>
                  <a:gd name="connsiteY8-1866" fmla="*/ 2180265 h 2561350"/>
                  <a:gd name="connsiteX9-1867" fmla="*/ 1219874 w 2082173"/>
                  <a:gd name="connsiteY9-1868" fmla="*/ 2167002 h 2561350"/>
                  <a:gd name="connsiteX10-1869" fmla="*/ 1239747 w 2082173"/>
                  <a:gd name="connsiteY10-1870" fmla="*/ 2275300 h 2561350"/>
                  <a:gd name="connsiteX11-1871" fmla="*/ 789691 w 2082173"/>
                  <a:gd name="connsiteY11-1872" fmla="*/ 2277680 h 2561350"/>
                  <a:gd name="connsiteX12-1873" fmla="*/ 819624 w 2082173"/>
                  <a:gd name="connsiteY12-1874" fmla="*/ 2167002 h 2561350"/>
                  <a:gd name="connsiteX13-1875" fmla="*/ 126699 w 2082173"/>
                  <a:gd name="connsiteY13-1876" fmla="*/ 2200159 h 2561350"/>
                  <a:gd name="connsiteX14-1877" fmla="*/ 106805 w 2082173"/>
                  <a:gd name="connsiteY14-1878" fmla="*/ 1497962 h 2561350"/>
                  <a:gd name="connsiteX15-1879" fmla="*/ 294643 w 2082173"/>
                  <a:gd name="connsiteY15-1880" fmla="*/ 1574931 h 2561350"/>
                  <a:gd name="connsiteX16-1881" fmla="*/ 245844 w 2082173"/>
                  <a:gd name="connsiteY16-1882" fmla="*/ 1045298 h 2561350"/>
                  <a:gd name="connsiteX17-1883" fmla="*/ 153225 w 2082173"/>
                  <a:gd name="connsiteY17-1884" fmla="*/ 1071146 h 2561350"/>
                  <a:gd name="connsiteX18-1885" fmla="*/ 106805 w 2082173"/>
                  <a:gd name="connsiteY18-1886" fmla="*/ 382371 h 2561350"/>
                  <a:gd name="connsiteX19-1887" fmla="*/ 824595 w 2082173"/>
                  <a:gd name="connsiteY19-1888" fmla="*/ 389002 h 2561350"/>
                  <a:gd name="connsiteX20-1889" fmla="*/ 789691 w 2082173"/>
                  <a:gd name="connsiteY20-1890" fmla="*/ 283670 h 2561350"/>
                  <a:gd name="connsiteX21-1891" fmla="*/ 1025434 w 2082173"/>
                  <a:gd name="connsiteY21-1892" fmla="*/ 3 h 2561350"/>
                  <a:gd name="connsiteX0-1893" fmla="*/ 1025434 w 2082173"/>
                  <a:gd name="connsiteY0-1894" fmla="*/ 3 h 2561350"/>
                  <a:gd name="connsiteX1-1895" fmla="*/ 1239747 w 2082173"/>
                  <a:gd name="connsiteY1-1896" fmla="*/ 286050 h 2561350"/>
                  <a:gd name="connsiteX2-1897" fmla="*/ 1217611 w 2082173"/>
                  <a:gd name="connsiteY2-1898" fmla="*/ 389002 h 2561350"/>
                  <a:gd name="connsiteX3-1899" fmla="*/ 1968899 w 2082173"/>
                  <a:gd name="connsiteY3-1900" fmla="*/ 369108 h 2561350"/>
                  <a:gd name="connsiteX4-1901" fmla="*/ 1962267 w 2082173"/>
                  <a:gd name="connsiteY4-1902" fmla="*/ 1096546 h 2561350"/>
                  <a:gd name="connsiteX5-1903" fmla="*/ 1859687 w 2082173"/>
                  <a:gd name="connsiteY5-1904" fmla="*/ 1037347 h 2561350"/>
                  <a:gd name="connsiteX6-1905" fmla="*/ 1844045 w 2082173"/>
                  <a:gd name="connsiteY6-1906" fmla="*/ 1520560 h 2561350"/>
                  <a:gd name="connsiteX7-1907" fmla="*/ 1995425 w 2082173"/>
                  <a:gd name="connsiteY7-1908" fmla="*/ 1456260 h 2561350"/>
                  <a:gd name="connsiteX8-1909" fmla="*/ 1949005 w 2082173"/>
                  <a:gd name="connsiteY8-1910" fmla="*/ 2180265 h 2561350"/>
                  <a:gd name="connsiteX9-1911" fmla="*/ 1219874 w 2082173"/>
                  <a:gd name="connsiteY9-1912" fmla="*/ 2167002 h 2561350"/>
                  <a:gd name="connsiteX10-1913" fmla="*/ 1239747 w 2082173"/>
                  <a:gd name="connsiteY10-1914" fmla="*/ 2275300 h 2561350"/>
                  <a:gd name="connsiteX11-1915" fmla="*/ 789691 w 2082173"/>
                  <a:gd name="connsiteY11-1916" fmla="*/ 2277680 h 2561350"/>
                  <a:gd name="connsiteX12-1917" fmla="*/ 819624 w 2082173"/>
                  <a:gd name="connsiteY12-1918" fmla="*/ 2167002 h 2561350"/>
                  <a:gd name="connsiteX13-1919" fmla="*/ 126699 w 2082173"/>
                  <a:gd name="connsiteY13-1920" fmla="*/ 2200159 h 2561350"/>
                  <a:gd name="connsiteX14-1921" fmla="*/ 106805 w 2082173"/>
                  <a:gd name="connsiteY14-1922" fmla="*/ 1497962 h 2561350"/>
                  <a:gd name="connsiteX15-1923" fmla="*/ 294643 w 2082173"/>
                  <a:gd name="connsiteY15-1924" fmla="*/ 1574931 h 2561350"/>
                  <a:gd name="connsiteX16-1925" fmla="*/ 245844 w 2082173"/>
                  <a:gd name="connsiteY16-1926" fmla="*/ 1045298 h 2561350"/>
                  <a:gd name="connsiteX17-1927" fmla="*/ 153225 w 2082173"/>
                  <a:gd name="connsiteY17-1928" fmla="*/ 1071146 h 2561350"/>
                  <a:gd name="connsiteX18-1929" fmla="*/ 106805 w 2082173"/>
                  <a:gd name="connsiteY18-1930" fmla="*/ 382371 h 2561350"/>
                  <a:gd name="connsiteX19-1931" fmla="*/ 824595 w 2082173"/>
                  <a:gd name="connsiteY19-1932" fmla="*/ 389002 h 2561350"/>
                  <a:gd name="connsiteX20-1933" fmla="*/ 789691 w 2082173"/>
                  <a:gd name="connsiteY20-1934" fmla="*/ 283670 h 2561350"/>
                  <a:gd name="connsiteX21-1935" fmla="*/ 1025434 w 2082173"/>
                  <a:gd name="connsiteY21-1936" fmla="*/ 3 h 2561350"/>
                  <a:gd name="connsiteX0-1937" fmla="*/ 1025434 w 2082173"/>
                  <a:gd name="connsiteY0-1938" fmla="*/ 3 h 2561350"/>
                  <a:gd name="connsiteX1-1939" fmla="*/ 1239747 w 2082173"/>
                  <a:gd name="connsiteY1-1940" fmla="*/ 286050 h 2561350"/>
                  <a:gd name="connsiteX2-1941" fmla="*/ 1217611 w 2082173"/>
                  <a:gd name="connsiteY2-1942" fmla="*/ 389002 h 2561350"/>
                  <a:gd name="connsiteX3-1943" fmla="*/ 1968899 w 2082173"/>
                  <a:gd name="connsiteY3-1944" fmla="*/ 369108 h 2561350"/>
                  <a:gd name="connsiteX4-1945" fmla="*/ 1962267 w 2082173"/>
                  <a:gd name="connsiteY4-1946" fmla="*/ 1096546 h 2561350"/>
                  <a:gd name="connsiteX5-1947" fmla="*/ 1859687 w 2082173"/>
                  <a:gd name="connsiteY5-1948" fmla="*/ 1037347 h 2561350"/>
                  <a:gd name="connsiteX6-1949" fmla="*/ 1844045 w 2082173"/>
                  <a:gd name="connsiteY6-1950" fmla="*/ 1520560 h 2561350"/>
                  <a:gd name="connsiteX7-1951" fmla="*/ 1995425 w 2082173"/>
                  <a:gd name="connsiteY7-1952" fmla="*/ 1456260 h 2561350"/>
                  <a:gd name="connsiteX8-1953" fmla="*/ 1949005 w 2082173"/>
                  <a:gd name="connsiteY8-1954" fmla="*/ 2180265 h 2561350"/>
                  <a:gd name="connsiteX9-1955" fmla="*/ 1219874 w 2082173"/>
                  <a:gd name="connsiteY9-1956" fmla="*/ 2167002 h 2561350"/>
                  <a:gd name="connsiteX10-1957" fmla="*/ 1239747 w 2082173"/>
                  <a:gd name="connsiteY10-1958" fmla="*/ 2275300 h 2561350"/>
                  <a:gd name="connsiteX11-1959" fmla="*/ 789691 w 2082173"/>
                  <a:gd name="connsiteY11-1960" fmla="*/ 2277680 h 2561350"/>
                  <a:gd name="connsiteX12-1961" fmla="*/ 819624 w 2082173"/>
                  <a:gd name="connsiteY12-1962" fmla="*/ 2167002 h 2561350"/>
                  <a:gd name="connsiteX13-1963" fmla="*/ 126699 w 2082173"/>
                  <a:gd name="connsiteY13-1964" fmla="*/ 2200159 h 2561350"/>
                  <a:gd name="connsiteX14-1965" fmla="*/ 106805 w 2082173"/>
                  <a:gd name="connsiteY14-1966" fmla="*/ 1497962 h 2561350"/>
                  <a:gd name="connsiteX15-1967" fmla="*/ 294643 w 2082173"/>
                  <a:gd name="connsiteY15-1968" fmla="*/ 1574931 h 2561350"/>
                  <a:gd name="connsiteX16-1969" fmla="*/ 245844 w 2082173"/>
                  <a:gd name="connsiteY16-1970" fmla="*/ 1045298 h 2561350"/>
                  <a:gd name="connsiteX17-1971" fmla="*/ 153225 w 2082173"/>
                  <a:gd name="connsiteY17-1972" fmla="*/ 1071146 h 2561350"/>
                  <a:gd name="connsiteX18-1973" fmla="*/ 106805 w 2082173"/>
                  <a:gd name="connsiteY18-1974" fmla="*/ 382371 h 2561350"/>
                  <a:gd name="connsiteX19-1975" fmla="*/ 824595 w 2082173"/>
                  <a:gd name="connsiteY19-1976" fmla="*/ 389002 h 2561350"/>
                  <a:gd name="connsiteX20-1977" fmla="*/ 789691 w 2082173"/>
                  <a:gd name="connsiteY20-1978" fmla="*/ 283670 h 2561350"/>
                  <a:gd name="connsiteX21-1979" fmla="*/ 1025434 w 2082173"/>
                  <a:gd name="connsiteY21-1980" fmla="*/ 3 h 2561350"/>
                  <a:gd name="connsiteX0-1981" fmla="*/ 1025434 w 2082173"/>
                  <a:gd name="connsiteY0-1982" fmla="*/ 3 h 2561350"/>
                  <a:gd name="connsiteX1-1983" fmla="*/ 1239747 w 2082173"/>
                  <a:gd name="connsiteY1-1984" fmla="*/ 286050 h 2561350"/>
                  <a:gd name="connsiteX2-1985" fmla="*/ 1217611 w 2082173"/>
                  <a:gd name="connsiteY2-1986" fmla="*/ 389002 h 2561350"/>
                  <a:gd name="connsiteX3-1987" fmla="*/ 1968899 w 2082173"/>
                  <a:gd name="connsiteY3-1988" fmla="*/ 369108 h 2561350"/>
                  <a:gd name="connsiteX4-1989" fmla="*/ 1962267 w 2082173"/>
                  <a:gd name="connsiteY4-1990" fmla="*/ 1096546 h 2561350"/>
                  <a:gd name="connsiteX5-1991" fmla="*/ 1859687 w 2082173"/>
                  <a:gd name="connsiteY5-1992" fmla="*/ 1037347 h 2561350"/>
                  <a:gd name="connsiteX6-1993" fmla="*/ 1844045 w 2082173"/>
                  <a:gd name="connsiteY6-1994" fmla="*/ 1520560 h 2561350"/>
                  <a:gd name="connsiteX7-1995" fmla="*/ 1995425 w 2082173"/>
                  <a:gd name="connsiteY7-1996" fmla="*/ 1456260 h 2561350"/>
                  <a:gd name="connsiteX8-1997" fmla="*/ 1949005 w 2082173"/>
                  <a:gd name="connsiteY8-1998" fmla="*/ 2180265 h 2561350"/>
                  <a:gd name="connsiteX9-1999" fmla="*/ 1219874 w 2082173"/>
                  <a:gd name="connsiteY9-2000" fmla="*/ 2167002 h 2561350"/>
                  <a:gd name="connsiteX10-2001" fmla="*/ 1239747 w 2082173"/>
                  <a:gd name="connsiteY10-2002" fmla="*/ 2275300 h 2561350"/>
                  <a:gd name="connsiteX11-2003" fmla="*/ 789691 w 2082173"/>
                  <a:gd name="connsiteY11-2004" fmla="*/ 2277680 h 2561350"/>
                  <a:gd name="connsiteX12-2005" fmla="*/ 819624 w 2082173"/>
                  <a:gd name="connsiteY12-2006" fmla="*/ 2167002 h 2561350"/>
                  <a:gd name="connsiteX13-2007" fmla="*/ 126699 w 2082173"/>
                  <a:gd name="connsiteY13-2008" fmla="*/ 2200159 h 2561350"/>
                  <a:gd name="connsiteX14-2009" fmla="*/ 106805 w 2082173"/>
                  <a:gd name="connsiteY14-2010" fmla="*/ 1497962 h 2561350"/>
                  <a:gd name="connsiteX15-2011" fmla="*/ 268118 w 2082173"/>
                  <a:gd name="connsiteY15-2012" fmla="*/ 1561668 h 2561350"/>
                  <a:gd name="connsiteX16-2013" fmla="*/ 245844 w 2082173"/>
                  <a:gd name="connsiteY16-2014" fmla="*/ 1045298 h 2561350"/>
                  <a:gd name="connsiteX17-2015" fmla="*/ 153225 w 2082173"/>
                  <a:gd name="connsiteY17-2016" fmla="*/ 1071146 h 2561350"/>
                  <a:gd name="connsiteX18-2017" fmla="*/ 106805 w 2082173"/>
                  <a:gd name="connsiteY18-2018" fmla="*/ 382371 h 2561350"/>
                  <a:gd name="connsiteX19-2019" fmla="*/ 824595 w 2082173"/>
                  <a:gd name="connsiteY19-2020" fmla="*/ 389002 h 2561350"/>
                  <a:gd name="connsiteX20-2021" fmla="*/ 789691 w 2082173"/>
                  <a:gd name="connsiteY20-2022" fmla="*/ 283670 h 2561350"/>
                  <a:gd name="connsiteX21-2023" fmla="*/ 1025434 w 2082173"/>
                  <a:gd name="connsiteY21-2024" fmla="*/ 3 h 2561350"/>
                  <a:gd name="connsiteX0-2025" fmla="*/ 1025434 w 2082173"/>
                  <a:gd name="connsiteY0-2026" fmla="*/ 3 h 2561350"/>
                  <a:gd name="connsiteX1-2027" fmla="*/ 1239747 w 2082173"/>
                  <a:gd name="connsiteY1-2028" fmla="*/ 286050 h 2561350"/>
                  <a:gd name="connsiteX2-2029" fmla="*/ 1217611 w 2082173"/>
                  <a:gd name="connsiteY2-2030" fmla="*/ 389002 h 2561350"/>
                  <a:gd name="connsiteX3-2031" fmla="*/ 1968899 w 2082173"/>
                  <a:gd name="connsiteY3-2032" fmla="*/ 369108 h 2561350"/>
                  <a:gd name="connsiteX4-2033" fmla="*/ 1962267 w 2082173"/>
                  <a:gd name="connsiteY4-2034" fmla="*/ 1096546 h 2561350"/>
                  <a:gd name="connsiteX5-2035" fmla="*/ 1859687 w 2082173"/>
                  <a:gd name="connsiteY5-2036" fmla="*/ 1037347 h 2561350"/>
                  <a:gd name="connsiteX6-2037" fmla="*/ 1844045 w 2082173"/>
                  <a:gd name="connsiteY6-2038" fmla="*/ 1520560 h 2561350"/>
                  <a:gd name="connsiteX7-2039" fmla="*/ 1995425 w 2082173"/>
                  <a:gd name="connsiteY7-2040" fmla="*/ 1456260 h 2561350"/>
                  <a:gd name="connsiteX8-2041" fmla="*/ 1949005 w 2082173"/>
                  <a:gd name="connsiteY8-2042" fmla="*/ 2180265 h 2561350"/>
                  <a:gd name="connsiteX9-2043" fmla="*/ 1219874 w 2082173"/>
                  <a:gd name="connsiteY9-2044" fmla="*/ 2167002 h 2561350"/>
                  <a:gd name="connsiteX10-2045" fmla="*/ 1239747 w 2082173"/>
                  <a:gd name="connsiteY10-2046" fmla="*/ 2275300 h 2561350"/>
                  <a:gd name="connsiteX11-2047" fmla="*/ 789691 w 2082173"/>
                  <a:gd name="connsiteY11-2048" fmla="*/ 2277680 h 2561350"/>
                  <a:gd name="connsiteX12-2049" fmla="*/ 819624 w 2082173"/>
                  <a:gd name="connsiteY12-2050" fmla="*/ 2167002 h 2561350"/>
                  <a:gd name="connsiteX13-2051" fmla="*/ 126699 w 2082173"/>
                  <a:gd name="connsiteY13-2052" fmla="*/ 2200159 h 2561350"/>
                  <a:gd name="connsiteX14-2053" fmla="*/ 106805 w 2082173"/>
                  <a:gd name="connsiteY14-2054" fmla="*/ 1497962 h 2561350"/>
                  <a:gd name="connsiteX15-2055" fmla="*/ 268118 w 2082173"/>
                  <a:gd name="connsiteY15-2056" fmla="*/ 1561668 h 2561350"/>
                  <a:gd name="connsiteX16-2057" fmla="*/ 245844 w 2082173"/>
                  <a:gd name="connsiteY16-2058" fmla="*/ 1045298 h 2561350"/>
                  <a:gd name="connsiteX17-2059" fmla="*/ 153225 w 2082173"/>
                  <a:gd name="connsiteY17-2060" fmla="*/ 1071146 h 2561350"/>
                  <a:gd name="connsiteX18-2061" fmla="*/ 106805 w 2082173"/>
                  <a:gd name="connsiteY18-2062" fmla="*/ 382371 h 2561350"/>
                  <a:gd name="connsiteX19-2063" fmla="*/ 824595 w 2082173"/>
                  <a:gd name="connsiteY19-2064" fmla="*/ 389002 h 2561350"/>
                  <a:gd name="connsiteX20-2065" fmla="*/ 789691 w 2082173"/>
                  <a:gd name="connsiteY20-2066" fmla="*/ 283670 h 2561350"/>
                  <a:gd name="connsiteX21-2067" fmla="*/ 1025434 w 2082173"/>
                  <a:gd name="connsiteY21-2068" fmla="*/ 3 h 2561350"/>
                  <a:gd name="connsiteX0-2069" fmla="*/ 1025434 w 2082173"/>
                  <a:gd name="connsiteY0-2070" fmla="*/ 3 h 2561350"/>
                  <a:gd name="connsiteX1-2071" fmla="*/ 1239747 w 2082173"/>
                  <a:gd name="connsiteY1-2072" fmla="*/ 286050 h 2561350"/>
                  <a:gd name="connsiteX2-2073" fmla="*/ 1217611 w 2082173"/>
                  <a:gd name="connsiteY2-2074" fmla="*/ 389002 h 2561350"/>
                  <a:gd name="connsiteX3-2075" fmla="*/ 1968899 w 2082173"/>
                  <a:gd name="connsiteY3-2076" fmla="*/ 369108 h 2561350"/>
                  <a:gd name="connsiteX4-2077" fmla="*/ 1962267 w 2082173"/>
                  <a:gd name="connsiteY4-2078" fmla="*/ 1096546 h 2561350"/>
                  <a:gd name="connsiteX5-2079" fmla="*/ 1859687 w 2082173"/>
                  <a:gd name="connsiteY5-2080" fmla="*/ 1037347 h 2561350"/>
                  <a:gd name="connsiteX6-2081" fmla="*/ 1844045 w 2082173"/>
                  <a:gd name="connsiteY6-2082" fmla="*/ 1520560 h 2561350"/>
                  <a:gd name="connsiteX7-2083" fmla="*/ 1995425 w 2082173"/>
                  <a:gd name="connsiteY7-2084" fmla="*/ 1456260 h 2561350"/>
                  <a:gd name="connsiteX8-2085" fmla="*/ 1949005 w 2082173"/>
                  <a:gd name="connsiteY8-2086" fmla="*/ 2180265 h 2561350"/>
                  <a:gd name="connsiteX9-2087" fmla="*/ 1219874 w 2082173"/>
                  <a:gd name="connsiteY9-2088" fmla="*/ 2167002 h 2561350"/>
                  <a:gd name="connsiteX10-2089" fmla="*/ 1239747 w 2082173"/>
                  <a:gd name="connsiteY10-2090" fmla="*/ 2275300 h 2561350"/>
                  <a:gd name="connsiteX11-2091" fmla="*/ 789691 w 2082173"/>
                  <a:gd name="connsiteY11-2092" fmla="*/ 2277680 h 2561350"/>
                  <a:gd name="connsiteX12-2093" fmla="*/ 819624 w 2082173"/>
                  <a:gd name="connsiteY12-2094" fmla="*/ 2167002 h 2561350"/>
                  <a:gd name="connsiteX13-2095" fmla="*/ 126699 w 2082173"/>
                  <a:gd name="connsiteY13-2096" fmla="*/ 2200159 h 2561350"/>
                  <a:gd name="connsiteX14-2097" fmla="*/ 106805 w 2082173"/>
                  <a:gd name="connsiteY14-2098" fmla="*/ 1497962 h 2561350"/>
                  <a:gd name="connsiteX15-2099" fmla="*/ 268118 w 2082173"/>
                  <a:gd name="connsiteY15-2100" fmla="*/ 1561668 h 2561350"/>
                  <a:gd name="connsiteX16-2101" fmla="*/ 245844 w 2082173"/>
                  <a:gd name="connsiteY16-2102" fmla="*/ 1045298 h 2561350"/>
                  <a:gd name="connsiteX17-2103" fmla="*/ 153225 w 2082173"/>
                  <a:gd name="connsiteY17-2104" fmla="*/ 1071146 h 2561350"/>
                  <a:gd name="connsiteX18-2105" fmla="*/ 106805 w 2082173"/>
                  <a:gd name="connsiteY18-2106" fmla="*/ 382371 h 2561350"/>
                  <a:gd name="connsiteX19-2107" fmla="*/ 824595 w 2082173"/>
                  <a:gd name="connsiteY19-2108" fmla="*/ 389002 h 2561350"/>
                  <a:gd name="connsiteX20-2109" fmla="*/ 789691 w 2082173"/>
                  <a:gd name="connsiteY20-2110" fmla="*/ 283670 h 2561350"/>
                  <a:gd name="connsiteX21-2111" fmla="*/ 1025434 w 2082173"/>
                  <a:gd name="connsiteY21-2112" fmla="*/ 3 h 2561350"/>
                  <a:gd name="connsiteX0-2113" fmla="*/ 1038495 w 2095234"/>
                  <a:gd name="connsiteY0-2114" fmla="*/ 3 h 2561350"/>
                  <a:gd name="connsiteX1-2115" fmla="*/ 1252808 w 2095234"/>
                  <a:gd name="connsiteY1-2116" fmla="*/ 286050 h 2561350"/>
                  <a:gd name="connsiteX2-2117" fmla="*/ 1230672 w 2095234"/>
                  <a:gd name="connsiteY2-2118" fmla="*/ 389002 h 2561350"/>
                  <a:gd name="connsiteX3-2119" fmla="*/ 1981960 w 2095234"/>
                  <a:gd name="connsiteY3-2120" fmla="*/ 369108 h 2561350"/>
                  <a:gd name="connsiteX4-2121" fmla="*/ 1975328 w 2095234"/>
                  <a:gd name="connsiteY4-2122" fmla="*/ 1096546 h 2561350"/>
                  <a:gd name="connsiteX5-2123" fmla="*/ 1872748 w 2095234"/>
                  <a:gd name="connsiteY5-2124" fmla="*/ 1037347 h 2561350"/>
                  <a:gd name="connsiteX6-2125" fmla="*/ 1857106 w 2095234"/>
                  <a:gd name="connsiteY6-2126" fmla="*/ 1520560 h 2561350"/>
                  <a:gd name="connsiteX7-2127" fmla="*/ 2008486 w 2095234"/>
                  <a:gd name="connsiteY7-2128" fmla="*/ 1456260 h 2561350"/>
                  <a:gd name="connsiteX8-2129" fmla="*/ 1962066 w 2095234"/>
                  <a:gd name="connsiteY8-2130" fmla="*/ 2180265 h 2561350"/>
                  <a:gd name="connsiteX9-2131" fmla="*/ 1232935 w 2095234"/>
                  <a:gd name="connsiteY9-2132" fmla="*/ 2167002 h 2561350"/>
                  <a:gd name="connsiteX10-2133" fmla="*/ 1252808 w 2095234"/>
                  <a:gd name="connsiteY10-2134" fmla="*/ 2275300 h 2561350"/>
                  <a:gd name="connsiteX11-2135" fmla="*/ 802752 w 2095234"/>
                  <a:gd name="connsiteY11-2136" fmla="*/ 2277680 h 2561350"/>
                  <a:gd name="connsiteX12-2137" fmla="*/ 832685 w 2095234"/>
                  <a:gd name="connsiteY12-2138" fmla="*/ 2167002 h 2561350"/>
                  <a:gd name="connsiteX13-2139" fmla="*/ 139760 w 2095234"/>
                  <a:gd name="connsiteY13-2140" fmla="*/ 2200159 h 2561350"/>
                  <a:gd name="connsiteX14-2141" fmla="*/ 119866 w 2095234"/>
                  <a:gd name="connsiteY14-2142" fmla="*/ 1497962 h 2561350"/>
                  <a:gd name="connsiteX15-2143" fmla="*/ 281179 w 2095234"/>
                  <a:gd name="connsiteY15-2144" fmla="*/ 1561668 h 2561350"/>
                  <a:gd name="connsiteX16-2145" fmla="*/ 258905 w 2095234"/>
                  <a:gd name="connsiteY16-2146" fmla="*/ 1045298 h 2561350"/>
                  <a:gd name="connsiteX17-2147" fmla="*/ 146392 w 2095234"/>
                  <a:gd name="connsiteY17-2148" fmla="*/ 1091040 h 2561350"/>
                  <a:gd name="connsiteX18-2149" fmla="*/ 119866 w 2095234"/>
                  <a:gd name="connsiteY18-2150" fmla="*/ 382371 h 2561350"/>
                  <a:gd name="connsiteX19-2151" fmla="*/ 837656 w 2095234"/>
                  <a:gd name="connsiteY19-2152" fmla="*/ 389002 h 2561350"/>
                  <a:gd name="connsiteX20-2153" fmla="*/ 802752 w 2095234"/>
                  <a:gd name="connsiteY20-2154" fmla="*/ 283670 h 2561350"/>
                  <a:gd name="connsiteX21-2155" fmla="*/ 1038495 w 2095234"/>
                  <a:gd name="connsiteY21-2156" fmla="*/ 3 h 2561350"/>
                  <a:gd name="connsiteX0-2157" fmla="*/ 1029810 w 2086549"/>
                  <a:gd name="connsiteY0-2158" fmla="*/ 3 h 2561350"/>
                  <a:gd name="connsiteX1-2159" fmla="*/ 1244123 w 2086549"/>
                  <a:gd name="connsiteY1-2160" fmla="*/ 286050 h 2561350"/>
                  <a:gd name="connsiteX2-2161" fmla="*/ 1221987 w 2086549"/>
                  <a:gd name="connsiteY2-2162" fmla="*/ 389002 h 2561350"/>
                  <a:gd name="connsiteX3-2163" fmla="*/ 1973275 w 2086549"/>
                  <a:gd name="connsiteY3-2164" fmla="*/ 369108 h 2561350"/>
                  <a:gd name="connsiteX4-2165" fmla="*/ 1966643 w 2086549"/>
                  <a:gd name="connsiteY4-2166" fmla="*/ 1096546 h 2561350"/>
                  <a:gd name="connsiteX5-2167" fmla="*/ 1864063 w 2086549"/>
                  <a:gd name="connsiteY5-2168" fmla="*/ 1037347 h 2561350"/>
                  <a:gd name="connsiteX6-2169" fmla="*/ 1848421 w 2086549"/>
                  <a:gd name="connsiteY6-2170" fmla="*/ 1520560 h 2561350"/>
                  <a:gd name="connsiteX7-2171" fmla="*/ 1999801 w 2086549"/>
                  <a:gd name="connsiteY7-2172" fmla="*/ 1456260 h 2561350"/>
                  <a:gd name="connsiteX8-2173" fmla="*/ 1953381 w 2086549"/>
                  <a:gd name="connsiteY8-2174" fmla="*/ 2180265 h 2561350"/>
                  <a:gd name="connsiteX9-2175" fmla="*/ 1224250 w 2086549"/>
                  <a:gd name="connsiteY9-2176" fmla="*/ 2167002 h 2561350"/>
                  <a:gd name="connsiteX10-2177" fmla="*/ 1244123 w 2086549"/>
                  <a:gd name="connsiteY10-2178" fmla="*/ 2275300 h 2561350"/>
                  <a:gd name="connsiteX11-2179" fmla="*/ 794067 w 2086549"/>
                  <a:gd name="connsiteY11-2180" fmla="*/ 2277680 h 2561350"/>
                  <a:gd name="connsiteX12-2181" fmla="*/ 824000 w 2086549"/>
                  <a:gd name="connsiteY12-2182" fmla="*/ 2167002 h 2561350"/>
                  <a:gd name="connsiteX13-2183" fmla="*/ 131075 w 2086549"/>
                  <a:gd name="connsiteY13-2184" fmla="*/ 2200159 h 2561350"/>
                  <a:gd name="connsiteX14-2185" fmla="*/ 111181 w 2086549"/>
                  <a:gd name="connsiteY14-2186" fmla="*/ 1497962 h 2561350"/>
                  <a:gd name="connsiteX15-2187" fmla="*/ 272494 w 2086549"/>
                  <a:gd name="connsiteY15-2188" fmla="*/ 1561668 h 2561350"/>
                  <a:gd name="connsiteX16-2189" fmla="*/ 250220 w 2086549"/>
                  <a:gd name="connsiteY16-2190" fmla="*/ 1045298 h 2561350"/>
                  <a:gd name="connsiteX17-2191" fmla="*/ 137707 w 2086549"/>
                  <a:gd name="connsiteY17-2192" fmla="*/ 1091040 h 2561350"/>
                  <a:gd name="connsiteX18-2193" fmla="*/ 111181 w 2086549"/>
                  <a:gd name="connsiteY18-2194" fmla="*/ 382371 h 2561350"/>
                  <a:gd name="connsiteX19-2195" fmla="*/ 828971 w 2086549"/>
                  <a:gd name="connsiteY19-2196" fmla="*/ 389002 h 2561350"/>
                  <a:gd name="connsiteX20-2197" fmla="*/ 794067 w 2086549"/>
                  <a:gd name="connsiteY20-2198" fmla="*/ 283670 h 2561350"/>
                  <a:gd name="connsiteX21-2199" fmla="*/ 1029810 w 2086549"/>
                  <a:gd name="connsiteY21-2200" fmla="*/ 3 h 2561350"/>
                  <a:gd name="connsiteX0-2201" fmla="*/ 1029810 w 2086549"/>
                  <a:gd name="connsiteY0-2202" fmla="*/ 3 h 2561350"/>
                  <a:gd name="connsiteX1-2203" fmla="*/ 1244123 w 2086549"/>
                  <a:gd name="connsiteY1-2204" fmla="*/ 286050 h 2561350"/>
                  <a:gd name="connsiteX2-2205" fmla="*/ 1221987 w 2086549"/>
                  <a:gd name="connsiteY2-2206" fmla="*/ 389002 h 2561350"/>
                  <a:gd name="connsiteX3-2207" fmla="*/ 1973275 w 2086549"/>
                  <a:gd name="connsiteY3-2208" fmla="*/ 369108 h 2561350"/>
                  <a:gd name="connsiteX4-2209" fmla="*/ 1966643 w 2086549"/>
                  <a:gd name="connsiteY4-2210" fmla="*/ 1096546 h 2561350"/>
                  <a:gd name="connsiteX5-2211" fmla="*/ 1864063 w 2086549"/>
                  <a:gd name="connsiteY5-2212" fmla="*/ 1037347 h 2561350"/>
                  <a:gd name="connsiteX6-2213" fmla="*/ 1848421 w 2086549"/>
                  <a:gd name="connsiteY6-2214" fmla="*/ 1520560 h 2561350"/>
                  <a:gd name="connsiteX7-2215" fmla="*/ 1999801 w 2086549"/>
                  <a:gd name="connsiteY7-2216" fmla="*/ 1456260 h 2561350"/>
                  <a:gd name="connsiteX8-2217" fmla="*/ 1953381 w 2086549"/>
                  <a:gd name="connsiteY8-2218" fmla="*/ 2180265 h 2561350"/>
                  <a:gd name="connsiteX9-2219" fmla="*/ 1224250 w 2086549"/>
                  <a:gd name="connsiteY9-2220" fmla="*/ 2167002 h 2561350"/>
                  <a:gd name="connsiteX10-2221" fmla="*/ 1244123 w 2086549"/>
                  <a:gd name="connsiteY10-2222" fmla="*/ 2275300 h 2561350"/>
                  <a:gd name="connsiteX11-2223" fmla="*/ 794067 w 2086549"/>
                  <a:gd name="connsiteY11-2224" fmla="*/ 2277680 h 2561350"/>
                  <a:gd name="connsiteX12-2225" fmla="*/ 824000 w 2086549"/>
                  <a:gd name="connsiteY12-2226" fmla="*/ 2167002 h 2561350"/>
                  <a:gd name="connsiteX13-2227" fmla="*/ 131075 w 2086549"/>
                  <a:gd name="connsiteY13-2228" fmla="*/ 2200159 h 2561350"/>
                  <a:gd name="connsiteX14-2229" fmla="*/ 111181 w 2086549"/>
                  <a:gd name="connsiteY14-2230" fmla="*/ 1497962 h 2561350"/>
                  <a:gd name="connsiteX15-2231" fmla="*/ 272494 w 2086549"/>
                  <a:gd name="connsiteY15-2232" fmla="*/ 1561668 h 2561350"/>
                  <a:gd name="connsiteX16-2233" fmla="*/ 250220 w 2086549"/>
                  <a:gd name="connsiteY16-2234" fmla="*/ 1045298 h 2561350"/>
                  <a:gd name="connsiteX17-2235" fmla="*/ 137707 w 2086549"/>
                  <a:gd name="connsiteY17-2236" fmla="*/ 1091040 h 2561350"/>
                  <a:gd name="connsiteX18-2237" fmla="*/ 111181 w 2086549"/>
                  <a:gd name="connsiteY18-2238" fmla="*/ 382371 h 2561350"/>
                  <a:gd name="connsiteX19-2239" fmla="*/ 828971 w 2086549"/>
                  <a:gd name="connsiteY19-2240" fmla="*/ 389002 h 2561350"/>
                  <a:gd name="connsiteX20-2241" fmla="*/ 794067 w 2086549"/>
                  <a:gd name="connsiteY20-2242" fmla="*/ 283670 h 2561350"/>
                  <a:gd name="connsiteX21-2243" fmla="*/ 1029810 w 2086549"/>
                  <a:gd name="connsiteY21-2244" fmla="*/ 3 h 2561350"/>
                  <a:gd name="connsiteX0-2245" fmla="*/ 1029810 w 2086549"/>
                  <a:gd name="connsiteY0-2246" fmla="*/ 3 h 2561350"/>
                  <a:gd name="connsiteX1-2247" fmla="*/ 1244123 w 2086549"/>
                  <a:gd name="connsiteY1-2248" fmla="*/ 286050 h 2561350"/>
                  <a:gd name="connsiteX2-2249" fmla="*/ 1221987 w 2086549"/>
                  <a:gd name="connsiteY2-2250" fmla="*/ 389002 h 2561350"/>
                  <a:gd name="connsiteX3-2251" fmla="*/ 1973275 w 2086549"/>
                  <a:gd name="connsiteY3-2252" fmla="*/ 369108 h 2561350"/>
                  <a:gd name="connsiteX4-2253" fmla="*/ 1966643 w 2086549"/>
                  <a:gd name="connsiteY4-2254" fmla="*/ 1096546 h 2561350"/>
                  <a:gd name="connsiteX5-2255" fmla="*/ 1864063 w 2086549"/>
                  <a:gd name="connsiteY5-2256" fmla="*/ 1037347 h 2561350"/>
                  <a:gd name="connsiteX6-2257" fmla="*/ 1848421 w 2086549"/>
                  <a:gd name="connsiteY6-2258" fmla="*/ 1520560 h 2561350"/>
                  <a:gd name="connsiteX7-2259" fmla="*/ 1999801 w 2086549"/>
                  <a:gd name="connsiteY7-2260" fmla="*/ 1456260 h 2561350"/>
                  <a:gd name="connsiteX8-2261" fmla="*/ 1953381 w 2086549"/>
                  <a:gd name="connsiteY8-2262" fmla="*/ 2180265 h 2561350"/>
                  <a:gd name="connsiteX9-2263" fmla="*/ 1224250 w 2086549"/>
                  <a:gd name="connsiteY9-2264" fmla="*/ 2167002 h 2561350"/>
                  <a:gd name="connsiteX10-2265" fmla="*/ 1244123 w 2086549"/>
                  <a:gd name="connsiteY10-2266" fmla="*/ 2275300 h 2561350"/>
                  <a:gd name="connsiteX11-2267" fmla="*/ 794067 w 2086549"/>
                  <a:gd name="connsiteY11-2268" fmla="*/ 2277680 h 2561350"/>
                  <a:gd name="connsiteX12-2269" fmla="*/ 824000 w 2086549"/>
                  <a:gd name="connsiteY12-2270" fmla="*/ 2167002 h 2561350"/>
                  <a:gd name="connsiteX13-2271" fmla="*/ 131075 w 2086549"/>
                  <a:gd name="connsiteY13-2272" fmla="*/ 2200159 h 2561350"/>
                  <a:gd name="connsiteX14-2273" fmla="*/ 111181 w 2086549"/>
                  <a:gd name="connsiteY14-2274" fmla="*/ 1497962 h 2561350"/>
                  <a:gd name="connsiteX15-2275" fmla="*/ 272494 w 2086549"/>
                  <a:gd name="connsiteY15-2276" fmla="*/ 1561668 h 2561350"/>
                  <a:gd name="connsiteX16-2277" fmla="*/ 250220 w 2086549"/>
                  <a:gd name="connsiteY16-2278" fmla="*/ 1045298 h 2561350"/>
                  <a:gd name="connsiteX17-2279" fmla="*/ 137707 w 2086549"/>
                  <a:gd name="connsiteY17-2280" fmla="*/ 1091040 h 2561350"/>
                  <a:gd name="connsiteX18-2281" fmla="*/ 111181 w 2086549"/>
                  <a:gd name="connsiteY18-2282" fmla="*/ 382371 h 2561350"/>
                  <a:gd name="connsiteX19-2283" fmla="*/ 828971 w 2086549"/>
                  <a:gd name="connsiteY19-2284" fmla="*/ 389002 h 2561350"/>
                  <a:gd name="connsiteX20-2285" fmla="*/ 794067 w 2086549"/>
                  <a:gd name="connsiteY20-2286" fmla="*/ 283670 h 2561350"/>
                  <a:gd name="connsiteX21-2287" fmla="*/ 1029810 w 2086549"/>
                  <a:gd name="connsiteY21-2288" fmla="*/ 3 h 2561350"/>
                  <a:gd name="connsiteX0-2289" fmla="*/ 1019868 w 2076607"/>
                  <a:gd name="connsiteY0-2290" fmla="*/ 3 h 2561350"/>
                  <a:gd name="connsiteX1-2291" fmla="*/ 1234181 w 2076607"/>
                  <a:gd name="connsiteY1-2292" fmla="*/ 286050 h 2561350"/>
                  <a:gd name="connsiteX2-2293" fmla="*/ 1212045 w 2076607"/>
                  <a:gd name="connsiteY2-2294" fmla="*/ 389002 h 2561350"/>
                  <a:gd name="connsiteX3-2295" fmla="*/ 1963333 w 2076607"/>
                  <a:gd name="connsiteY3-2296" fmla="*/ 369108 h 2561350"/>
                  <a:gd name="connsiteX4-2297" fmla="*/ 1956701 w 2076607"/>
                  <a:gd name="connsiteY4-2298" fmla="*/ 1096546 h 2561350"/>
                  <a:gd name="connsiteX5-2299" fmla="*/ 1854121 w 2076607"/>
                  <a:gd name="connsiteY5-2300" fmla="*/ 1037347 h 2561350"/>
                  <a:gd name="connsiteX6-2301" fmla="*/ 1838479 w 2076607"/>
                  <a:gd name="connsiteY6-2302" fmla="*/ 1520560 h 2561350"/>
                  <a:gd name="connsiteX7-2303" fmla="*/ 1989859 w 2076607"/>
                  <a:gd name="connsiteY7-2304" fmla="*/ 1456260 h 2561350"/>
                  <a:gd name="connsiteX8-2305" fmla="*/ 1943439 w 2076607"/>
                  <a:gd name="connsiteY8-2306" fmla="*/ 2180265 h 2561350"/>
                  <a:gd name="connsiteX9-2307" fmla="*/ 1214308 w 2076607"/>
                  <a:gd name="connsiteY9-2308" fmla="*/ 2167002 h 2561350"/>
                  <a:gd name="connsiteX10-2309" fmla="*/ 1234181 w 2076607"/>
                  <a:gd name="connsiteY10-2310" fmla="*/ 2275300 h 2561350"/>
                  <a:gd name="connsiteX11-2311" fmla="*/ 784125 w 2076607"/>
                  <a:gd name="connsiteY11-2312" fmla="*/ 2277680 h 2561350"/>
                  <a:gd name="connsiteX12-2313" fmla="*/ 814058 w 2076607"/>
                  <a:gd name="connsiteY12-2314" fmla="*/ 2167002 h 2561350"/>
                  <a:gd name="connsiteX13-2315" fmla="*/ 121133 w 2076607"/>
                  <a:gd name="connsiteY13-2316" fmla="*/ 2200159 h 2561350"/>
                  <a:gd name="connsiteX14-2317" fmla="*/ 101239 w 2076607"/>
                  <a:gd name="connsiteY14-2318" fmla="*/ 1497962 h 2561350"/>
                  <a:gd name="connsiteX15-2319" fmla="*/ 262552 w 2076607"/>
                  <a:gd name="connsiteY15-2320" fmla="*/ 1561668 h 2561350"/>
                  <a:gd name="connsiteX16-2321" fmla="*/ 240278 w 2076607"/>
                  <a:gd name="connsiteY16-2322" fmla="*/ 1045298 h 2561350"/>
                  <a:gd name="connsiteX17-2323" fmla="*/ 101239 w 2076607"/>
                  <a:gd name="connsiteY17-2324" fmla="*/ 382371 h 2561350"/>
                  <a:gd name="connsiteX18-2325" fmla="*/ 819029 w 2076607"/>
                  <a:gd name="connsiteY18-2326" fmla="*/ 389002 h 2561350"/>
                  <a:gd name="connsiteX19-2327" fmla="*/ 784125 w 2076607"/>
                  <a:gd name="connsiteY19-2328" fmla="*/ 283670 h 2561350"/>
                  <a:gd name="connsiteX20-2329" fmla="*/ 1019868 w 2076607"/>
                  <a:gd name="connsiteY20-2330" fmla="*/ 3 h 2561350"/>
                  <a:gd name="connsiteX0-2331" fmla="*/ 1019868 w 2076607"/>
                  <a:gd name="connsiteY0-2332" fmla="*/ 3 h 2561350"/>
                  <a:gd name="connsiteX1-2333" fmla="*/ 1234181 w 2076607"/>
                  <a:gd name="connsiteY1-2334" fmla="*/ 286050 h 2561350"/>
                  <a:gd name="connsiteX2-2335" fmla="*/ 1212045 w 2076607"/>
                  <a:gd name="connsiteY2-2336" fmla="*/ 389002 h 2561350"/>
                  <a:gd name="connsiteX3-2337" fmla="*/ 1963333 w 2076607"/>
                  <a:gd name="connsiteY3-2338" fmla="*/ 369108 h 2561350"/>
                  <a:gd name="connsiteX4-2339" fmla="*/ 1956701 w 2076607"/>
                  <a:gd name="connsiteY4-2340" fmla="*/ 1096546 h 2561350"/>
                  <a:gd name="connsiteX5-2341" fmla="*/ 1854121 w 2076607"/>
                  <a:gd name="connsiteY5-2342" fmla="*/ 1037347 h 2561350"/>
                  <a:gd name="connsiteX6-2343" fmla="*/ 1838479 w 2076607"/>
                  <a:gd name="connsiteY6-2344" fmla="*/ 1520560 h 2561350"/>
                  <a:gd name="connsiteX7-2345" fmla="*/ 1989859 w 2076607"/>
                  <a:gd name="connsiteY7-2346" fmla="*/ 1456260 h 2561350"/>
                  <a:gd name="connsiteX8-2347" fmla="*/ 1943439 w 2076607"/>
                  <a:gd name="connsiteY8-2348" fmla="*/ 2180265 h 2561350"/>
                  <a:gd name="connsiteX9-2349" fmla="*/ 1214308 w 2076607"/>
                  <a:gd name="connsiteY9-2350" fmla="*/ 2167002 h 2561350"/>
                  <a:gd name="connsiteX10-2351" fmla="*/ 1234181 w 2076607"/>
                  <a:gd name="connsiteY10-2352" fmla="*/ 2275300 h 2561350"/>
                  <a:gd name="connsiteX11-2353" fmla="*/ 784125 w 2076607"/>
                  <a:gd name="connsiteY11-2354" fmla="*/ 2277680 h 2561350"/>
                  <a:gd name="connsiteX12-2355" fmla="*/ 814058 w 2076607"/>
                  <a:gd name="connsiteY12-2356" fmla="*/ 2167002 h 2561350"/>
                  <a:gd name="connsiteX13-2357" fmla="*/ 121133 w 2076607"/>
                  <a:gd name="connsiteY13-2358" fmla="*/ 2200159 h 2561350"/>
                  <a:gd name="connsiteX14-2359" fmla="*/ 101239 w 2076607"/>
                  <a:gd name="connsiteY14-2360" fmla="*/ 1497962 h 2561350"/>
                  <a:gd name="connsiteX15-2361" fmla="*/ 262552 w 2076607"/>
                  <a:gd name="connsiteY15-2362" fmla="*/ 1561668 h 2561350"/>
                  <a:gd name="connsiteX16-2363" fmla="*/ 240278 w 2076607"/>
                  <a:gd name="connsiteY16-2364" fmla="*/ 1045298 h 2561350"/>
                  <a:gd name="connsiteX17-2365" fmla="*/ 136388 w 2076607"/>
                  <a:gd name="connsiteY17-2366" fmla="*/ 727479 h 2561350"/>
                  <a:gd name="connsiteX18-2367" fmla="*/ 101239 w 2076607"/>
                  <a:gd name="connsiteY18-2368" fmla="*/ 382371 h 2561350"/>
                  <a:gd name="connsiteX19-2369" fmla="*/ 819029 w 2076607"/>
                  <a:gd name="connsiteY19-2370" fmla="*/ 389002 h 2561350"/>
                  <a:gd name="connsiteX20-2371" fmla="*/ 784125 w 2076607"/>
                  <a:gd name="connsiteY20-2372" fmla="*/ 283670 h 2561350"/>
                  <a:gd name="connsiteX21-2373" fmla="*/ 1019868 w 2076607"/>
                  <a:gd name="connsiteY21-2374" fmla="*/ 3 h 2561350"/>
                  <a:gd name="connsiteX0-2375" fmla="*/ 1030195 w 2086934"/>
                  <a:gd name="connsiteY0-2376" fmla="*/ 3 h 2561350"/>
                  <a:gd name="connsiteX1-2377" fmla="*/ 1244508 w 2086934"/>
                  <a:gd name="connsiteY1-2378" fmla="*/ 286050 h 2561350"/>
                  <a:gd name="connsiteX2-2379" fmla="*/ 1222372 w 2086934"/>
                  <a:gd name="connsiteY2-2380" fmla="*/ 389002 h 2561350"/>
                  <a:gd name="connsiteX3-2381" fmla="*/ 1973660 w 2086934"/>
                  <a:gd name="connsiteY3-2382" fmla="*/ 369108 h 2561350"/>
                  <a:gd name="connsiteX4-2383" fmla="*/ 1967028 w 2086934"/>
                  <a:gd name="connsiteY4-2384" fmla="*/ 1096546 h 2561350"/>
                  <a:gd name="connsiteX5-2385" fmla="*/ 1864448 w 2086934"/>
                  <a:gd name="connsiteY5-2386" fmla="*/ 1037347 h 2561350"/>
                  <a:gd name="connsiteX6-2387" fmla="*/ 1848806 w 2086934"/>
                  <a:gd name="connsiteY6-2388" fmla="*/ 1520560 h 2561350"/>
                  <a:gd name="connsiteX7-2389" fmla="*/ 2000186 w 2086934"/>
                  <a:gd name="connsiteY7-2390" fmla="*/ 1456260 h 2561350"/>
                  <a:gd name="connsiteX8-2391" fmla="*/ 1953766 w 2086934"/>
                  <a:gd name="connsiteY8-2392" fmla="*/ 2180265 h 2561350"/>
                  <a:gd name="connsiteX9-2393" fmla="*/ 1224635 w 2086934"/>
                  <a:gd name="connsiteY9-2394" fmla="*/ 2167002 h 2561350"/>
                  <a:gd name="connsiteX10-2395" fmla="*/ 1244508 w 2086934"/>
                  <a:gd name="connsiteY10-2396" fmla="*/ 2275300 h 2561350"/>
                  <a:gd name="connsiteX11-2397" fmla="*/ 794452 w 2086934"/>
                  <a:gd name="connsiteY11-2398" fmla="*/ 2277680 h 2561350"/>
                  <a:gd name="connsiteX12-2399" fmla="*/ 824385 w 2086934"/>
                  <a:gd name="connsiteY12-2400" fmla="*/ 2167002 h 2561350"/>
                  <a:gd name="connsiteX13-2401" fmla="*/ 131460 w 2086934"/>
                  <a:gd name="connsiteY13-2402" fmla="*/ 2200159 h 2561350"/>
                  <a:gd name="connsiteX14-2403" fmla="*/ 111566 w 2086934"/>
                  <a:gd name="connsiteY14-2404" fmla="*/ 1497962 h 2561350"/>
                  <a:gd name="connsiteX15-2405" fmla="*/ 272879 w 2086934"/>
                  <a:gd name="connsiteY15-2406" fmla="*/ 1561668 h 2561350"/>
                  <a:gd name="connsiteX16-2407" fmla="*/ 250605 w 2086934"/>
                  <a:gd name="connsiteY16-2408" fmla="*/ 1045298 h 2561350"/>
                  <a:gd name="connsiteX17-2409" fmla="*/ 9943 w 2086934"/>
                  <a:gd name="connsiteY17-2410" fmla="*/ 1018431 h 2561350"/>
                  <a:gd name="connsiteX18-2411" fmla="*/ 111566 w 2086934"/>
                  <a:gd name="connsiteY18-2412" fmla="*/ 382371 h 2561350"/>
                  <a:gd name="connsiteX19-2413" fmla="*/ 829356 w 2086934"/>
                  <a:gd name="connsiteY19-2414" fmla="*/ 389002 h 2561350"/>
                  <a:gd name="connsiteX20-2415" fmla="*/ 794452 w 2086934"/>
                  <a:gd name="connsiteY20-2416" fmla="*/ 283670 h 2561350"/>
                  <a:gd name="connsiteX21-2417" fmla="*/ 1030195 w 2086934"/>
                  <a:gd name="connsiteY21-2418" fmla="*/ 3 h 2561350"/>
                  <a:gd name="connsiteX0-2419" fmla="*/ 1027882 w 2084621"/>
                  <a:gd name="connsiteY0-2420" fmla="*/ 3 h 2561350"/>
                  <a:gd name="connsiteX1-2421" fmla="*/ 1242195 w 2084621"/>
                  <a:gd name="connsiteY1-2422" fmla="*/ 286050 h 2561350"/>
                  <a:gd name="connsiteX2-2423" fmla="*/ 1220059 w 2084621"/>
                  <a:gd name="connsiteY2-2424" fmla="*/ 389002 h 2561350"/>
                  <a:gd name="connsiteX3-2425" fmla="*/ 1971347 w 2084621"/>
                  <a:gd name="connsiteY3-2426" fmla="*/ 369108 h 2561350"/>
                  <a:gd name="connsiteX4-2427" fmla="*/ 1964715 w 2084621"/>
                  <a:gd name="connsiteY4-2428" fmla="*/ 1096546 h 2561350"/>
                  <a:gd name="connsiteX5-2429" fmla="*/ 1862135 w 2084621"/>
                  <a:gd name="connsiteY5-2430" fmla="*/ 1037347 h 2561350"/>
                  <a:gd name="connsiteX6-2431" fmla="*/ 1846493 w 2084621"/>
                  <a:gd name="connsiteY6-2432" fmla="*/ 1520560 h 2561350"/>
                  <a:gd name="connsiteX7-2433" fmla="*/ 1997873 w 2084621"/>
                  <a:gd name="connsiteY7-2434" fmla="*/ 1456260 h 2561350"/>
                  <a:gd name="connsiteX8-2435" fmla="*/ 1951453 w 2084621"/>
                  <a:gd name="connsiteY8-2436" fmla="*/ 2180265 h 2561350"/>
                  <a:gd name="connsiteX9-2437" fmla="*/ 1222322 w 2084621"/>
                  <a:gd name="connsiteY9-2438" fmla="*/ 2167002 h 2561350"/>
                  <a:gd name="connsiteX10-2439" fmla="*/ 1242195 w 2084621"/>
                  <a:gd name="connsiteY10-2440" fmla="*/ 2275300 h 2561350"/>
                  <a:gd name="connsiteX11-2441" fmla="*/ 792139 w 2084621"/>
                  <a:gd name="connsiteY11-2442" fmla="*/ 2277680 h 2561350"/>
                  <a:gd name="connsiteX12-2443" fmla="*/ 822072 w 2084621"/>
                  <a:gd name="connsiteY12-2444" fmla="*/ 2167002 h 2561350"/>
                  <a:gd name="connsiteX13-2445" fmla="*/ 129147 w 2084621"/>
                  <a:gd name="connsiteY13-2446" fmla="*/ 2200159 h 2561350"/>
                  <a:gd name="connsiteX14-2447" fmla="*/ 109253 w 2084621"/>
                  <a:gd name="connsiteY14-2448" fmla="*/ 1497962 h 2561350"/>
                  <a:gd name="connsiteX15-2449" fmla="*/ 270566 w 2084621"/>
                  <a:gd name="connsiteY15-2450" fmla="*/ 1561668 h 2561350"/>
                  <a:gd name="connsiteX16-2451" fmla="*/ 248292 w 2084621"/>
                  <a:gd name="connsiteY16-2452" fmla="*/ 1045298 h 2561350"/>
                  <a:gd name="connsiteX17-2453" fmla="*/ 7630 w 2084621"/>
                  <a:gd name="connsiteY17-2454" fmla="*/ 1018431 h 2561350"/>
                  <a:gd name="connsiteX18-2455" fmla="*/ 109253 w 2084621"/>
                  <a:gd name="connsiteY18-2456" fmla="*/ 382371 h 2561350"/>
                  <a:gd name="connsiteX19-2457" fmla="*/ 827043 w 2084621"/>
                  <a:gd name="connsiteY19-2458" fmla="*/ 389002 h 2561350"/>
                  <a:gd name="connsiteX20-2459" fmla="*/ 792139 w 2084621"/>
                  <a:gd name="connsiteY20-2460" fmla="*/ 283670 h 2561350"/>
                  <a:gd name="connsiteX21-2461" fmla="*/ 1027882 w 2084621"/>
                  <a:gd name="connsiteY21-2462" fmla="*/ 3 h 2561350"/>
                  <a:gd name="connsiteX0-2463" fmla="*/ 1027882 w 2084621"/>
                  <a:gd name="connsiteY0-2464" fmla="*/ 3 h 2561350"/>
                  <a:gd name="connsiteX1-2465" fmla="*/ 1242195 w 2084621"/>
                  <a:gd name="connsiteY1-2466" fmla="*/ 286050 h 2561350"/>
                  <a:gd name="connsiteX2-2467" fmla="*/ 1220059 w 2084621"/>
                  <a:gd name="connsiteY2-2468" fmla="*/ 389002 h 2561350"/>
                  <a:gd name="connsiteX3-2469" fmla="*/ 1971347 w 2084621"/>
                  <a:gd name="connsiteY3-2470" fmla="*/ 369108 h 2561350"/>
                  <a:gd name="connsiteX4-2471" fmla="*/ 1964715 w 2084621"/>
                  <a:gd name="connsiteY4-2472" fmla="*/ 1096546 h 2561350"/>
                  <a:gd name="connsiteX5-2473" fmla="*/ 1862135 w 2084621"/>
                  <a:gd name="connsiteY5-2474" fmla="*/ 1037347 h 2561350"/>
                  <a:gd name="connsiteX6-2475" fmla="*/ 1846493 w 2084621"/>
                  <a:gd name="connsiteY6-2476" fmla="*/ 1520560 h 2561350"/>
                  <a:gd name="connsiteX7-2477" fmla="*/ 1997873 w 2084621"/>
                  <a:gd name="connsiteY7-2478" fmla="*/ 1456260 h 2561350"/>
                  <a:gd name="connsiteX8-2479" fmla="*/ 1951453 w 2084621"/>
                  <a:gd name="connsiteY8-2480" fmla="*/ 2180265 h 2561350"/>
                  <a:gd name="connsiteX9-2481" fmla="*/ 1222322 w 2084621"/>
                  <a:gd name="connsiteY9-2482" fmla="*/ 2167002 h 2561350"/>
                  <a:gd name="connsiteX10-2483" fmla="*/ 1242195 w 2084621"/>
                  <a:gd name="connsiteY10-2484" fmla="*/ 2275300 h 2561350"/>
                  <a:gd name="connsiteX11-2485" fmla="*/ 792139 w 2084621"/>
                  <a:gd name="connsiteY11-2486" fmla="*/ 2277680 h 2561350"/>
                  <a:gd name="connsiteX12-2487" fmla="*/ 822072 w 2084621"/>
                  <a:gd name="connsiteY12-2488" fmla="*/ 2167002 h 2561350"/>
                  <a:gd name="connsiteX13-2489" fmla="*/ 129147 w 2084621"/>
                  <a:gd name="connsiteY13-2490" fmla="*/ 2200159 h 2561350"/>
                  <a:gd name="connsiteX14-2491" fmla="*/ 109253 w 2084621"/>
                  <a:gd name="connsiteY14-2492" fmla="*/ 1497962 h 2561350"/>
                  <a:gd name="connsiteX15-2493" fmla="*/ 270566 w 2084621"/>
                  <a:gd name="connsiteY15-2494" fmla="*/ 1561668 h 2561350"/>
                  <a:gd name="connsiteX16-2495" fmla="*/ 248292 w 2084621"/>
                  <a:gd name="connsiteY16-2496" fmla="*/ 1045298 h 2561350"/>
                  <a:gd name="connsiteX17-2497" fmla="*/ 7630 w 2084621"/>
                  <a:gd name="connsiteY17-2498" fmla="*/ 1018431 h 2561350"/>
                  <a:gd name="connsiteX18-2499" fmla="*/ 109253 w 2084621"/>
                  <a:gd name="connsiteY18-2500" fmla="*/ 382371 h 2561350"/>
                  <a:gd name="connsiteX19-2501" fmla="*/ 827043 w 2084621"/>
                  <a:gd name="connsiteY19-2502" fmla="*/ 389002 h 2561350"/>
                  <a:gd name="connsiteX20-2503" fmla="*/ 792139 w 2084621"/>
                  <a:gd name="connsiteY20-2504" fmla="*/ 283670 h 2561350"/>
                  <a:gd name="connsiteX21-2505" fmla="*/ 1027882 w 2084621"/>
                  <a:gd name="connsiteY21-2506" fmla="*/ 3 h 2561350"/>
                  <a:gd name="connsiteX0-2507" fmla="*/ 1027882 w 2084621"/>
                  <a:gd name="connsiteY0-2508" fmla="*/ 3 h 2561350"/>
                  <a:gd name="connsiteX1-2509" fmla="*/ 1242195 w 2084621"/>
                  <a:gd name="connsiteY1-2510" fmla="*/ 286050 h 2561350"/>
                  <a:gd name="connsiteX2-2511" fmla="*/ 1220059 w 2084621"/>
                  <a:gd name="connsiteY2-2512" fmla="*/ 389002 h 2561350"/>
                  <a:gd name="connsiteX3-2513" fmla="*/ 1971347 w 2084621"/>
                  <a:gd name="connsiteY3-2514" fmla="*/ 369108 h 2561350"/>
                  <a:gd name="connsiteX4-2515" fmla="*/ 1964715 w 2084621"/>
                  <a:gd name="connsiteY4-2516" fmla="*/ 1096546 h 2561350"/>
                  <a:gd name="connsiteX5-2517" fmla="*/ 1862135 w 2084621"/>
                  <a:gd name="connsiteY5-2518" fmla="*/ 1037347 h 2561350"/>
                  <a:gd name="connsiteX6-2519" fmla="*/ 1846493 w 2084621"/>
                  <a:gd name="connsiteY6-2520" fmla="*/ 1520560 h 2561350"/>
                  <a:gd name="connsiteX7-2521" fmla="*/ 1997873 w 2084621"/>
                  <a:gd name="connsiteY7-2522" fmla="*/ 1456260 h 2561350"/>
                  <a:gd name="connsiteX8-2523" fmla="*/ 1951453 w 2084621"/>
                  <a:gd name="connsiteY8-2524" fmla="*/ 2180265 h 2561350"/>
                  <a:gd name="connsiteX9-2525" fmla="*/ 1222322 w 2084621"/>
                  <a:gd name="connsiteY9-2526" fmla="*/ 2167002 h 2561350"/>
                  <a:gd name="connsiteX10-2527" fmla="*/ 1242195 w 2084621"/>
                  <a:gd name="connsiteY10-2528" fmla="*/ 2275300 h 2561350"/>
                  <a:gd name="connsiteX11-2529" fmla="*/ 792139 w 2084621"/>
                  <a:gd name="connsiteY11-2530" fmla="*/ 2277680 h 2561350"/>
                  <a:gd name="connsiteX12-2531" fmla="*/ 822072 w 2084621"/>
                  <a:gd name="connsiteY12-2532" fmla="*/ 2167002 h 2561350"/>
                  <a:gd name="connsiteX13-2533" fmla="*/ 129147 w 2084621"/>
                  <a:gd name="connsiteY13-2534" fmla="*/ 2200159 h 2561350"/>
                  <a:gd name="connsiteX14-2535" fmla="*/ 109253 w 2084621"/>
                  <a:gd name="connsiteY14-2536" fmla="*/ 1497962 h 2561350"/>
                  <a:gd name="connsiteX15-2537" fmla="*/ 270566 w 2084621"/>
                  <a:gd name="connsiteY15-2538" fmla="*/ 1561668 h 2561350"/>
                  <a:gd name="connsiteX16-2539" fmla="*/ 248292 w 2084621"/>
                  <a:gd name="connsiteY16-2540" fmla="*/ 1045298 h 2561350"/>
                  <a:gd name="connsiteX17-2541" fmla="*/ 7630 w 2084621"/>
                  <a:gd name="connsiteY17-2542" fmla="*/ 1018431 h 2561350"/>
                  <a:gd name="connsiteX18-2543" fmla="*/ 109253 w 2084621"/>
                  <a:gd name="connsiteY18-2544" fmla="*/ 382371 h 2561350"/>
                  <a:gd name="connsiteX19-2545" fmla="*/ 827043 w 2084621"/>
                  <a:gd name="connsiteY19-2546" fmla="*/ 389002 h 2561350"/>
                  <a:gd name="connsiteX20-2547" fmla="*/ 792139 w 2084621"/>
                  <a:gd name="connsiteY20-2548" fmla="*/ 283670 h 2561350"/>
                  <a:gd name="connsiteX21-2549" fmla="*/ 1027882 w 2084621"/>
                  <a:gd name="connsiteY21-2550" fmla="*/ 3 h 2561350"/>
                  <a:gd name="connsiteX0-2551" fmla="*/ 1027882 w 2084621"/>
                  <a:gd name="connsiteY0-2552" fmla="*/ 3 h 2561350"/>
                  <a:gd name="connsiteX1-2553" fmla="*/ 1242195 w 2084621"/>
                  <a:gd name="connsiteY1-2554" fmla="*/ 286050 h 2561350"/>
                  <a:gd name="connsiteX2-2555" fmla="*/ 1220059 w 2084621"/>
                  <a:gd name="connsiteY2-2556" fmla="*/ 389002 h 2561350"/>
                  <a:gd name="connsiteX3-2557" fmla="*/ 1971347 w 2084621"/>
                  <a:gd name="connsiteY3-2558" fmla="*/ 369108 h 2561350"/>
                  <a:gd name="connsiteX4-2559" fmla="*/ 1964715 w 2084621"/>
                  <a:gd name="connsiteY4-2560" fmla="*/ 1096546 h 2561350"/>
                  <a:gd name="connsiteX5-2561" fmla="*/ 1862135 w 2084621"/>
                  <a:gd name="connsiteY5-2562" fmla="*/ 1037347 h 2561350"/>
                  <a:gd name="connsiteX6-2563" fmla="*/ 1846493 w 2084621"/>
                  <a:gd name="connsiteY6-2564" fmla="*/ 1520560 h 2561350"/>
                  <a:gd name="connsiteX7-2565" fmla="*/ 1997873 w 2084621"/>
                  <a:gd name="connsiteY7-2566" fmla="*/ 1456260 h 2561350"/>
                  <a:gd name="connsiteX8-2567" fmla="*/ 1951453 w 2084621"/>
                  <a:gd name="connsiteY8-2568" fmla="*/ 2180265 h 2561350"/>
                  <a:gd name="connsiteX9-2569" fmla="*/ 1222322 w 2084621"/>
                  <a:gd name="connsiteY9-2570" fmla="*/ 2167002 h 2561350"/>
                  <a:gd name="connsiteX10-2571" fmla="*/ 1242195 w 2084621"/>
                  <a:gd name="connsiteY10-2572" fmla="*/ 2275300 h 2561350"/>
                  <a:gd name="connsiteX11-2573" fmla="*/ 792139 w 2084621"/>
                  <a:gd name="connsiteY11-2574" fmla="*/ 2277680 h 2561350"/>
                  <a:gd name="connsiteX12-2575" fmla="*/ 822072 w 2084621"/>
                  <a:gd name="connsiteY12-2576" fmla="*/ 2167002 h 2561350"/>
                  <a:gd name="connsiteX13-2577" fmla="*/ 129147 w 2084621"/>
                  <a:gd name="connsiteY13-2578" fmla="*/ 2200159 h 2561350"/>
                  <a:gd name="connsiteX14-2579" fmla="*/ 109253 w 2084621"/>
                  <a:gd name="connsiteY14-2580" fmla="*/ 1497962 h 2561350"/>
                  <a:gd name="connsiteX15-2581" fmla="*/ 270566 w 2084621"/>
                  <a:gd name="connsiteY15-2582" fmla="*/ 1561668 h 2561350"/>
                  <a:gd name="connsiteX16-2583" fmla="*/ 248292 w 2084621"/>
                  <a:gd name="connsiteY16-2584" fmla="*/ 1045298 h 2561350"/>
                  <a:gd name="connsiteX17-2585" fmla="*/ 7630 w 2084621"/>
                  <a:gd name="connsiteY17-2586" fmla="*/ 1018431 h 2561350"/>
                  <a:gd name="connsiteX18-2587" fmla="*/ 109253 w 2084621"/>
                  <a:gd name="connsiteY18-2588" fmla="*/ 382371 h 2561350"/>
                  <a:gd name="connsiteX19-2589" fmla="*/ 827043 w 2084621"/>
                  <a:gd name="connsiteY19-2590" fmla="*/ 389002 h 2561350"/>
                  <a:gd name="connsiteX20-2591" fmla="*/ 792139 w 2084621"/>
                  <a:gd name="connsiteY20-2592" fmla="*/ 283670 h 2561350"/>
                  <a:gd name="connsiteX21-2593" fmla="*/ 1027882 w 2084621"/>
                  <a:gd name="connsiteY21-2594" fmla="*/ 3 h 2561350"/>
                  <a:gd name="connsiteX0-2595" fmla="*/ 1027882 w 2084621"/>
                  <a:gd name="connsiteY0-2596" fmla="*/ 3 h 2561350"/>
                  <a:gd name="connsiteX1-2597" fmla="*/ 1242195 w 2084621"/>
                  <a:gd name="connsiteY1-2598" fmla="*/ 286050 h 2561350"/>
                  <a:gd name="connsiteX2-2599" fmla="*/ 1220059 w 2084621"/>
                  <a:gd name="connsiteY2-2600" fmla="*/ 389002 h 2561350"/>
                  <a:gd name="connsiteX3-2601" fmla="*/ 1971347 w 2084621"/>
                  <a:gd name="connsiteY3-2602" fmla="*/ 369108 h 2561350"/>
                  <a:gd name="connsiteX4-2603" fmla="*/ 1964715 w 2084621"/>
                  <a:gd name="connsiteY4-2604" fmla="*/ 1096546 h 2561350"/>
                  <a:gd name="connsiteX5-2605" fmla="*/ 1862135 w 2084621"/>
                  <a:gd name="connsiteY5-2606" fmla="*/ 1037347 h 2561350"/>
                  <a:gd name="connsiteX6-2607" fmla="*/ 1846493 w 2084621"/>
                  <a:gd name="connsiteY6-2608" fmla="*/ 1520560 h 2561350"/>
                  <a:gd name="connsiteX7-2609" fmla="*/ 1997873 w 2084621"/>
                  <a:gd name="connsiteY7-2610" fmla="*/ 1456260 h 2561350"/>
                  <a:gd name="connsiteX8-2611" fmla="*/ 1951453 w 2084621"/>
                  <a:gd name="connsiteY8-2612" fmla="*/ 2180265 h 2561350"/>
                  <a:gd name="connsiteX9-2613" fmla="*/ 1222322 w 2084621"/>
                  <a:gd name="connsiteY9-2614" fmla="*/ 2167002 h 2561350"/>
                  <a:gd name="connsiteX10-2615" fmla="*/ 1242195 w 2084621"/>
                  <a:gd name="connsiteY10-2616" fmla="*/ 2275300 h 2561350"/>
                  <a:gd name="connsiteX11-2617" fmla="*/ 792139 w 2084621"/>
                  <a:gd name="connsiteY11-2618" fmla="*/ 2277680 h 2561350"/>
                  <a:gd name="connsiteX12-2619" fmla="*/ 822072 w 2084621"/>
                  <a:gd name="connsiteY12-2620" fmla="*/ 2167002 h 2561350"/>
                  <a:gd name="connsiteX13-2621" fmla="*/ 129147 w 2084621"/>
                  <a:gd name="connsiteY13-2622" fmla="*/ 2200159 h 2561350"/>
                  <a:gd name="connsiteX14-2623" fmla="*/ 109253 w 2084621"/>
                  <a:gd name="connsiteY14-2624" fmla="*/ 1497962 h 2561350"/>
                  <a:gd name="connsiteX15-2625" fmla="*/ 270566 w 2084621"/>
                  <a:gd name="connsiteY15-2626" fmla="*/ 1561668 h 2561350"/>
                  <a:gd name="connsiteX16-2627" fmla="*/ 248292 w 2084621"/>
                  <a:gd name="connsiteY16-2628" fmla="*/ 1045298 h 2561350"/>
                  <a:gd name="connsiteX17-2629" fmla="*/ 7630 w 2084621"/>
                  <a:gd name="connsiteY17-2630" fmla="*/ 1018431 h 2561350"/>
                  <a:gd name="connsiteX18-2631" fmla="*/ 109253 w 2084621"/>
                  <a:gd name="connsiteY18-2632" fmla="*/ 382371 h 2561350"/>
                  <a:gd name="connsiteX19-2633" fmla="*/ 827043 w 2084621"/>
                  <a:gd name="connsiteY19-2634" fmla="*/ 389002 h 2561350"/>
                  <a:gd name="connsiteX20-2635" fmla="*/ 792139 w 2084621"/>
                  <a:gd name="connsiteY20-2636" fmla="*/ 283670 h 2561350"/>
                  <a:gd name="connsiteX21-2637" fmla="*/ 1027882 w 2084621"/>
                  <a:gd name="connsiteY21-2638" fmla="*/ 3 h 2561350"/>
                  <a:gd name="connsiteX0-2639" fmla="*/ 1027882 w 2084621"/>
                  <a:gd name="connsiteY0-2640" fmla="*/ 3 h 2561350"/>
                  <a:gd name="connsiteX1-2641" fmla="*/ 1242195 w 2084621"/>
                  <a:gd name="connsiteY1-2642" fmla="*/ 286050 h 2561350"/>
                  <a:gd name="connsiteX2-2643" fmla="*/ 1220059 w 2084621"/>
                  <a:gd name="connsiteY2-2644" fmla="*/ 389002 h 2561350"/>
                  <a:gd name="connsiteX3-2645" fmla="*/ 1971347 w 2084621"/>
                  <a:gd name="connsiteY3-2646" fmla="*/ 369108 h 2561350"/>
                  <a:gd name="connsiteX4-2647" fmla="*/ 1964715 w 2084621"/>
                  <a:gd name="connsiteY4-2648" fmla="*/ 1096546 h 2561350"/>
                  <a:gd name="connsiteX5-2649" fmla="*/ 1862135 w 2084621"/>
                  <a:gd name="connsiteY5-2650" fmla="*/ 1037347 h 2561350"/>
                  <a:gd name="connsiteX6-2651" fmla="*/ 1846493 w 2084621"/>
                  <a:gd name="connsiteY6-2652" fmla="*/ 1520560 h 2561350"/>
                  <a:gd name="connsiteX7-2653" fmla="*/ 1997873 w 2084621"/>
                  <a:gd name="connsiteY7-2654" fmla="*/ 1456260 h 2561350"/>
                  <a:gd name="connsiteX8-2655" fmla="*/ 1951453 w 2084621"/>
                  <a:gd name="connsiteY8-2656" fmla="*/ 2180265 h 2561350"/>
                  <a:gd name="connsiteX9-2657" fmla="*/ 1222322 w 2084621"/>
                  <a:gd name="connsiteY9-2658" fmla="*/ 2167002 h 2561350"/>
                  <a:gd name="connsiteX10-2659" fmla="*/ 1242195 w 2084621"/>
                  <a:gd name="connsiteY10-2660" fmla="*/ 2275300 h 2561350"/>
                  <a:gd name="connsiteX11-2661" fmla="*/ 792139 w 2084621"/>
                  <a:gd name="connsiteY11-2662" fmla="*/ 2277680 h 2561350"/>
                  <a:gd name="connsiteX12-2663" fmla="*/ 822072 w 2084621"/>
                  <a:gd name="connsiteY12-2664" fmla="*/ 2167002 h 2561350"/>
                  <a:gd name="connsiteX13-2665" fmla="*/ 129147 w 2084621"/>
                  <a:gd name="connsiteY13-2666" fmla="*/ 2200159 h 2561350"/>
                  <a:gd name="connsiteX14-2667" fmla="*/ 109253 w 2084621"/>
                  <a:gd name="connsiteY14-2668" fmla="*/ 1497962 h 2561350"/>
                  <a:gd name="connsiteX15-2669" fmla="*/ 270566 w 2084621"/>
                  <a:gd name="connsiteY15-2670" fmla="*/ 1561668 h 2561350"/>
                  <a:gd name="connsiteX16-2671" fmla="*/ 248292 w 2084621"/>
                  <a:gd name="connsiteY16-2672" fmla="*/ 1045298 h 2561350"/>
                  <a:gd name="connsiteX17-2673" fmla="*/ 7630 w 2084621"/>
                  <a:gd name="connsiteY17-2674" fmla="*/ 1018431 h 2561350"/>
                  <a:gd name="connsiteX18-2675" fmla="*/ 109253 w 2084621"/>
                  <a:gd name="connsiteY18-2676" fmla="*/ 382371 h 2561350"/>
                  <a:gd name="connsiteX19-2677" fmla="*/ 827043 w 2084621"/>
                  <a:gd name="connsiteY19-2678" fmla="*/ 389002 h 2561350"/>
                  <a:gd name="connsiteX20-2679" fmla="*/ 792139 w 2084621"/>
                  <a:gd name="connsiteY20-2680" fmla="*/ 283670 h 2561350"/>
                  <a:gd name="connsiteX21-2681" fmla="*/ 1027882 w 2084621"/>
                  <a:gd name="connsiteY21-2682" fmla="*/ 3 h 2561350"/>
                  <a:gd name="connsiteX0-2683" fmla="*/ 1027882 w 2084621"/>
                  <a:gd name="connsiteY0-2684" fmla="*/ 3 h 2561350"/>
                  <a:gd name="connsiteX1-2685" fmla="*/ 1242195 w 2084621"/>
                  <a:gd name="connsiteY1-2686" fmla="*/ 286050 h 2561350"/>
                  <a:gd name="connsiteX2-2687" fmla="*/ 1220059 w 2084621"/>
                  <a:gd name="connsiteY2-2688" fmla="*/ 389002 h 2561350"/>
                  <a:gd name="connsiteX3-2689" fmla="*/ 1971347 w 2084621"/>
                  <a:gd name="connsiteY3-2690" fmla="*/ 369108 h 2561350"/>
                  <a:gd name="connsiteX4-2691" fmla="*/ 1964715 w 2084621"/>
                  <a:gd name="connsiteY4-2692" fmla="*/ 1096546 h 2561350"/>
                  <a:gd name="connsiteX5-2693" fmla="*/ 1862135 w 2084621"/>
                  <a:gd name="connsiteY5-2694" fmla="*/ 1037347 h 2561350"/>
                  <a:gd name="connsiteX6-2695" fmla="*/ 1846493 w 2084621"/>
                  <a:gd name="connsiteY6-2696" fmla="*/ 1520560 h 2561350"/>
                  <a:gd name="connsiteX7-2697" fmla="*/ 1997873 w 2084621"/>
                  <a:gd name="connsiteY7-2698" fmla="*/ 1456260 h 2561350"/>
                  <a:gd name="connsiteX8-2699" fmla="*/ 1951453 w 2084621"/>
                  <a:gd name="connsiteY8-2700" fmla="*/ 2180265 h 2561350"/>
                  <a:gd name="connsiteX9-2701" fmla="*/ 1222322 w 2084621"/>
                  <a:gd name="connsiteY9-2702" fmla="*/ 2167002 h 2561350"/>
                  <a:gd name="connsiteX10-2703" fmla="*/ 1242195 w 2084621"/>
                  <a:gd name="connsiteY10-2704" fmla="*/ 2275300 h 2561350"/>
                  <a:gd name="connsiteX11-2705" fmla="*/ 792139 w 2084621"/>
                  <a:gd name="connsiteY11-2706" fmla="*/ 2277680 h 2561350"/>
                  <a:gd name="connsiteX12-2707" fmla="*/ 822072 w 2084621"/>
                  <a:gd name="connsiteY12-2708" fmla="*/ 2167002 h 2561350"/>
                  <a:gd name="connsiteX13-2709" fmla="*/ 129147 w 2084621"/>
                  <a:gd name="connsiteY13-2710" fmla="*/ 2200159 h 2561350"/>
                  <a:gd name="connsiteX14-2711" fmla="*/ 270566 w 2084621"/>
                  <a:gd name="connsiteY14-2712" fmla="*/ 1561668 h 2561350"/>
                  <a:gd name="connsiteX15-2713" fmla="*/ 248292 w 2084621"/>
                  <a:gd name="connsiteY15-2714" fmla="*/ 1045298 h 2561350"/>
                  <a:gd name="connsiteX16-2715" fmla="*/ 7630 w 2084621"/>
                  <a:gd name="connsiteY16-2716" fmla="*/ 1018431 h 2561350"/>
                  <a:gd name="connsiteX17-2717" fmla="*/ 109253 w 2084621"/>
                  <a:gd name="connsiteY17-2718" fmla="*/ 382371 h 2561350"/>
                  <a:gd name="connsiteX18-2719" fmla="*/ 827043 w 2084621"/>
                  <a:gd name="connsiteY18-2720" fmla="*/ 389002 h 2561350"/>
                  <a:gd name="connsiteX19-2721" fmla="*/ 792139 w 2084621"/>
                  <a:gd name="connsiteY19-2722" fmla="*/ 283670 h 2561350"/>
                  <a:gd name="connsiteX20-2723" fmla="*/ 1027882 w 2084621"/>
                  <a:gd name="connsiteY20-2724" fmla="*/ 3 h 2561350"/>
                  <a:gd name="connsiteX0-2725" fmla="*/ 1027882 w 2084621"/>
                  <a:gd name="connsiteY0-2726" fmla="*/ 3 h 2561350"/>
                  <a:gd name="connsiteX1-2727" fmla="*/ 1242195 w 2084621"/>
                  <a:gd name="connsiteY1-2728" fmla="*/ 286050 h 2561350"/>
                  <a:gd name="connsiteX2-2729" fmla="*/ 1220059 w 2084621"/>
                  <a:gd name="connsiteY2-2730" fmla="*/ 389002 h 2561350"/>
                  <a:gd name="connsiteX3-2731" fmla="*/ 1971347 w 2084621"/>
                  <a:gd name="connsiteY3-2732" fmla="*/ 369108 h 2561350"/>
                  <a:gd name="connsiteX4-2733" fmla="*/ 1964715 w 2084621"/>
                  <a:gd name="connsiteY4-2734" fmla="*/ 1096546 h 2561350"/>
                  <a:gd name="connsiteX5-2735" fmla="*/ 1862135 w 2084621"/>
                  <a:gd name="connsiteY5-2736" fmla="*/ 1037347 h 2561350"/>
                  <a:gd name="connsiteX6-2737" fmla="*/ 1846493 w 2084621"/>
                  <a:gd name="connsiteY6-2738" fmla="*/ 1520560 h 2561350"/>
                  <a:gd name="connsiteX7-2739" fmla="*/ 1997873 w 2084621"/>
                  <a:gd name="connsiteY7-2740" fmla="*/ 1456260 h 2561350"/>
                  <a:gd name="connsiteX8-2741" fmla="*/ 1951453 w 2084621"/>
                  <a:gd name="connsiteY8-2742" fmla="*/ 2180265 h 2561350"/>
                  <a:gd name="connsiteX9-2743" fmla="*/ 1222322 w 2084621"/>
                  <a:gd name="connsiteY9-2744" fmla="*/ 2167002 h 2561350"/>
                  <a:gd name="connsiteX10-2745" fmla="*/ 1242195 w 2084621"/>
                  <a:gd name="connsiteY10-2746" fmla="*/ 2275300 h 2561350"/>
                  <a:gd name="connsiteX11-2747" fmla="*/ 792139 w 2084621"/>
                  <a:gd name="connsiteY11-2748" fmla="*/ 2277680 h 2561350"/>
                  <a:gd name="connsiteX12-2749" fmla="*/ 822072 w 2084621"/>
                  <a:gd name="connsiteY12-2750" fmla="*/ 2167002 h 2561350"/>
                  <a:gd name="connsiteX13-2751" fmla="*/ 129147 w 2084621"/>
                  <a:gd name="connsiteY13-2752" fmla="*/ 2200159 h 2561350"/>
                  <a:gd name="connsiteX14-2753" fmla="*/ 176730 w 2084621"/>
                  <a:gd name="connsiteY14-2754" fmla="*/ 1866419 h 2561350"/>
                  <a:gd name="connsiteX15-2755" fmla="*/ 270566 w 2084621"/>
                  <a:gd name="connsiteY15-2756" fmla="*/ 1561668 h 2561350"/>
                  <a:gd name="connsiteX16-2757" fmla="*/ 248292 w 2084621"/>
                  <a:gd name="connsiteY16-2758" fmla="*/ 1045298 h 2561350"/>
                  <a:gd name="connsiteX17-2759" fmla="*/ 7630 w 2084621"/>
                  <a:gd name="connsiteY17-2760" fmla="*/ 1018431 h 2561350"/>
                  <a:gd name="connsiteX18-2761" fmla="*/ 109253 w 2084621"/>
                  <a:gd name="connsiteY18-2762" fmla="*/ 382371 h 2561350"/>
                  <a:gd name="connsiteX19-2763" fmla="*/ 827043 w 2084621"/>
                  <a:gd name="connsiteY19-2764" fmla="*/ 389002 h 2561350"/>
                  <a:gd name="connsiteX20-2765" fmla="*/ 792139 w 2084621"/>
                  <a:gd name="connsiteY20-2766" fmla="*/ 283670 h 2561350"/>
                  <a:gd name="connsiteX21-2767" fmla="*/ 1027882 w 2084621"/>
                  <a:gd name="connsiteY21-2768" fmla="*/ 3 h 2561350"/>
                  <a:gd name="connsiteX0-2769" fmla="*/ 1033820 w 2090559"/>
                  <a:gd name="connsiteY0-2770" fmla="*/ 3 h 2561350"/>
                  <a:gd name="connsiteX1-2771" fmla="*/ 1248133 w 2090559"/>
                  <a:gd name="connsiteY1-2772" fmla="*/ 286050 h 2561350"/>
                  <a:gd name="connsiteX2-2773" fmla="*/ 1225997 w 2090559"/>
                  <a:gd name="connsiteY2-2774" fmla="*/ 389002 h 2561350"/>
                  <a:gd name="connsiteX3-2775" fmla="*/ 1977285 w 2090559"/>
                  <a:gd name="connsiteY3-2776" fmla="*/ 369108 h 2561350"/>
                  <a:gd name="connsiteX4-2777" fmla="*/ 1970653 w 2090559"/>
                  <a:gd name="connsiteY4-2778" fmla="*/ 1096546 h 2561350"/>
                  <a:gd name="connsiteX5-2779" fmla="*/ 1868073 w 2090559"/>
                  <a:gd name="connsiteY5-2780" fmla="*/ 1037347 h 2561350"/>
                  <a:gd name="connsiteX6-2781" fmla="*/ 1852431 w 2090559"/>
                  <a:gd name="connsiteY6-2782" fmla="*/ 1520560 h 2561350"/>
                  <a:gd name="connsiteX7-2783" fmla="*/ 2003811 w 2090559"/>
                  <a:gd name="connsiteY7-2784" fmla="*/ 1456260 h 2561350"/>
                  <a:gd name="connsiteX8-2785" fmla="*/ 1957391 w 2090559"/>
                  <a:gd name="connsiteY8-2786" fmla="*/ 2180265 h 2561350"/>
                  <a:gd name="connsiteX9-2787" fmla="*/ 1228260 w 2090559"/>
                  <a:gd name="connsiteY9-2788" fmla="*/ 2167002 h 2561350"/>
                  <a:gd name="connsiteX10-2789" fmla="*/ 1248133 w 2090559"/>
                  <a:gd name="connsiteY10-2790" fmla="*/ 2275300 h 2561350"/>
                  <a:gd name="connsiteX11-2791" fmla="*/ 798077 w 2090559"/>
                  <a:gd name="connsiteY11-2792" fmla="*/ 2277680 h 2561350"/>
                  <a:gd name="connsiteX12-2793" fmla="*/ 828010 w 2090559"/>
                  <a:gd name="connsiteY12-2794" fmla="*/ 2167002 h 2561350"/>
                  <a:gd name="connsiteX13-2795" fmla="*/ 135085 w 2090559"/>
                  <a:gd name="connsiteY13-2796" fmla="*/ 2200159 h 2561350"/>
                  <a:gd name="connsiteX14-2797" fmla="*/ 6108 w 2090559"/>
                  <a:gd name="connsiteY14-2798" fmla="*/ 1657531 h 2561350"/>
                  <a:gd name="connsiteX15-2799" fmla="*/ 276504 w 2090559"/>
                  <a:gd name="connsiteY15-2800" fmla="*/ 1561668 h 2561350"/>
                  <a:gd name="connsiteX16-2801" fmla="*/ 254230 w 2090559"/>
                  <a:gd name="connsiteY16-2802" fmla="*/ 1045298 h 2561350"/>
                  <a:gd name="connsiteX17-2803" fmla="*/ 13568 w 2090559"/>
                  <a:gd name="connsiteY17-2804" fmla="*/ 1018431 h 2561350"/>
                  <a:gd name="connsiteX18-2805" fmla="*/ 115191 w 2090559"/>
                  <a:gd name="connsiteY18-2806" fmla="*/ 382371 h 2561350"/>
                  <a:gd name="connsiteX19-2807" fmla="*/ 832981 w 2090559"/>
                  <a:gd name="connsiteY19-2808" fmla="*/ 389002 h 2561350"/>
                  <a:gd name="connsiteX20-2809" fmla="*/ 798077 w 2090559"/>
                  <a:gd name="connsiteY20-2810" fmla="*/ 283670 h 2561350"/>
                  <a:gd name="connsiteX21-2811" fmla="*/ 1033820 w 2090559"/>
                  <a:gd name="connsiteY21-2812" fmla="*/ 3 h 2561350"/>
                  <a:gd name="connsiteX0-2813" fmla="*/ 1032856 w 2089595"/>
                  <a:gd name="connsiteY0-2814" fmla="*/ 3 h 2561350"/>
                  <a:gd name="connsiteX1-2815" fmla="*/ 1247169 w 2089595"/>
                  <a:gd name="connsiteY1-2816" fmla="*/ 286050 h 2561350"/>
                  <a:gd name="connsiteX2-2817" fmla="*/ 1225033 w 2089595"/>
                  <a:gd name="connsiteY2-2818" fmla="*/ 389002 h 2561350"/>
                  <a:gd name="connsiteX3-2819" fmla="*/ 1976321 w 2089595"/>
                  <a:gd name="connsiteY3-2820" fmla="*/ 369108 h 2561350"/>
                  <a:gd name="connsiteX4-2821" fmla="*/ 1969689 w 2089595"/>
                  <a:gd name="connsiteY4-2822" fmla="*/ 1096546 h 2561350"/>
                  <a:gd name="connsiteX5-2823" fmla="*/ 1867109 w 2089595"/>
                  <a:gd name="connsiteY5-2824" fmla="*/ 1037347 h 2561350"/>
                  <a:gd name="connsiteX6-2825" fmla="*/ 1851467 w 2089595"/>
                  <a:gd name="connsiteY6-2826" fmla="*/ 1520560 h 2561350"/>
                  <a:gd name="connsiteX7-2827" fmla="*/ 2002847 w 2089595"/>
                  <a:gd name="connsiteY7-2828" fmla="*/ 1456260 h 2561350"/>
                  <a:gd name="connsiteX8-2829" fmla="*/ 1956427 w 2089595"/>
                  <a:gd name="connsiteY8-2830" fmla="*/ 2180265 h 2561350"/>
                  <a:gd name="connsiteX9-2831" fmla="*/ 1227296 w 2089595"/>
                  <a:gd name="connsiteY9-2832" fmla="*/ 2167002 h 2561350"/>
                  <a:gd name="connsiteX10-2833" fmla="*/ 1247169 w 2089595"/>
                  <a:gd name="connsiteY10-2834" fmla="*/ 2275300 h 2561350"/>
                  <a:gd name="connsiteX11-2835" fmla="*/ 797113 w 2089595"/>
                  <a:gd name="connsiteY11-2836" fmla="*/ 2277680 h 2561350"/>
                  <a:gd name="connsiteX12-2837" fmla="*/ 827046 w 2089595"/>
                  <a:gd name="connsiteY12-2838" fmla="*/ 2167002 h 2561350"/>
                  <a:gd name="connsiteX13-2839" fmla="*/ 134121 w 2089595"/>
                  <a:gd name="connsiteY13-2840" fmla="*/ 2200159 h 2561350"/>
                  <a:gd name="connsiteX14-2841" fmla="*/ 5144 w 2089595"/>
                  <a:gd name="connsiteY14-2842" fmla="*/ 1657531 h 2561350"/>
                  <a:gd name="connsiteX15-2843" fmla="*/ 275540 w 2089595"/>
                  <a:gd name="connsiteY15-2844" fmla="*/ 1561668 h 2561350"/>
                  <a:gd name="connsiteX16-2845" fmla="*/ 253266 w 2089595"/>
                  <a:gd name="connsiteY16-2846" fmla="*/ 1045298 h 2561350"/>
                  <a:gd name="connsiteX17-2847" fmla="*/ 12604 w 2089595"/>
                  <a:gd name="connsiteY17-2848" fmla="*/ 1018431 h 2561350"/>
                  <a:gd name="connsiteX18-2849" fmla="*/ 114227 w 2089595"/>
                  <a:gd name="connsiteY18-2850" fmla="*/ 382371 h 2561350"/>
                  <a:gd name="connsiteX19-2851" fmla="*/ 832017 w 2089595"/>
                  <a:gd name="connsiteY19-2852" fmla="*/ 389002 h 2561350"/>
                  <a:gd name="connsiteX20-2853" fmla="*/ 797113 w 2089595"/>
                  <a:gd name="connsiteY20-2854" fmla="*/ 283670 h 2561350"/>
                  <a:gd name="connsiteX21-2855" fmla="*/ 1032856 w 2089595"/>
                  <a:gd name="connsiteY21-2856" fmla="*/ 3 h 2561350"/>
                  <a:gd name="connsiteX0-2857" fmla="*/ 1028762 w 2085501"/>
                  <a:gd name="connsiteY0-2858" fmla="*/ 3 h 2561350"/>
                  <a:gd name="connsiteX1-2859" fmla="*/ 1243075 w 2085501"/>
                  <a:gd name="connsiteY1-2860" fmla="*/ 286050 h 2561350"/>
                  <a:gd name="connsiteX2-2861" fmla="*/ 1220939 w 2085501"/>
                  <a:gd name="connsiteY2-2862" fmla="*/ 389002 h 2561350"/>
                  <a:gd name="connsiteX3-2863" fmla="*/ 1972227 w 2085501"/>
                  <a:gd name="connsiteY3-2864" fmla="*/ 369108 h 2561350"/>
                  <a:gd name="connsiteX4-2865" fmla="*/ 1965595 w 2085501"/>
                  <a:gd name="connsiteY4-2866" fmla="*/ 1096546 h 2561350"/>
                  <a:gd name="connsiteX5-2867" fmla="*/ 1863015 w 2085501"/>
                  <a:gd name="connsiteY5-2868" fmla="*/ 1037347 h 2561350"/>
                  <a:gd name="connsiteX6-2869" fmla="*/ 1847373 w 2085501"/>
                  <a:gd name="connsiteY6-2870" fmla="*/ 1520560 h 2561350"/>
                  <a:gd name="connsiteX7-2871" fmla="*/ 1998753 w 2085501"/>
                  <a:gd name="connsiteY7-2872" fmla="*/ 1456260 h 2561350"/>
                  <a:gd name="connsiteX8-2873" fmla="*/ 1952333 w 2085501"/>
                  <a:gd name="connsiteY8-2874" fmla="*/ 2180265 h 2561350"/>
                  <a:gd name="connsiteX9-2875" fmla="*/ 1223202 w 2085501"/>
                  <a:gd name="connsiteY9-2876" fmla="*/ 2167002 h 2561350"/>
                  <a:gd name="connsiteX10-2877" fmla="*/ 1243075 w 2085501"/>
                  <a:gd name="connsiteY10-2878" fmla="*/ 2275300 h 2561350"/>
                  <a:gd name="connsiteX11-2879" fmla="*/ 793019 w 2085501"/>
                  <a:gd name="connsiteY11-2880" fmla="*/ 2277680 h 2561350"/>
                  <a:gd name="connsiteX12-2881" fmla="*/ 822952 w 2085501"/>
                  <a:gd name="connsiteY12-2882" fmla="*/ 2167002 h 2561350"/>
                  <a:gd name="connsiteX13-2883" fmla="*/ 130027 w 2085501"/>
                  <a:gd name="connsiteY13-2884" fmla="*/ 2200159 h 2561350"/>
                  <a:gd name="connsiteX14-2885" fmla="*/ 1050 w 2085501"/>
                  <a:gd name="connsiteY14-2886" fmla="*/ 1657531 h 2561350"/>
                  <a:gd name="connsiteX15-2887" fmla="*/ 271446 w 2085501"/>
                  <a:gd name="connsiteY15-2888" fmla="*/ 1561668 h 2561350"/>
                  <a:gd name="connsiteX16-2889" fmla="*/ 249172 w 2085501"/>
                  <a:gd name="connsiteY16-2890" fmla="*/ 1045298 h 2561350"/>
                  <a:gd name="connsiteX17-2891" fmla="*/ 8510 w 2085501"/>
                  <a:gd name="connsiteY17-2892" fmla="*/ 1018431 h 2561350"/>
                  <a:gd name="connsiteX18-2893" fmla="*/ 110133 w 2085501"/>
                  <a:gd name="connsiteY18-2894" fmla="*/ 382371 h 2561350"/>
                  <a:gd name="connsiteX19-2895" fmla="*/ 827923 w 2085501"/>
                  <a:gd name="connsiteY19-2896" fmla="*/ 389002 h 2561350"/>
                  <a:gd name="connsiteX20-2897" fmla="*/ 793019 w 2085501"/>
                  <a:gd name="connsiteY20-2898" fmla="*/ 283670 h 2561350"/>
                  <a:gd name="connsiteX21-2899" fmla="*/ 1028762 w 2085501"/>
                  <a:gd name="connsiteY21-2900" fmla="*/ 3 h 2561350"/>
                  <a:gd name="connsiteX0-2901" fmla="*/ 1028762 w 2085501"/>
                  <a:gd name="connsiteY0-2902" fmla="*/ 3 h 2561350"/>
                  <a:gd name="connsiteX1-2903" fmla="*/ 1243075 w 2085501"/>
                  <a:gd name="connsiteY1-2904" fmla="*/ 286050 h 2561350"/>
                  <a:gd name="connsiteX2-2905" fmla="*/ 1220939 w 2085501"/>
                  <a:gd name="connsiteY2-2906" fmla="*/ 389002 h 2561350"/>
                  <a:gd name="connsiteX3-2907" fmla="*/ 1972227 w 2085501"/>
                  <a:gd name="connsiteY3-2908" fmla="*/ 369108 h 2561350"/>
                  <a:gd name="connsiteX4-2909" fmla="*/ 1965595 w 2085501"/>
                  <a:gd name="connsiteY4-2910" fmla="*/ 1096546 h 2561350"/>
                  <a:gd name="connsiteX5-2911" fmla="*/ 1863015 w 2085501"/>
                  <a:gd name="connsiteY5-2912" fmla="*/ 1037347 h 2561350"/>
                  <a:gd name="connsiteX6-2913" fmla="*/ 1847373 w 2085501"/>
                  <a:gd name="connsiteY6-2914" fmla="*/ 1520560 h 2561350"/>
                  <a:gd name="connsiteX7-2915" fmla="*/ 1998753 w 2085501"/>
                  <a:gd name="connsiteY7-2916" fmla="*/ 1456260 h 2561350"/>
                  <a:gd name="connsiteX8-2917" fmla="*/ 1952333 w 2085501"/>
                  <a:gd name="connsiteY8-2918" fmla="*/ 2180265 h 2561350"/>
                  <a:gd name="connsiteX9-2919" fmla="*/ 1223202 w 2085501"/>
                  <a:gd name="connsiteY9-2920" fmla="*/ 2167002 h 2561350"/>
                  <a:gd name="connsiteX10-2921" fmla="*/ 1243075 w 2085501"/>
                  <a:gd name="connsiteY10-2922" fmla="*/ 2275300 h 2561350"/>
                  <a:gd name="connsiteX11-2923" fmla="*/ 793019 w 2085501"/>
                  <a:gd name="connsiteY11-2924" fmla="*/ 2277680 h 2561350"/>
                  <a:gd name="connsiteX12-2925" fmla="*/ 822952 w 2085501"/>
                  <a:gd name="connsiteY12-2926" fmla="*/ 2167002 h 2561350"/>
                  <a:gd name="connsiteX13-2927" fmla="*/ 130027 w 2085501"/>
                  <a:gd name="connsiteY13-2928" fmla="*/ 2200159 h 2561350"/>
                  <a:gd name="connsiteX14-2929" fmla="*/ 1050 w 2085501"/>
                  <a:gd name="connsiteY14-2930" fmla="*/ 1657531 h 2561350"/>
                  <a:gd name="connsiteX15-2931" fmla="*/ 271446 w 2085501"/>
                  <a:gd name="connsiteY15-2932" fmla="*/ 1561668 h 2561350"/>
                  <a:gd name="connsiteX16-2933" fmla="*/ 249172 w 2085501"/>
                  <a:gd name="connsiteY16-2934" fmla="*/ 1045298 h 2561350"/>
                  <a:gd name="connsiteX17-2935" fmla="*/ 8510 w 2085501"/>
                  <a:gd name="connsiteY17-2936" fmla="*/ 1018431 h 2561350"/>
                  <a:gd name="connsiteX18-2937" fmla="*/ 110133 w 2085501"/>
                  <a:gd name="connsiteY18-2938" fmla="*/ 382371 h 2561350"/>
                  <a:gd name="connsiteX19-2939" fmla="*/ 827923 w 2085501"/>
                  <a:gd name="connsiteY19-2940" fmla="*/ 389002 h 2561350"/>
                  <a:gd name="connsiteX20-2941" fmla="*/ 793019 w 2085501"/>
                  <a:gd name="connsiteY20-2942" fmla="*/ 283670 h 2561350"/>
                  <a:gd name="connsiteX21-2943" fmla="*/ 1028762 w 2085501"/>
                  <a:gd name="connsiteY21-2944" fmla="*/ 3 h 2561350"/>
                  <a:gd name="connsiteX0-2945" fmla="*/ 1028762 w 2085501"/>
                  <a:gd name="connsiteY0-2946" fmla="*/ 3 h 2561350"/>
                  <a:gd name="connsiteX1-2947" fmla="*/ 1243075 w 2085501"/>
                  <a:gd name="connsiteY1-2948" fmla="*/ 286050 h 2561350"/>
                  <a:gd name="connsiteX2-2949" fmla="*/ 1220939 w 2085501"/>
                  <a:gd name="connsiteY2-2950" fmla="*/ 389002 h 2561350"/>
                  <a:gd name="connsiteX3-2951" fmla="*/ 1972227 w 2085501"/>
                  <a:gd name="connsiteY3-2952" fmla="*/ 369108 h 2561350"/>
                  <a:gd name="connsiteX4-2953" fmla="*/ 1965595 w 2085501"/>
                  <a:gd name="connsiteY4-2954" fmla="*/ 1096546 h 2561350"/>
                  <a:gd name="connsiteX5-2955" fmla="*/ 1863015 w 2085501"/>
                  <a:gd name="connsiteY5-2956" fmla="*/ 1037347 h 2561350"/>
                  <a:gd name="connsiteX6-2957" fmla="*/ 1847373 w 2085501"/>
                  <a:gd name="connsiteY6-2958" fmla="*/ 1520560 h 2561350"/>
                  <a:gd name="connsiteX7-2959" fmla="*/ 1998753 w 2085501"/>
                  <a:gd name="connsiteY7-2960" fmla="*/ 1456260 h 2561350"/>
                  <a:gd name="connsiteX8-2961" fmla="*/ 1952333 w 2085501"/>
                  <a:gd name="connsiteY8-2962" fmla="*/ 2180265 h 2561350"/>
                  <a:gd name="connsiteX9-2963" fmla="*/ 1223202 w 2085501"/>
                  <a:gd name="connsiteY9-2964" fmla="*/ 2167002 h 2561350"/>
                  <a:gd name="connsiteX10-2965" fmla="*/ 1243075 w 2085501"/>
                  <a:gd name="connsiteY10-2966" fmla="*/ 2275300 h 2561350"/>
                  <a:gd name="connsiteX11-2967" fmla="*/ 793019 w 2085501"/>
                  <a:gd name="connsiteY11-2968" fmla="*/ 2277680 h 2561350"/>
                  <a:gd name="connsiteX12-2969" fmla="*/ 822952 w 2085501"/>
                  <a:gd name="connsiteY12-2970" fmla="*/ 2167002 h 2561350"/>
                  <a:gd name="connsiteX13-2971" fmla="*/ 130027 w 2085501"/>
                  <a:gd name="connsiteY13-2972" fmla="*/ 2200159 h 2561350"/>
                  <a:gd name="connsiteX14-2973" fmla="*/ 1050 w 2085501"/>
                  <a:gd name="connsiteY14-2974" fmla="*/ 1657531 h 2561350"/>
                  <a:gd name="connsiteX15-2975" fmla="*/ 271446 w 2085501"/>
                  <a:gd name="connsiteY15-2976" fmla="*/ 1561668 h 2561350"/>
                  <a:gd name="connsiteX16-2977" fmla="*/ 249172 w 2085501"/>
                  <a:gd name="connsiteY16-2978" fmla="*/ 1045298 h 2561350"/>
                  <a:gd name="connsiteX17-2979" fmla="*/ 8510 w 2085501"/>
                  <a:gd name="connsiteY17-2980" fmla="*/ 1018431 h 2561350"/>
                  <a:gd name="connsiteX18-2981" fmla="*/ 110133 w 2085501"/>
                  <a:gd name="connsiteY18-2982" fmla="*/ 382371 h 2561350"/>
                  <a:gd name="connsiteX19-2983" fmla="*/ 827923 w 2085501"/>
                  <a:gd name="connsiteY19-2984" fmla="*/ 389002 h 2561350"/>
                  <a:gd name="connsiteX20-2985" fmla="*/ 793019 w 2085501"/>
                  <a:gd name="connsiteY20-2986" fmla="*/ 283670 h 2561350"/>
                  <a:gd name="connsiteX21-2987" fmla="*/ 1028762 w 2085501"/>
                  <a:gd name="connsiteY21-2988" fmla="*/ 3 h 2561350"/>
                  <a:gd name="connsiteX0-2989" fmla="*/ 1028762 w 2085501"/>
                  <a:gd name="connsiteY0-2990" fmla="*/ 3 h 2561350"/>
                  <a:gd name="connsiteX1-2991" fmla="*/ 1243075 w 2085501"/>
                  <a:gd name="connsiteY1-2992" fmla="*/ 286050 h 2561350"/>
                  <a:gd name="connsiteX2-2993" fmla="*/ 1220939 w 2085501"/>
                  <a:gd name="connsiteY2-2994" fmla="*/ 389002 h 2561350"/>
                  <a:gd name="connsiteX3-2995" fmla="*/ 1972227 w 2085501"/>
                  <a:gd name="connsiteY3-2996" fmla="*/ 369108 h 2561350"/>
                  <a:gd name="connsiteX4-2997" fmla="*/ 1965595 w 2085501"/>
                  <a:gd name="connsiteY4-2998" fmla="*/ 1096546 h 2561350"/>
                  <a:gd name="connsiteX5-2999" fmla="*/ 1863015 w 2085501"/>
                  <a:gd name="connsiteY5-3000" fmla="*/ 1037347 h 2561350"/>
                  <a:gd name="connsiteX6-3001" fmla="*/ 1847373 w 2085501"/>
                  <a:gd name="connsiteY6-3002" fmla="*/ 1520560 h 2561350"/>
                  <a:gd name="connsiteX7-3003" fmla="*/ 1998753 w 2085501"/>
                  <a:gd name="connsiteY7-3004" fmla="*/ 1456260 h 2561350"/>
                  <a:gd name="connsiteX8-3005" fmla="*/ 1952333 w 2085501"/>
                  <a:gd name="connsiteY8-3006" fmla="*/ 2180265 h 2561350"/>
                  <a:gd name="connsiteX9-3007" fmla="*/ 1223202 w 2085501"/>
                  <a:gd name="connsiteY9-3008" fmla="*/ 2167002 h 2561350"/>
                  <a:gd name="connsiteX10-3009" fmla="*/ 1243075 w 2085501"/>
                  <a:gd name="connsiteY10-3010" fmla="*/ 2275300 h 2561350"/>
                  <a:gd name="connsiteX11-3011" fmla="*/ 793019 w 2085501"/>
                  <a:gd name="connsiteY11-3012" fmla="*/ 2277680 h 2561350"/>
                  <a:gd name="connsiteX12-3013" fmla="*/ 822952 w 2085501"/>
                  <a:gd name="connsiteY12-3014" fmla="*/ 2167002 h 2561350"/>
                  <a:gd name="connsiteX13-3015" fmla="*/ 130027 w 2085501"/>
                  <a:gd name="connsiteY13-3016" fmla="*/ 2200159 h 2561350"/>
                  <a:gd name="connsiteX14-3017" fmla="*/ 1050 w 2085501"/>
                  <a:gd name="connsiteY14-3018" fmla="*/ 1657531 h 2561350"/>
                  <a:gd name="connsiteX15-3019" fmla="*/ 271446 w 2085501"/>
                  <a:gd name="connsiteY15-3020" fmla="*/ 1561668 h 2561350"/>
                  <a:gd name="connsiteX16-3021" fmla="*/ 249172 w 2085501"/>
                  <a:gd name="connsiteY16-3022" fmla="*/ 1045298 h 2561350"/>
                  <a:gd name="connsiteX17-3023" fmla="*/ 8510 w 2085501"/>
                  <a:gd name="connsiteY17-3024" fmla="*/ 1018431 h 2561350"/>
                  <a:gd name="connsiteX18-3025" fmla="*/ 110133 w 2085501"/>
                  <a:gd name="connsiteY18-3026" fmla="*/ 382371 h 2561350"/>
                  <a:gd name="connsiteX19-3027" fmla="*/ 827923 w 2085501"/>
                  <a:gd name="connsiteY19-3028" fmla="*/ 389002 h 2561350"/>
                  <a:gd name="connsiteX20-3029" fmla="*/ 793019 w 2085501"/>
                  <a:gd name="connsiteY20-3030" fmla="*/ 283670 h 2561350"/>
                  <a:gd name="connsiteX21-3031" fmla="*/ 1028762 w 2085501"/>
                  <a:gd name="connsiteY21-3032" fmla="*/ 3 h 2561350"/>
                  <a:gd name="connsiteX0-3033" fmla="*/ 1028762 w 2085501"/>
                  <a:gd name="connsiteY0-3034" fmla="*/ 3 h 2561350"/>
                  <a:gd name="connsiteX1-3035" fmla="*/ 1243075 w 2085501"/>
                  <a:gd name="connsiteY1-3036" fmla="*/ 286050 h 2561350"/>
                  <a:gd name="connsiteX2-3037" fmla="*/ 1220939 w 2085501"/>
                  <a:gd name="connsiteY2-3038" fmla="*/ 389002 h 2561350"/>
                  <a:gd name="connsiteX3-3039" fmla="*/ 1972227 w 2085501"/>
                  <a:gd name="connsiteY3-3040" fmla="*/ 369108 h 2561350"/>
                  <a:gd name="connsiteX4-3041" fmla="*/ 1965595 w 2085501"/>
                  <a:gd name="connsiteY4-3042" fmla="*/ 1096546 h 2561350"/>
                  <a:gd name="connsiteX5-3043" fmla="*/ 1863015 w 2085501"/>
                  <a:gd name="connsiteY5-3044" fmla="*/ 1037347 h 2561350"/>
                  <a:gd name="connsiteX6-3045" fmla="*/ 1847373 w 2085501"/>
                  <a:gd name="connsiteY6-3046" fmla="*/ 1520560 h 2561350"/>
                  <a:gd name="connsiteX7-3047" fmla="*/ 1998753 w 2085501"/>
                  <a:gd name="connsiteY7-3048" fmla="*/ 1456260 h 2561350"/>
                  <a:gd name="connsiteX8-3049" fmla="*/ 1952333 w 2085501"/>
                  <a:gd name="connsiteY8-3050" fmla="*/ 2180265 h 2561350"/>
                  <a:gd name="connsiteX9-3051" fmla="*/ 1223202 w 2085501"/>
                  <a:gd name="connsiteY9-3052" fmla="*/ 2167002 h 2561350"/>
                  <a:gd name="connsiteX10-3053" fmla="*/ 1243075 w 2085501"/>
                  <a:gd name="connsiteY10-3054" fmla="*/ 2275300 h 2561350"/>
                  <a:gd name="connsiteX11-3055" fmla="*/ 793019 w 2085501"/>
                  <a:gd name="connsiteY11-3056" fmla="*/ 2277680 h 2561350"/>
                  <a:gd name="connsiteX12-3057" fmla="*/ 822952 w 2085501"/>
                  <a:gd name="connsiteY12-3058" fmla="*/ 2167002 h 2561350"/>
                  <a:gd name="connsiteX13-3059" fmla="*/ 130027 w 2085501"/>
                  <a:gd name="connsiteY13-3060" fmla="*/ 2200159 h 2561350"/>
                  <a:gd name="connsiteX14-3061" fmla="*/ 1050 w 2085501"/>
                  <a:gd name="connsiteY14-3062" fmla="*/ 1657531 h 2561350"/>
                  <a:gd name="connsiteX15-3063" fmla="*/ 271446 w 2085501"/>
                  <a:gd name="connsiteY15-3064" fmla="*/ 1561668 h 2561350"/>
                  <a:gd name="connsiteX16-3065" fmla="*/ 249172 w 2085501"/>
                  <a:gd name="connsiteY16-3066" fmla="*/ 1045298 h 2561350"/>
                  <a:gd name="connsiteX17-3067" fmla="*/ 8510 w 2085501"/>
                  <a:gd name="connsiteY17-3068" fmla="*/ 1018431 h 2561350"/>
                  <a:gd name="connsiteX18-3069" fmla="*/ 110133 w 2085501"/>
                  <a:gd name="connsiteY18-3070" fmla="*/ 382371 h 2561350"/>
                  <a:gd name="connsiteX19-3071" fmla="*/ 827923 w 2085501"/>
                  <a:gd name="connsiteY19-3072" fmla="*/ 389002 h 2561350"/>
                  <a:gd name="connsiteX20-3073" fmla="*/ 793019 w 2085501"/>
                  <a:gd name="connsiteY20-3074" fmla="*/ 283670 h 2561350"/>
                  <a:gd name="connsiteX21-3075" fmla="*/ 1028762 w 2085501"/>
                  <a:gd name="connsiteY21-3076" fmla="*/ 3 h 2561350"/>
                  <a:gd name="connsiteX0-3077" fmla="*/ 1028762 w 2085501"/>
                  <a:gd name="connsiteY0-3078" fmla="*/ 3 h 2561350"/>
                  <a:gd name="connsiteX1-3079" fmla="*/ 1243075 w 2085501"/>
                  <a:gd name="connsiteY1-3080" fmla="*/ 286050 h 2561350"/>
                  <a:gd name="connsiteX2-3081" fmla="*/ 1220939 w 2085501"/>
                  <a:gd name="connsiteY2-3082" fmla="*/ 389002 h 2561350"/>
                  <a:gd name="connsiteX3-3083" fmla="*/ 1972227 w 2085501"/>
                  <a:gd name="connsiteY3-3084" fmla="*/ 369108 h 2561350"/>
                  <a:gd name="connsiteX4-3085" fmla="*/ 1965595 w 2085501"/>
                  <a:gd name="connsiteY4-3086" fmla="*/ 1096546 h 2561350"/>
                  <a:gd name="connsiteX5-3087" fmla="*/ 1863015 w 2085501"/>
                  <a:gd name="connsiteY5-3088" fmla="*/ 1037347 h 2561350"/>
                  <a:gd name="connsiteX6-3089" fmla="*/ 1847373 w 2085501"/>
                  <a:gd name="connsiteY6-3090" fmla="*/ 1520560 h 2561350"/>
                  <a:gd name="connsiteX7-3091" fmla="*/ 1998753 w 2085501"/>
                  <a:gd name="connsiteY7-3092" fmla="*/ 1456260 h 2561350"/>
                  <a:gd name="connsiteX8-3093" fmla="*/ 1952333 w 2085501"/>
                  <a:gd name="connsiteY8-3094" fmla="*/ 2180265 h 2561350"/>
                  <a:gd name="connsiteX9-3095" fmla="*/ 1223202 w 2085501"/>
                  <a:gd name="connsiteY9-3096" fmla="*/ 2167002 h 2561350"/>
                  <a:gd name="connsiteX10-3097" fmla="*/ 1243075 w 2085501"/>
                  <a:gd name="connsiteY10-3098" fmla="*/ 2275300 h 2561350"/>
                  <a:gd name="connsiteX11-3099" fmla="*/ 793019 w 2085501"/>
                  <a:gd name="connsiteY11-3100" fmla="*/ 2277680 h 2561350"/>
                  <a:gd name="connsiteX12-3101" fmla="*/ 822952 w 2085501"/>
                  <a:gd name="connsiteY12-3102" fmla="*/ 2167002 h 2561350"/>
                  <a:gd name="connsiteX13-3103" fmla="*/ 130027 w 2085501"/>
                  <a:gd name="connsiteY13-3104" fmla="*/ 2200159 h 2561350"/>
                  <a:gd name="connsiteX14-3105" fmla="*/ 1050 w 2085501"/>
                  <a:gd name="connsiteY14-3106" fmla="*/ 1657531 h 2561350"/>
                  <a:gd name="connsiteX15-3107" fmla="*/ 271446 w 2085501"/>
                  <a:gd name="connsiteY15-3108" fmla="*/ 1561668 h 2561350"/>
                  <a:gd name="connsiteX16-3109" fmla="*/ 249172 w 2085501"/>
                  <a:gd name="connsiteY16-3110" fmla="*/ 1045298 h 2561350"/>
                  <a:gd name="connsiteX17-3111" fmla="*/ 8510 w 2085501"/>
                  <a:gd name="connsiteY17-3112" fmla="*/ 1018431 h 2561350"/>
                  <a:gd name="connsiteX18-3113" fmla="*/ 110133 w 2085501"/>
                  <a:gd name="connsiteY18-3114" fmla="*/ 382371 h 2561350"/>
                  <a:gd name="connsiteX19-3115" fmla="*/ 827923 w 2085501"/>
                  <a:gd name="connsiteY19-3116" fmla="*/ 389002 h 2561350"/>
                  <a:gd name="connsiteX20-3117" fmla="*/ 793019 w 2085501"/>
                  <a:gd name="connsiteY20-3118" fmla="*/ 283670 h 2561350"/>
                  <a:gd name="connsiteX21-3119" fmla="*/ 1028762 w 2085501"/>
                  <a:gd name="connsiteY21-3120" fmla="*/ 3 h 2561350"/>
                  <a:gd name="connsiteX0-3121" fmla="*/ 1028762 w 2085501"/>
                  <a:gd name="connsiteY0-3122" fmla="*/ 3 h 2561350"/>
                  <a:gd name="connsiteX1-3123" fmla="*/ 1243075 w 2085501"/>
                  <a:gd name="connsiteY1-3124" fmla="*/ 286050 h 2561350"/>
                  <a:gd name="connsiteX2-3125" fmla="*/ 1220939 w 2085501"/>
                  <a:gd name="connsiteY2-3126" fmla="*/ 389002 h 2561350"/>
                  <a:gd name="connsiteX3-3127" fmla="*/ 1972227 w 2085501"/>
                  <a:gd name="connsiteY3-3128" fmla="*/ 369108 h 2561350"/>
                  <a:gd name="connsiteX4-3129" fmla="*/ 1965595 w 2085501"/>
                  <a:gd name="connsiteY4-3130" fmla="*/ 1096546 h 2561350"/>
                  <a:gd name="connsiteX5-3131" fmla="*/ 1863015 w 2085501"/>
                  <a:gd name="connsiteY5-3132" fmla="*/ 1037347 h 2561350"/>
                  <a:gd name="connsiteX6-3133" fmla="*/ 1847373 w 2085501"/>
                  <a:gd name="connsiteY6-3134" fmla="*/ 1520560 h 2561350"/>
                  <a:gd name="connsiteX7-3135" fmla="*/ 1998753 w 2085501"/>
                  <a:gd name="connsiteY7-3136" fmla="*/ 1456260 h 2561350"/>
                  <a:gd name="connsiteX8-3137" fmla="*/ 1952333 w 2085501"/>
                  <a:gd name="connsiteY8-3138" fmla="*/ 2180265 h 2561350"/>
                  <a:gd name="connsiteX9-3139" fmla="*/ 1223202 w 2085501"/>
                  <a:gd name="connsiteY9-3140" fmla="*/ 2167002 h 2561350"/>
                  <a:gd name="connsiteX10-3141" fmla="*/ 1243075 w 2085501"/>
                  <a:gd name="connsiteY10-3142" fmla="*/ 2275300 h 2561350"/>
                  <a:gd name="connsiteX11-3143" fmla="*/ 793019 w 2085501"/>
                  <a:gd name="connsiteY11-3144" fmla="*/ 2277680 h 2561350"/>
                  <a:gd name="connsiteX12-3145" fmla="*/ 822952 w 2085501"/>
                  <a:gd name="connsiteY12-3146" fmla="*/ 2167002 h 2561350"/>
                  <a:gd name="connsiteX13-3147" fmla="*/ 130027 w 2085501"/>
                  <a:gd name="connsiteY13-3148" fmla="*/ 2200159 h 2561350"/>
                  <a:gd name="connsiteX14-3149" fmla="*/ 1050 w 2085501"/>
                  <a:gd name="connsiteY14-3150" fmla="*/ 1657531 h 2561350"/>
                  <a:gd name="connsiteX15-3151" fmla="*/ 271446 w 2085501"/>
                  <a:gd name="connsiteY15-3152" fmla="*/ 1561668 h 2561350"/>
                  <a:gd name="connsiteX16-3153" fmla="*/ 249172 w 2085501"/>
                  <a:gd name="connsiteY16-3154" fmla="*/ 1045298 h 2561350"/>
                  <a:gd name="connsiteX17-3155" fmla="*/ 8510 w 2085501"/>
                  <a:gd name="connsiteY17-3156" fmla="*/ 1018431 h 2561350"/>
                  <a:gd name="connsiteX18-3157" fmla="*/ 110133 w 2085501"/>
                  <a:gd name="connsiteY18-3158" fmla="*/ 382371 h 2561350"/>
                  <a:gd name="connsiteX19-3159" fmla="*/ 827923 w 2085501"/>
                  <a:gd name="connsiteY19-3160" fmla="*/ 389002 h 2561350"/>
                  <a:gd name="connsiteX20-3161" fmla="*/ 793019 w 2085501"/>
                  <a:gd name="connsiteY20-3162" fmla="*/ 283670 h 2561350"/>
                  <a:gd name="connsiteX21-3163" fmla="*/ 1028762 w 2085501"/>
                  <a:gd name="connsiteY21-3164" fmla="*/ 3 h 2561350"/>
                  <a:gd name="connsiteX0-3165" fmla="*/ 1028762 w 2085501"/>
                  <a:gd name="connsiteY0-3166" fmla="*/ 3 h 2561350"/>
                  <a:gd name="connsiteX1-3167" fmla="*/ 1243075 w 2085501"/>
                  <a:gd name="connsiteY1-3168" fmla="*/ 286050 h 2561350"/>
                  <a:gd name="connsiteX2-3169" fmla="*/ 1220939 w 2085501"/>
                  <a:gd name="connsiteY2-3170" fmla="*/ 389002 h 2561350"/>
                  <a:gd name="connsiteX3-3171" fmla="*/ 1972227 w 2085501"/>
                  <a:gd name="connsiteY3-3172" fmla="*/ 369108 h 2561350"/>
                  <a:gd name="connsiteX4-3173" fmla="*/ 1965595 w 2085501"/>
                  <a:gd name="connsiteY4-3174" fmla="*/ 1096546 h 2561350"/>
                  <a:gd name="connsiteX5-3175" fmla="*/ 1863015 w 2085501"/>
                  <a:gd name="connsiteY5-3176" fmla="*/ 1037347 h 2561350"/>
                  <a:gd name="connsiteX6-3177" fmla="*/ 1847373 w 2085501"/>
                  <a:gd name="connsiteY6-3178" fmla="*/ 1520560 h 2561350"/>
                  <a:gd name="connsiteX7-3179" fmla="*/ 1998753 w 2085501"/>
                  <a:gd name="connsiteY7-3180" fmla="*/ 1456260 h 2561350"/>
                  <a:gd name="connsiteX8-3181" fmla="*/ 1952333 w 2085501"/>
                  <a:gd name="connsiteY8-3182" fmla="*/ 2180265 h 2561350"/>
                  <a:gd name="connsiteX9-3183" fmla="*/ 1223202 w 2085501"/>
                  <a:gd name="connsiteY9-3184" fmla="*/ 2167002 h 2561350"/>
                  <a:gd name="connsiteX10-3185" fmla="*/ 1243075 w 2085501"/>
                  <a:gd name="connsiteY10-3186" fmla="*/ 2275300 h 2561350"/>
                  <a:gd name="connsiteX11-3187" fmla="*/ 793019 w 2085501"/>
                  <a:gd name="connsiteY11-3188" fmla="*/ 2277680 h 2561350"/>
                  <a:gd name="connsiteX12-3189" fmla="*/ 822952 w 2085501"/>
                  <a:gd name="connsiteY12-3190" fmla="*/ 2167002 h 2561350"/>
                  <a:gd name="connsiteX13-3191" fmla="*/ 130027 w 2085501"/>
                  <a:gd name="connsiteY13-3192" fmla="*/ 2200159 h 2561350"/>
                  <a:gd name="connsiteX14-3193" fmla="*/ 1050 w 2085501"/>
                  <a:gd name="connsiteY14-3194" fmla="*/ 1657531 h 2561350"/>
                  <a:gd name="connsiteX15-3195" fmla="*/ 271446 w 2085501"/>
                  <a:gd name="connsiteY15-3196" fmla="*/ 1561668 h 2561350"/>
                  <a:gd name="connsiteX16-3197" fmla="*/ 249172 w 2085501"/>
                  <a:gd name="connsiteY16-3198" fmla="*/ 1045298 h 2561350"/>
                  <a:gd name="connsiteX17-3199" fmla="*/ 8510 w 2085501"/>
                  <a:gd name="connsiteY17-3200" fmla="*/ 1018431 h 2561350"/>
                  <a:gd name="connsiteX18-3201" fmla="*/ 110133 w 2085501"/>
                  <a:gd name="connsiteY18-3202" fmla="*/ 382371 h 2561350"/>
                  <a:gd name="connsiteX19-3203" fmla="*/ 827923 w 2085501"/>
                  <a:gd name="connsiteY19-3204" fmla="*/ 389002 h 2561350"/>
                  <a:gd name="connsiteX20-3205" fmla="*/ 793019 w 2085501"/>
                  <a:gd name="connsiteY20-3206" fmla="*/ 283670 h 2561350"/>
                  <a:gd name="connsiteX21-3207" fmla="*/ 1028762 w 2085501"/>
                  <a:gd name="connsiteY21-3208" fmla="*/ 3 h 2561350"/>
                  <a:gd name="connsiteX0-3209" fmla="*/ 1028762 w 2085501"/>
                  <a:gd name="connsiteY0-3210" fmla="*/ 3 h 2561350"/>
                  <a:gd name="connsiteX1-3211" fmla="*/ 1243075 w 2085501"/>
                  <a:gd name="connsiteY1-3212" fmla="*/ 286050 h 2561350"/>
                  <a:gd name="connsiteX2-3213" fmla="*/ 1220939 w 2085501"/>
                  <a:gd name="connsiteY2-3214" fmla="*/ 389002 h 2561350"/>
                  <a:gd name="connsiteX3-3215" fmla="*/ 1972227 w 2085501"/>
                  <a:gd name="connsiteY3-3216" fmla="*/ 369108 h 2561350"/>
                  <a:gd name="connsiteX4-3217" fmla="*/ 1965595 w 2085501"/>
                  <a:gd name="connsiteY4-3218" fmla="*/ 1096546 h 2561350"/>
                  <a:gd name="connsiteX5-3219" fmla="*/ 1863015 w 2085501"/>
                  <a:gd name="connsiteY5-3220" fmla="*/ 1037347 h 2561350"/>
                  <a:gd name="connsiteX6-3221" fmla="*/ 1847373 w 2085501"/>
                  <a:gd name="connsiteY6-3222" fmla="*/ 1520560 h 2561350"/>
                  <a:gd name="connsiteX7-3223" fmla="*/ 1998753 w 2085501"/>
                  <a:gd name="connsiteY7-3224" fmla="*/ 1456260 h 2561350"/>
                  <a:gd name="connsiteX8-3225" fmla="*/ 1952333 w 2085501"/>
                  <a:gd name="connsiteY8-3226" fmla="*/ 2180265 h 2561350"/>
                  <a:gd name="connsiteX9-3227" fmla="*/ 1223202 w 2085501"/>
                  <a:gd name="connsiteY9-3228" fmla="*/ 2167002 h 2561350"/>
                  <a:gd name="connsiteX10-3229" fmla="*/ 1243075 w 2085501"/>
                  <a:gd name="connsiteY10-3230" fmla="*/ 2275300 h 2561350"/>
                  <a:gd name="connsiteX11-3231" fmla="*/ 793019 w 2085501"/>
                  <a:gd name="connsiteY11-3232" fmla="*/ 2277680 h 2561350"/>
                  <a:gd name="connsiteX12-3233" fmla="*/ 822952 w 2085501"/>
                  <a:gd name="connsiteY12-3234" fmla="*/ 2167002 h 2561350"/>
                  <a:gd name="connsiteX13-3235" fmla="*/ 130027 w 2085501"/>
                  <a:gd name="connsiteY13-3236" fmla="*/ 2200159 h 2561350"/>
                  <a:gd name="connsiteX14-3237" fmla="*/ 1050 w 2085501"/>
                  <a:gd name="connsiteY14-3238" fmla="*/ 1657531 h 2561350"/>
                  <a:gd name="connsiteX15-3239" fmla="*/ 271446 w 2085501"/>
                  <a:gd name="connsiteY15-3240" fmla="*/ 1561668 h 2561350"/>
                  <a:gd name="connsiteX16-3241" fmla="*/ 249172 w 2085501"/>
                  <a:gd name="connsiteY16-3242" fmla="*/ 1045298 h 2561350"/>
                  <a:gd name="connsiteX17-3243" fmla="*/ 8510 w 2085501"/>
                  <a:gd name="connsiteY17-3244" fmla="*/ 1018431 h 2561350"/>
                  <a:gd name="connsiteX18-3245" fmla="*/ 110133 w 2085501"/>
                  <a:gd name="connsiteY18-3246" fmla="*/ 382371 h 2561350"/>
                  <a:gd name="connsiteX19-3247" fmla="*/ 827923 w 2085501"/>
                  <a:gd name="connsiteY19-3248" fmla="*/ 389002 h 2561350"/>
                  <a:gd name="connsiteX20-3249" fmla="*/ 793019 w 2085501"/>
                  <a:gd name="connsiteY20-3250" fmla="*/ 283670 h 2561350"/>
                  <a:gd name="connsiteX21-3251" fmla="*/ 1028762 w 2085501"/>
                  <a:gd name="connsiteY21-3252" fmla="*/ 3 h 2561350"/>
                  <a:gd name="connsiteX0-3253" fmla="*/ 1028762 w 2085501"/>
                  <a:gd name="connsiteY0-3254" fmla="*/ 3 h 2561350"/>
                  <a:gd name="connsiteX1-3255" fmla="*/ 1243075 w 2085501"/>
                  <a:gd name="connsiteY1-3256" fmla="*/ 286050 h 2561350"/>
                  <a:gd name="connsiteX2-3257" fmla="*/ 1220939 w 2085501"/>
                  <a:gd name="connsiteY2-3258" fmla="*/ 389002 h 2561350"/>
                  <a:gd name="connsiteX3-3259" fmla="*/ 1972227 w 2085501"/>
                  <a:gd name="connsiteY3-3260" fmla="*/ 369108 h 2561350"/>
                  <a:gd name="connsiteX4-3261" fmla="*/ 1965595 w 2085501"/>
                  <a:gd name="connsiteY4-3262" fmla="*/ 1096546 h 2561350"/>
                  <a:gd name="connsiteX5-3263" fmla="*/ 1863015 w 2085501"/>
                  <a:gd name="connsiteY5-3264" fmla="*/ 1037347 h 2561350"/>
                  <a:gd name="connsiteX6-3265" fmla="*/ 1847373 w 2085501"/>
                  <a:gd name="connsiteY6-3266" fmla="*/ 1520560 h 2561350"/>
                  <a:gd name="connsiteX7-3267" fmla="*/ 1998753 w 2085501"/>
                  <a:gd name="connsiteY7-3268" fmla="*/ 1456260 h 2561350"/>
                  <a:gd name="connsiteX8-3269" fmla="*/ 1952333 w 2085501"/>
                  <a:gd name="connsiteY8-3270" fmla="*/ 2180265 h 2561350"/>
                  <a:gd name="connsiteX9-3271" fmla="*/ 1223202 w 2085501"/>
                  <a:gd name="connsiteY9-3272" fmla="*/ 2167002 h 2561350"/>
                  <a:gd name="connsiteX10-3273" fmla="*/ 1243075 w 2085501"/>
                  <a:gd name="connsiteY10-3274" fmla="*/ 2275300 h 2561350"/>
                  <a:gd name="connsiteX11-3275" fmla="*/ 793019 w 2085501"/>
                  <a:gd name="connsiteY11-3276" fmla="*/ 2277680 h 2561350"/>
                  <a:gd name="connsiteX12-3277" fmla="*/ 822952 w 2085501"/>
                  <a:gd name="connsiteY12-3278" fmla="*/ 2167002 h 2561350"/>
                  <a:gd name="connsiteX13-3279" fmla="*/ 130027 w 2085501"/>
                  <a:gd name="connsiteY13-3280" fmla="*/ 2200159 h 2561350"/>
                  <a:gd name="connsiteX14-3281" fmla="*/ 1050 w 2085501"/>
                  <a:gd name="connsiteY14-3282" fmla="*/ 1657531 h 2561350"/>
                  <a:gd name="connsiteX15-3283" fmla="*/ 271446 w 2085501"/>
                  <a:gd name="connsiteY15-3284" fmla="*/ 1561668 h 2561350"/>
                  <a:gd name="connsiteX16-3285" fmla="*/ 249172 w 2085501"/>
                  <a:gd name="connsiteY16-3286" fmla="*/ 1045298 h 2561350"/>
                  <a:gd name="connsiteX17-3287" fmla="*/ 8510 w 2085501"/>
                  <a:gd name="connsiteY17-3288" fmla="*/ 1018431 h 2561350"/>
                  <a:gd name="connsiteX18-3289" fmla="*/ 110133 w 2085501"/>
                  <a:gd name="connsiteY18-3290" fmla="*/ 382371 h 2561350"/>
                  <a:gd name="connsiteX19-3291" fmla="*/ 827923 w 2085501"/>
                  <a:gd name="connsiteY19-3292" fmla="*/ 389002 h 2561350"/>
                  <a:gd name="connsiteX20-3293" fmla="*/ 793019 w 2085501"/>
                  <a:gd name="connsiteY20-3294" fmla="*/ 283670 h 2561350"/>
                  <a:gd name="connsiteX21-3295" fmla="*/ 1028762 w 2085501"/>
                  <a:gd name="connsiteY21-3296" fmla="*/ 3 h 2561350"/>
                  <a:gd name="connsiteX0-3297" fmla="*/ 1028762 w 2081039"/>
                  <a:gd name="connsiteY0-3298" fmla="*/ 3 h 2561350"/>
                  <a:gd name="connsiteX1-3299" fmla="*/ 1243075 w 2081039"/>
                  <a:gd name="connsiteY1-3300" fmla="*/ 286050 h 2561350"/>
                  <a:gd name="connsiteX2-3301" fmla="*/ 1220939 w 2081039"/>
                  <a:gd name="connsiteY2-3302" fmla="*/ 389002 h 2561350"/>
                  <a:gd name="connsiteX3-3303" fmla="*/ 1972227 w 2081039"/>
                  <a:gd name="connsiteY3-3304" fmla="*/ 369108 h 2561350"/>
                  <a:gd name="connsiteX4-3305" fmla="*/ 1863015 w 2081039"/>
                  <a:gd name="connsiteY4-3306" fmla="*/ 1037347 h 2561350"/>
                  <a:gd name="connsiteX5-3307" fmla="*/ 1847373 w 2081039"/>
                  <a:gd name="connsiteY5-3308" fmla="*/ 1520560 h 2561350"/>
                  <a:gd name="connsiteX6-3309" fmla="*/ 1998753 w 2081039"/>
                  <a:gd name="connsiteY6-3310" fmla="*/ 1456260 h 2561350"/>
                  <a:gd name="connsiteX7-3311" fmla="*/ 1952333 w 2081039"/>
                  <a:gd name="connsiteY7-3312" fmla="*/ 2180265 h 2561350"/>
                  <a:gd name="connsiteX8-3313" fmla="*/ 1223202 w 2081039"/>
                  <a:gd name="connsiteY8-3314" fmla="*/ 2167002 h 2561350"/>
                  <a:gd name="connsiteX9-3315" fmla="*/ 1243075 w 2081039"/>
                  <a:gd name="connsiteY9-3316" fmla="*/ 2275300 h 2561350"/>
                  <a:gd name="connsiteX10-3317" fmla="*/ 793019 w 2081039"/>
                  <a:gd name="connsiteY10-3318" fmla="*/ 2277680 h 2561350"/>
                  <a:gd name="connsiteX11-3319" fmla="*/ 822952 w 2081039"/>
                  <a:gd name="connsiteY11-3320" fmla="*/ 2167002 h 2561350"/>
                  <a:gd name="connsiteX12-3321" fmla="*/ 130027 w 2081039"/>
                  <a:gd name="connsiteY12-3322" fmla="*/ 2200159 h 2561350"/>
                  <a:gd name="connsiteX13-3323" fmla="*/ 1050 w 2081039"/>
                  <a:gd name="connsiteY13-3324" fmla="*/ 1657531 h 2561350"/>
                  <a:gd name="connsiteX14-3325" fmla="*/ 271446 w 2081039"/>
                  <a:gd name="connsiteY14-3326" fmla="*/ 1561668 h 2561350"/>
                  <a:gd name="connsiteX15-3327" fmla="*/ 249172 w 2081039"/>
                  <a:gd name="connsiteY15-3328" fmla="*/ 1045298 h 2561350"/>
                  <a:gd name="connsiteX16-3329" fmla="*/ 8510 w 2081039"/>
                  <a:gd name="connsiteY16-3330" fmla="*/ 1018431 h 2561350"/>
                  <a:gd name="connsiteX17-3331" fmla="*/ 110133 w 2081039"/>
                  <a:gd name="connsiteY17-3332" fmla="*/ 382371 h 2561350"/>
                  <a:gd name="connsiteX18-3333" fmla="*/ 827923 w 2081039"/>
                  <a:gd name="connsiteY18-3334" fmla="*/ 389002 h 2561350"/>
                  <a:gd name="connsiteX19-3335" fmla="*/ 793019 w 2081039"/>
                  <a:gd name="connsiteY19-3336" fmla="*/ 283670 h 2561350"/>
                  <a:gd name="connsiteX20-3337" fmla="*/ 1028762 w 2081039"/>
                  <a:gd name="connsiteY20-3338" fmla="*/ 3 h 2561350"/>
                  <a:gd name="connsiteX0-3339" fmla="*/ 1028762 w 2081039"/>
                  <a:gd name="connsiteY0-3340" fmla="*/ 3 h 2561350"/>
                  <a:gd name="connsiteX1-3341" fmla="*/ 1243075 w 2081039"/>
                  <a:gd name="connsiteY1-3342" fmla="*/ 286050 h 2561350"/>
                  <a:gd name="connsiteX2-3343" fmla="*/ 1220939 w 2081039"/>
                  <a:gd name="connsiteY2-3344" fmla="*/ 389002 h 2561350"/>
                  <a:gd name="connsiteX3-3345" fmla="*/ 1972227 w 2081039"/>
                  <a:gd name="connsiteY3-3346" fmla="*/ 369108 h 2561350"/>
                  <a:gd name="connsiteX4-3347" fmla="*/ 1933270 w 2081039"/>
                  <a:gd name="connsiteY4-3348" fmla="*/ 764780 h 2561350"/>
                  <a:gd name="connsiteX5-3349" fmla="*/ 1863015 w 2081039"/>
                  <a:gd name="connsiteY5-3350" fmla="*/ 1037347 h 2561350"/>
                  <a:gd name="connsiteX6-3351" fmla="*/ 1847373 w 2081039"/>
                  <a:gd name="connsiteY6-3352" fmla="*/ 1520560 h 2561350"/>
                  <a:gd name="connsiteX7-3353" fmla="*/ 1998753 w 2081039"/>
                  <a:gd name="connsiteY7-3354" fmla="*/ 1456260 h 2561350"/>
                  <a:gd name="connsiteX8-3355" fmla="*/ 1952333 w 2081039"/>
                  <a:gd name="connsiteY8-3356" fmla="*/ 2180265 h 2561350"/>
                  <a:gd name="connsiteX9-3357" fmla="*/ 1223202 w 2081039"/>
                  <a:gd name="connsiteY9-3358" fmla="*/ 2167002 h 2561350"/>
                  <a:gd name="connsiteX10-3359" fmla="*/ 1243075 w 2081039"/>
                  <a:gd name="connsiteY10-3360" fmla="*/ 2275300 h 2561350"/>
                  <a:gd name="connsiteX11-3361" fmla="*/ 793019 w 2081039"/>
                  <a:gd name="connsiteY11-3362" fmla="*/ 2277680 h 2561350"/>
                  <a:gd name="connsiteX12-3363" fmla="*/ 822952 w 2081039"/>
                  <a:gd name="connsiteY12-3364" fmla="*/ 2167002 h 2561350"/>
                  <a:gd name="connsiteX13-3365" fmla="*/ 130027 w 2081039"/>
                  <a:gd name="connsiteY13-3366" fmla="*/ 2200159 h 2561350"/>
                  <a:gd name="connsiteX14-3367" fmla="*/ 1050 w 2081039"/>
                  <a:gd name="connsiteY14-3368" fmla="*/ 1657531 h 2561350"/>
                  <a:gd name="connsiteX15-3369" fmla="*/ 271446 w 2081039"/>
                  <a:gd name="connsiteY15-3370" fmla="*/ 1561668 h 2561350"/>
                  <a:gd name="connsiteX16-3371" fmla="*/ 249172 w 2081039"/>
                  <a:gd name="connsiteY16-3372" fmla="*/ 1045298 h 2561350"/>
                  <a:gd name="connsiteX17-3373" fmla="*/ 8510 w 2081039"/>
                  <a:gd name="connsiteY17-3374" fmla="*/ 1018431 h 2561350"/>
                  <a:gd name="connsiteX18-3375" fmla="*/ 110133 w 2081039"/>
                  <a:gd name="connsiteY18-3376" fmla="*/ 382371 h 2561350"/>
                  <a:gd name="connsiteX19-3377" fmla="*/ 827923 w 2081039"/>
                  <a:gd name="connsiteY19-3378" fmla="*/ 389002 h 2561350"/>
                  <a:gd name="connsiteX20-3379" fmla="*/ 793019 w 2081039"/>
                  <a:gd name="connsiteY20-3380" fmla="*/ 283670 h 2561350"/>
                  <a:gd name="connsiteX21-3381" fmla="*/ 1028762 w 2081039"/>
                  <a:gd name="connsiteY21-3382" fmla="*/ 3 h 2561350"/>
                  <a:gd name="connsiteX0-3383" fmla="*/ 1028762 w 2081039"/>
                  <a:gd name="connsiteY0-3384" fmla="*/ 3 h 2561350"/>
                  <a:gd name="connsiteX1-3385" fmla="*/ 1243075 w 2081039"/>
                  <a:gd name="connsiteY1-3386" fmla="*/ 286050 h 2561350"/>
                  <a:gd name="connsiteX2-3387" fmla="*/ 1220939 w 2081039"/>
                  <a:gd name="connsiteY2-3388" fmla="*/ 389002 h 2561350"/>
                  <a:gd name="connsiteX3-3389" fmla="*/ 1972227 w 2081039"/>
                  <a:gd name="connsiteY3-3390" fmla="*/ 369108 h 2561350"/>
                  <a:gd name="connsiteX4-3391" fmla="*/ 2067556 w 2081039"/>
                  <a:gd name="connsiteY4-3392" fmla="*/ 961234 h 2561350"/>
                  <a:gd name="connsiteX5-3393" fmla="*/ 1863015 w 2081039"/>
                  <a:gd name="connsiteY5-3394" fmla="*/ 1037347 h 2561350"/>
                  <a:gd name="connsiteX6-3395" fmla="*/ 1847373 w 2081039"/>
                  <a:gd name="connsiteY6-3396" fmla="*/ 1520560 h 2561350"/>
                  <a:gd name="connsiteX7-3397" fmla="*/ 1998753 w 2081039"/>
                  <a:gd name="connsiteY7-3398" fmla="*/ 1456260 h 2561350"/>
                  <a:gd name="connsiteX8-3399" fmla="*/ 1952333 w 2081039"/>
                  <a:gd name="connsiteY8-3400" fmla="*/ 2180265 h 2561350"/>
                  <a:gd name="connsiteX9-3401" fmla="*/ 1223202 w 2081039"/>
                  <a:gd name="connsiteY9-3402" fmla="*/ 2167002 h 2561350"/>
                  <a:gd name="connsiteX10-3403" fmla="*/ 1243075 w 2081039"/>
                  <a:gd name="connsiteY10-3404" fmla="*/ 2275300 h 2561350"/>
                  <a:gd name="connsiteX11-3405" fmla="*/ 793019 w 2081039"/>
                  <a:gd name="connsiteY11-3406" fmla="*/ 2277680 h 2561350"/>
                  <a:gd name="connsiteX12-3407" fmla="*/ 822952 w 2081039"/>
                  <a:gd name="connsiteY12-3408" fmla="*/ 2167002 h 2561350"/>
                  <a:gd name="connsiteX13-3409" fmla="*/ 130027 w 2081039"/>
                  <a:gd name="connsiteY13-3410" fmla="*/ 2200159 h 2561350"/>
                  <a:gd name="connsiteX14-3411" fmla="*/ 1050 w 2081039"/>
                  <a:gd name="connsiteY14-3412" fmla="*/ 1657531 h 2561350"/>
                  <a:gd name="connsiteX15-3413" fmla="*/ 271446 w 2081039"/>
                  <a:gd name="connsiteY15-3414" fmla="*/ 1561668 h 2561350"/>
                  <a:gd name="connsiteX16-3415" fmla="*/ 249172 w 2081039"/>
                  <a:gd name="connsiteY16-3416" fmla="*/ 1045298 h 2561350"/>
                  <a:gd name="connsiteX17-3417" fmla="*/ 8510 w 2081039"/>
                  <a:gd name="connsiteY17-3418" fmla="*/ 1018431 h 2561350"/>
                  <a:gd name="connsiteX18-3419" fmla="*/ 110133 w 2081039"/>
                  <a:gd name="connsiteY18-3420" fmla="*/ 382371 h 2561350"/>
                  <a:gd name="connsiteX19-3421" fmla="*/ 827923 w 2081039"/>
                  <a:gd name="connsiteY19-3422" fmla="*/ 389002 h 2561350"/>
                  <a:gd name="connsiteX20-3423" fmla="*/ 793019 w 2081039"/>
                  <a:gd name="connsiteY20-3424" fmla="*/ 283670 h 2561350"/>
                  <a:gd name="connsiteX21-3425" fmla="*/ 1028762 w 2081039"/>
                  <a:gd name="connsiteY21-3426" fmla="*/ 3 h 2561350"/>
                  <a:gd name="connsiteX0-3427" fmla="*/ 1028762 w 2081039"/>
                  <a:gd name="connsiteY0-3428" fmla="*/ 3 h 2561350"/>
                  <a:gd name="connsiteX1-3429" fmla="*/ 1243075 w 2081039"/>
                  <a:gd name="connsiteY1-3430" fmla="*/ 286050 h 2561350"/>
                  <a:gd name="connsiteX2-3431" fmla="*/ 1220939 w 2081039"/>
                  <a:gd name="connsiteY2-3432" fmla="*/ 389002 h 2561350"/>
                  <a:gd name="connsiteX3-3433" fmla="*/ 1972227 w 2081039"/>
                  <a:gd name="connsiteY3-3434" fmla="*/ 369108 h 2561350"/>
                  <a:gd name="connsiteX4-3435" fmla="*/ 2067556 w 2081039"/>
                  <a:gd name="connsiteY4-3436" fmla="*/ 961234 h 2561350"/>
                  <a:gd name="connsiteX5-3437" fmla="*/ 1863015 w 2081039"/>
                  <a:gd name="connsiteY5-3438" fmla="*/ 1037347 h 2561350"/>
                  <a:gd name="connsiteX6-3439" fmla="*/ 1847373 w 2081039"/>
                  <a:gd name="connsiteY6-3440" fmla="*/ 1520560 h 2561350"/>
                  <a:gd name="connsiteX7-3441" fmla="*/ 1998753 w 2081039"/>
                  <a:gd name="connsiteY7-3442" fmla="*/ 1456260 h 2561350"/>
                  <a:gd name="connsiteX8-3443" fmla="*/ 1952333 w 2081039"/>
                  <a:gd name="connsiteY8-3444" fmla="*/ 2180265 h 2561350"/>
                  <a:gd name="connsiteX9-3445" fmla="*/ 1223202 w 2081039"/>
                  <a:gd name="connsiteY9-3446" fmla="*/ 2167002 h 2561350"/>
                  <a:gd name="connsiteX10-3447" fmla="*/ 1243075 w 2081039"/>
                  <a:gd name="connsiteY10-3448" fmla="*/ 2275300 h 2561350"/>
                  <a:gd name="connsiteX11-3449" fmla="*/ 793019 w 2081039"/>
                  <a:gd name="connsiteY11-3450" fmla="*/ 2277680 h 2561350"/>
                  <a:gd name="connsiteX12-3451" fmla="*/ 822952 w 2081039"/>
                  <a:gd name="connsiteY12-3452" fmla="*/ 2167002 h 2561350"/>
                  <a:gd name="connsiteX13-3453" fmla="*/ 130027 w 2081039"/>
                  <a:gd name="connsiteY13-3454" fmla="*/ 2200159 h 2561350"/>
                  <a:gd name="connsiteX14-3455" fmla="*/ 1050 w 2081039"/>
                  <a:gd name="connsiteY14-3456" fmla="*/ 1657531 h 2561350"/>
                  <a:gd name="connsiteX15-3457" fmla="*/ 271446 w 2081039"/>
                  <a:gd name="connsiteY15-3458" fmla="*/ 1561668 h 2561350"/>
                  <a:gd name="connsiteX16-3459" fmla="*/ 249172 w 2081039"/>
                  <a:gd name="connsiteY16-3460" fmla="*/ 1045298 h 2561350"/>
                  <a:gd name="connsiteX17-3461" fmla="*/ 8510 w 2081039"/>
                  <a:gd name="connsiteY17-3462" fmla="*/ 1018431 h 2561350"/>
                  <a:gd name="connsiteX18-3463" fmla="*/ 110133 w 2081039"/>
                  <a:gd name="connsiteY18-3464" fmla="*/ 382371 h 2561350"/>
                  <a:gd name="connsiteX19-3465" fmla="*/ 827923 w 2081039"/>
                  <a:gd name="connsiteY19-3466" fmla="*/ 389002 h 2561350"/>
                  <a:gd name="connsiteX20-3467" fmla="*/ 793019 w 2081039"/>
                  <a:gd name="connsiteY20-3468" fmla="*/ 283670 h 2561350"/>
                  <a:gd name="connsiteX21-3469" fmla="*/ 1028762 w 2081039"/>
                  <a:gd name="connsiteY21-3470" fmla="*/ 3 h 2561350"/>
                  <a:gd name="connsiteX0-3471" fmla="*/ 1028762 w 2081039"/>
                  <a:gd name="connsiteY0-3472" fmla="*/ 3 h 2561350"/>
                  <a:gd name="connsiteX1-3473" fmla="*/ 1243075 w 2081039"/>
                  <a:gd name="connsiteY1-3474" fmla="*/ 286050 h 2561350"/>
                  <a:gd name="connsiteX2-3475" fmla="*/ 1220939 w 2081039"/>
                  <a:gd name="connsiteY2-3476" fmla="*/ 389002 h 2561350"/>
                  <a:gd name="connsiteX3-3477" fmla="*/ 1957307 w 2081039"/>
                  <a:gd name="connsiteY3-3478" fmla="*/ 371595 h 2561350"/>
                  <a:gd name="connsiteX4-3479" fmla="*/ 2067556 w 2081039"/>
                  <a:gd name="connsiteY4-3480" fmla="*/ 961234 h 2561350"/>
                  <a:gd name="connsiteX5-3481" fmla="*/ 1863015 w 2081039"/>
                  <a:gd name="connsiteY5-3482" fmla="*/ 1037347 h 2561350"/>
                  <a:gd name="connsiteX6-3483" fmla="*/ 1847373 w 2081039"/>
                  <a:gd name="connsiteY6-3484" fmla="*/ 1520560 h 2561350"/>
                  <a:gd name="connsiteX7-3485" fmla="*/ 1998753 w 2081039"/>
                  <a:gd name="connsiteY7-3486" fmla="*/ 1456260 h 2561350"/>
                  <a:gd name="connsiteX8-3487" fmla="*/ 1952333 w 2081039"/>
                  <a:gd name="connsiteY8-3488" fmla="*/ 2180265 h 2561350"/>
                  <a:gd name="connsiteX9-3489" fmla="*/ 1223202 w 2081039"/>
                  <a:gd name="connsiteY9-3490" fmla="*/ 2167002 h 2561350"/>
                  <a:gd name="connsiteX10-3491" fmla="*/ 1243075 w 2081039"/>
                  <a:gd name="connsiteY10-3492" fmla="*/ 2275300 h 2561350"/>
                  <a:gd name="connsiteX11-3493" fmla="*/ 793019 w 2081039"/>
                  <a:gd name="connsiteY11-3494" fmla="*/ 2277680 h 2561350"/>
                  <a:gd name="connsiteX12-3495" fmla="*/ 822952 w 2081039"/>
                  <a:gd name="connsiteY12-3496" fmla="*/ 2167002 h 2561350"/>
                  <a:gd name="connsiteX13-3497" fmla="*/ 130027 w 2081039"/>
                  <a:gd name="connsiteY13-3498" fmla="*/ 2200159 h 2561350"/>
                  <a:gd name="connsiteX14-3499" fmla="*/ 1050 w 2081039"/>
                  <a:gd name="connsiteY14-3500" fmla="*/ 1657531 h 2561350"/>
                  <a:gd name="connsiteX15-3501" fmla="*/ 271446 w 2081039"/>
                  <a:gd name="connsiteY15-3502" fmla="*/ 1561668 h 2561350"/>
                  <a:gd name="connsiteX16-3503" fmla="*/ 249172 w 2081039"/>
                  <a:gd name="connsiteY16-3504" fmla="*/ 1045298 h 2561350"/>
                  <a:gd name="connsiteX17-3505" fmla="*/ 8510 w 2081039"/>
                  <a:gd name="connsiteY17-3506" fmla="*/ 1018431 h 2561350"/>
                  <a:gd name="connsiteX18-3507" fmla="*/ 110133 w 2081039"/>
                  <a:gd name="connsiteY18-3508" fmla="*/ 382371 h 2561350"/>
                  <a:gd name="connsiteX19-3509" fmla="*/ 827923 w 2081039"/>
                  <a:gd name="connsiteY19-3510" fmla="*/ 389002 h 2561350"/>
                  <a:gd name="connsiteX20-3511" fmla="*/ 793019 w 2081039"/>
                  <a:gd name="connsiteY20-3512" fmla="*/ 283670 h 2561350"/>
                  <a:gd name="connsiteX21-3513" fmla="*/ 1028762 w 2081039"/>
                  <a:gd name="connsiteY21-3514" fmla="*/ 3 h 2561350"/>
                  <a:gd name="connsiteX0-3515" fmla="*/ 1028762 w 2081039"/>
                  <a:gd name="connsiteY0-3516" fmla="*/ 3 h 2561350"/>
                  <a:gd name="connsiteX1-3517" fmla="*/ 1243075 w 2081039"/>
                  <a:gd name="connsiteY1-3518" fmla="*/ 286050 h 2561350"/>
                  <a:gd name="connsiteX2-3519" fmla="*/ 1220939 w 2081039"/>
                  <a:gd name="connsiteY2-3520" fmla="*/ 389002 h 2561350"/>
                  <a:gd name="connsiteX3-3521" fmla="*/ 1957307 w 2081039"/>
                  <a:gd name="connsiteY3-3522" fmla="*/ 371595 h 2561350"/>
                  <a:gd name="connsiteX4-3523" fmla="*/ 2067556 w 2081039"/>
                  <a:gd name="connsiteY4-3524" fmla="*/ 961234 h 2561350"/>
                  <a:gd name="connsiteX5-3525" fmla="*/ 1863015 w 2081039"/>
                  <a:gd name="connsiteY5-3526" fmla="*/ 1037347 h 2561350"/>
                  <a:gd name="connsiteX6-3527" fmla="*/ 1847373 w 2081039"/>
                  <a:gd name="connsiteY6-3528" fmla="*/ 1520560 h 2561350"/>
                  <a:gd name="connsiteX7-3529" fmla="*/ 1998753 w 2081039"/>
                  <a:gd name="connsiteY7-3530" fmla="*/ 1456260 h 2561350"/>
                  <a:gd name="connsiteX8-3531" fmla="*/ 1952333 w 2081039"/>
                  <a:gd name="connsiteY8-3532" fmla="*/ 2180265 h 2561350"/>
                  <a:gd name="connsiteX9-3533" fmla="*/ 1223202 w 2081039"/>
                  <a:gd name="connsiteY9-3534" fmla="*/ 2167002 h 2561350"/>
                  <a:gd name="connsiteX10-3535" fmla="*/ 1243075 w 2081039"/>
                  <a:gd name="connsiteY10-3536" fmla="*/ 2275300 h 2561350"/>
                  <a:gd name="connsiteX11-3537" fmla="*/ 793019 w 2081039"/>
                  <a:gd name="connsiteY11-3538" fmla="*/ 2277680 h 2561350"/>
                  <a:gd name="connsiteX12-3539" fmla="*/ 822952 w 2081039"/>
                  <a:gd name="connsiteY12-3540" fmla="*/ 2167002 h 2561350"/>
                  <a:gd name="connsiteX13-3541" fmla="*/ 130027 w 2081039"/>
                  <a:gd name="connsiteY13-3542" fmla="*/ 2200159 h 2561350"/>
                  <a:gd name="connsiteX14-3543" fmla="*/ 1050 w 2081039"/>
                  <a:gd name="connsiteY14-3544" fmla="*/ 1657531 h 2561350"/>
                  <a:gd name="connsiteX15-3545" fmla="*/ 271446 w 2081039"/>
                  <a:gd name="connsiteY15-3546" fmla="*/ 1561668 h 2561350"/>
                  <a:gd name="connsiteX16-3547" fmla="*/ 249172 w 2081039"/>
                  <a:gd name="connsiteY16-3548" fmla="*/ 1045298 h 2561350"/>
                  <a:gd name="connsiteX17-3549" fmla="*/ 8510 w 2081039"/>
                  <a:gd name="connsiteY17-3550" fmla="*/ 1018431 h 2561350"/>
                  <a:gd name="connsiteX18-3551" fmla="*/ 110133 w 2081039"/>
                  <a:gd name="connsiteY18-3552" fmla="*/ 382371 h 2561350"/>
                  <a:gd name="connsiteX19-3553" fmla="*/ 827923 w 2081039"/>
                  <a:gd name="connsiteY19-3554" fmla="*/ 389002 h 2561350"/>
                  <a:gd name="connsiteX20-3555" fmla="*/ 793019 w 2081039"/>
                  <a:gd name="connsiteY20-3556" fmla="*/ 283670 h 2561350"/>
                  <a:gd name="connsiteX21-3557" fmla="*/ 1028762 w 2081039"/>
                  <a:gd name="connsiteY21-3558" fmla="*/ 3 h 2561350"/>
                  <a:gd name="connsiteX0-3559" fmla="*/ 1028762 w 2081039"/>
                  <a:gd name="connsiteY0-3560" fmla="*/ 3 h 2561350"/>
                  <a:gd name="connsiteX1-3561" fmla="*/ 1243075 w 2081039"/>
                  <a:gd name="connsiteY1-3562" fmla="*/ 286050 h 2561350"/>
                  <a:gd name="connsiteX2-3563" fmla="*/ 1220939 w 2081039"/>
                  <a:gd name="connsiteY2-3564" fmla="*/ 389002 h 2561350"/>
                  <a:gd name="connsiteX3-3565" fmla="*/ 1959793 w 2081039"/>
                  <a:gd name="connsiteY3-3566" fmla="*/ 361648 h 2561350"/>
                  <a:gd name="connsiteX4-3567" fmla="*/ 2067556 w 2081039"/>
                  <a:gd name="connsiteY4-3568" fmla="*/ 961234 h 2561350"/>
                  <a:gd name="connsiteX5-3569" fmla="*/ 1863015 w 2081039"/>
                  <a:gd name="connsiteY5-3570" fmla="*/ 1037347 h 2561350"/>
                  <a:gd name="connsiteX6-3571" fmla="*/ 1847373 w 2081039"/>
                  <a:gd name="connsiteY6-3572" fmla="*/ 1520560 h 2561350"/>
                  <a:gd name="connsiteX7-3573" fmla="*/ 1998753 w 2081039"/>
                  <a:gd name="connsiteY7-3574" fmla="*/ 1456260 h 2561350"/>
                  <a:gd name="connsiteX8-3575" fmla="*/ 1952333 w 2081039"/>
                  <a:gd name="connsiteY8-3576" fmla="*/ 2180265 h 2561350"/>
                  <a:gd name="connsiteX9-3577" fmla="*/ 1223202 w 2081039"/>
                  <a:gd name="connsiteY9-3578" fmla="*/ 2167002 h 2561350"/>
                  <a:gd name="connsiteX10-3579" fmla="*/ 1243075 w 2081039"/>
                  <a:gd name="connsiteY10-3580" fmla="*/ 2275300 h 2561350"/>
                  <a:gd name="connsiteX11-3581" fmla="*/ 793019 w 2081039"/>
                  <a:gd name="connsiteY11-3582" fmla="*/ 2277680 h 2561350"/>
                  <a:gd name="connsiteX12-3583" fmla="*/ 822952 w 2081039"/>
                  <a:gd name="connsiteY12-3584" fmla="*/ 2167002 h 2561350"/>
                  <a:gd name="connsiteX13-3585" fmla="*/ 130027 w 2081039"/>
                  <a:gd name="connsiteY13-3586" fmla="*/ 2200159 h 2561350"/>
                  <a:gd name="connsiteX14-3587" fmla="*/ 1050 w 2081039"/>
                  <a:gd name="connsiteY14-3588" fmla="*/ 1657531 h 2561350"/>
                  <a:gd name="connsiteX15-3589" fmla="*/ 271446 w 2081039"/>
                  <a:gd name="connsiteY15-3590" fmla="*/ 1561668 h 2561350"/>
                  <a:gd name="connsiteX16-3591" fmla="*/ 249172 w 2081039"/>
                  <a:gd name="connsiteY16-3592" fmla="*/ 1045298 h 2561350"/>
                  <a:gd name="connsiteX17-3593" fmla="*/ 8510 w 2081039"/>
                  <a:gd name="connsiteY17-3594" fmla="*/ 1018431 h 2561350"/>
                  <a:gd name="connsiteX18-3595" fmla="*/ 110133 w 2081039"/>
                  <a:gd name="connsiteY18-3596" fmla="*/ 382371 h 2561350"/>
                  <a:gd name="connsiteX19-3597" fmla="*/ 827923 w 2081039"/>
                  <a:gd name="connsiteY19-3598" fmla="*/ 389002 h 2561350"/>
                  <a:gd name="connsiteX20-3599" fmla="*/ 793019 w 2081039"/>
                  <a:gd name="connsiteY20-3600" fmla="*/ 283670 h 2561350"/>
                  <a:gd name="connsiteX21-3601" fmla="*/ 1028762 w 2081039"/>
                  <a:gd name="connsiteY21-3602" fmla="*/ 3 h 2561350"/>
                  <a:gd name="connsiteX0-3603" fmla="*/ 1028762 w 2081039"/>
                  <a:gd name="connsiteY0-3604" fmla="*/ 3 h 2561350"/>
                  <a:gd name="connsiteX1-3605" fmla="*/ 1243075 w 2081039"/>
                  <a:gd name="connsiteY1-3606" fmla="*/ 286050 h 2561350"/>
                  <a:gd name="connsiteX2-3607" fmla="*/ 1220939 w 2081039"/>
                  <a:gd name="connsiteY2-3608" fmla="*/ 389002 h 2561350"/>
                  <a:gd name="connsiteX3-3609" fmla="*/ 1959793 w 2081039"/>
                  <a:gd name="connsiteY3-3610" fmla="*/ 361648 h 2561350"/>
                  <a:gd name="connsiteX4-3611" fmla="*/ 2067556 w 2081039"/>
                  <a:gd name="connsiteY4-3612" fmla="*/ 961234 h 2561350"/>
                  <a:gd name="connsiteX5-3613" fmla="*/ 1863015 w 2081039"/>
                  <a:gd name="connsiteY5-3614" fmla="*/ 1037347 h 2561350"/>
                  <a:gd name="connsiteX6-3615" fmla="*/ 1847373 w 2081039"/>
                  <a:gd name="connsiteY6-3616" fmla="*/ 1520560 h 2561350"/>
                  <a:gd name="connsiteX7-3617" fmla="*/ 1998753 w 2081039"/>
                  <a:gd name="connsiteY7-3618" fmla="*/ 1456260 h 2561350"/>
                  <a:gd name="connsiteX8-3619" fmla="*/ 1952333 w 2081039"/>
                  <a:gd name="connsiteY8-3620" fmla="*/ 2180265 h 2561350"/>
                  <a:gd name="connsiteX9-3621" fmla="*/ 1223202 w 2081039"/>
                  <a:gd name="connsiteY9-3622" fmla="*/ 2167002 h 2561350"/>
                  <a:gd name="connsiteX10-3623" fmla="*/ 1243075 w 2081039"/>
                  <a:gd name="connsiteY10-3624" fmla="*/ 2275300 h 2561350"/>
                  <a:gd name="connsiteX11-3625" fmla="*/ 793019 w 2081039"/>
                  <a:gd name="connsiteY11-3626" fmla="*/ 2277680 h 2561350"/>
                  <a:gd name="connsiteX12-3627" fmla="*/ 822952 w 2081039"/>
                  <a:gd name="connsiteY12-3628" fmla="*/ 2167002 h 2561350"/>
                  <a:gd name="connsiteX13-3629" fmla="*/ 130027 w 2081039"/>
                  <a:gd name="connsiteY13-3630" fmla="*/ 2200159 h 2561350"/>
                  <a:gd name="connsiteX14-3631" fmla="*/ 1050 w 2081039"/>
                  <a:gd name="connsiteY14-3632" fmla="*/ 1657531 h 2561350"/>
                  <a:gd name="connsiteX15-3633" fmla="*/ 271446 w 2081039"/>
                  <a:gd name="connsiteY15-3634" fmla="*/ 1561668 h 2561350"/>
                  <a:gd name="connsiteX16-3635" fmla="*/ 249172 w 2081039"/>
                  <a:gd name="connsiteY16-3636" fmla="*/ 1045298 h 2561350"/>
                  <a:gd name="connsiteX17-3637" fmla="*/ 8510 w 2081039"/>
                  <a:gd name="connsiteY17-3638" fmla="*/ 1018431 h 2561350"/>
                  <a:gd name="connsiteX18-3639" fmla="*/ 110133 w 2081039"/>
                  <a:gd name="connsiteY18-3640" fmla="*/ 382371 h 2561350"/>
                  <a:gd name="connsiteX19-3641" fmla="*/ 827923 w 2081039"/>
                  <a:gd name="connsiteY19-3642" fmla="*/ 389002 h 2561350"/>
                  <a:gd name="connsiteX20-3643" fmla="*/ 793019 w 2081039"/>
                  <a:gd name="connsiteY20-3644" fmla="*/ 283670 h 2561350"/>
                  <a:gd name="connsiteX21-3645" fmla="*/ 1028762 w 2081039"/>
                  <a:gd name="connsiteY21-3646" fmla="*/ 3 h 2561350"/>
                  <a:gd name="connsiteX0-3647" fmla="*/ 1028762 w 2072429"/>
                  <a:gd name="connsiteY0-3648" fmla="*/ 3 h 2561350"/>
                  <a:gd name="connsiteX1-3649" fmla="*/ 1243075 w 2072429"/>
                  <a:gd name="connsiteY1-3650" fmla="*/ 286050 h 2561350"/>
                  <a:gd name="connsiteX2-3651" fmla="*/ 1220939 w 2072429"/>
                  <a:gd name="connsiteY2-3652" fmla="*/ 389002 h 2561350"/>
                  <a:gd name="connsiteX3-3653" fmla="*/ 1959793 w 2072429"/>
                  <a:gd name="connsiteY3-3654" fmla="*/ 361648 h 2561350"/>
                  <a:gd name="connsiteX4-3655" fmla="*/ 2067556 w 2072429"/>
                  <a:gd name="connsiteY4-3656" fmla="*/ 961234 h 2561350"/>
                  <a:gd name="connsiteX5-3657" fmla="*/ 1863015 w 2072429"/>
                  <a:gd name="connsiteY5-3658" fmla="*/ 1037347 h 2561350"/>
                  <a:gd name="connsiteX6-3659" fmla="*/ 1847373 w 2072429"/>
                  <a:gd name="connsiteY6-3660" fmla="*/ 1520560 h 2561350"/>
                  <a:gd name="connsiteX7-3661" fmla="*/ 1952333 w 2072429"/>
                  <a:gd name="connsiteY7-3662" fmla="*/ 2180265 h 2561350"/>
                  <a:gd name="connsiteX8-3663" fmla="*/ 1223202 w 2072429"/>
                  <a:gd name="connsiteY8-3664" fmla="*/ 2167002 h 2561350"/>
                  <a:gd name="connsiteX9-3665" fmla="*/ 1243075 w 2072429"/>
                  <a:gd name="connsiteY9-3666" fmla="*/ 2275300 h 2561350"/>
                  <a:gd name="connsiteX10-3667" fmla="*/ 793019 w 2072429"/>
                  <a:gd name="connsiteY10-3668" fmla="*/ 2277680 h 2561350"/>
                  <a:gd name="connsiteX11-3669" fmla="*/ 822952 w 2072429"/>
                  <a:gd name="connsiteY11-3670" fmla="*/ 2167002 h 2561350"/>
                  <a:gd name="connsiteX12-3671" fmla="*/ 130027 w 2072429"/>
                  <a:gd name="connsiteY12-3672" fmla="*/ 2200159 h 2561350"/>
                  <a:gd name="connsiteX13-3673" fmla="*/ 1050 w 2072429"/>
                  <a:gd name="connsiteY13-3674" fmla="*/ 1657531 h 2561350"/>
                  <a:gd name="connsiteX14-3675" fmla="*/ 271446 w 2072429"/>
                  <a:gd name="connsiteY14-3676" fmla="*/ 1561668 h 2561350"/>
                  <a:gd name="connsiteX15-3677" fmla="*/ 249172 w 2072429"/>
                  <a:gd name="connsiteY15-3678" fmla="*/ 1045298 h 2561350"/>
                  <a:gd name="connsiteX16-3679" fmla="*/ 8510 w 2072429"/>
                  <a:gd name="connsiteY16-3680" fmla="*/ 1018431 h 2561350"/>
                  <a:gd name="connsiteX17-3681" fmla="*/ 110133 w 2072429"/>
                  <a:gd name="connsiteY17-3682" fmla="*/ 382371 h 2561350"/>
                  <a:gd name="connsiteX18-3683" fmla="*/ 827923 w 2072429"/>
                  <a:gd name="connsiteY18-3684" fmla="*/ 389002 h 2561350"/>
                  <a:gd name="connsiteX19-3685" fmla="*/ 793019 w 2072429"/>
                  <a:gd name="connsiteY19-3686" fmla="*/ 283670 h 2561350"/>
                  <a:gd name="connsiteX20-3687" fmla="*/ 1028762 w 2072429"/>
                  <a:gd name="connsiteY20-3688" fmla="*/ 3 h 2561350"/>
                  <a:gd name="connsiteX0-3689" fmla="*/ 1028762 w 2072429"/>
                  <a:gd name="connsiteY0-3690" fmla="*/ 3 h 2561350"/>
                  <a:gd name="connsiteX1-3691" fmla="*/ 1243075 w 2072429"/>
                  <a:gd name="connsiteY1-3692" fmla="*/ 286050 h 2561350"/>
                  <a:gd name="connsiteX2-3693" fmla="*/ 1220939 w 2072429"/>
                  <a:gd name="connsiteY2-3694" fmla="*/ 389002 h 2561350"/>
                  <a:gd name="connsiteX3-3695" fmla="*/ 1959793 w 2072429"/>
                  <a:gd name="connsiteY3-3696" fmla="*/ 361648 h 2561350"/>
                  <a:gd name="connsiteX4-3697" fmla="*/ 2067556 w 2072429"/>
                  <a:gd name="connsiteY4-3698" fmla="*/ 961234 h 2561350"/>
                  <a:gd name="connsiteX5-3699" fmla="*/ 1863015 w 2072429"/>
                  <a:gd name="connsiteY5-3700" fmla="*/ 1037347 h 2561350"/>
                  <a:gd name="connsiteX6-3701" fmla="*/ 1847373 w 2072429"/>
                  <a:gd name="connsiteY6-3702" fmla="*/ 1520560 h 2561350"/>
                  <a:gd name="connsiteX7-3703" fmla="*/ 1890996 w 2072429"/>
                  <a:gd name="connsiteY7-3704" fmla="*/ 1722186 h 2561350"/>
                  <a:gd name="connsiteX8-3705" fmla="*/ 1952333 w 2072429"/>
                  <a:gd name="connsiteY8-3706" fmla="*/ 2180265 h 2561350"/>
                  <a:gd name="connsiteX9-3707" fmla="*/ 1223202 w 2072429"/>
                  <a:gd name="connsiteY9-3708" fmla="*/ 2167002 h 2561350"/>
                  <a:gd name="connsiteX10-3709" fmla="*/ 1243075 w 2072429"/>
                  <a:gd name="connsiteY10-3710" fmla="*/ 2275300 h 2561350"/>
                  <a:gd name="connsiteX11-3711" fmla="*/ 793019 w 2072429"/>
                  <a:gd name="connsiteY11-3712" fmla="*/ 2277680 h 2561350"/>
                  <a:gd name="connsiteX12-3713" fmla="*/ 822952 w 2072429"/>
                  <a:gd name="connsiteY12-3714" fmla="*/ 2167002 h 2561350"/>
                  <a:gd name="connsiteX13-3715" fmla="*/ 130027 w 2072429"/>
                  <a:gd name="connsiteY13-3716" fmla="*/ 2200159 h 2561350"/>
                  <a:gd name="connsiteX14-3717" fmla="*/ 1050 w 2072429"/>
                  <a:gd name="connsiteY14-3718" fmla="*/ 1657531 h 2561350"/>
                  <a:gd name="connsiteX15-3719" fmla="*/ 271446 w 2072429"/>
                  <a:gd name="connsiteY15-3720" fmla="*/ 1561668 h 2561350"/>
                  <a:gd name="connsiteX16-3721" fmla="*/ 249172 w 2072429"/>
                  <a:gd name="connsiteY16-3722" fmla="*/ 1045298 h 2561350"/>
                  <a:gd name="connsiteX17-3723" fmla="*/ 8510 w 2072429"/>
                  <a:gd name="connsiteY17-3724" fmla="*/ 1018431 h 2561350"/>
                  <a:gd name="connsiteX18-3725" fmla="*/ 110133 w 2072429"/>
                  <a:gd name="connsiteY18-3726" fmla="*/ 382371 h 2561350"/>
                  <a:gd name="connsiteX19-3727" fmla="*/ 827923 w 2072429"/>
                  <a:gd name="connsiteY19-3728" fmla="*/ 389002 h 2561350"/>
                  <a:gd name="connsiteX20-3729" fmla="*/ 793019 w 2072429"/>
                  <a:gd name="connsiteY20-3730" fmla="*/ 283670 h 2561350"/>
                  <a:gd name="connsiteX21-3731" fmla="*/ 1028762 w 2072429"/>
                  <a:gd name="connsiteY21-3732" fmla="*/ 3 h 2561350"/>
                  <a:gd name="connsiteX0-3733" fmla="*/ 1028762 w 2072429"/>
                  <a:gd name="connsiteY0-3734" fmla="*/ 3 h 2561350"/>
                  <a:gd name="connsiteX1-3735" fmla="*/ 1243075 w 2072429"/>
                  <a:gd name="connsiteY1-3736" fmla="*/ 286050 h 2561350"/>
                  <a:gd name="connsiteX2-3737" fmla="*/ 1220939 w 2072429"/>
                  <a:gd name="connsiteY2-3738" fmla="*/ 389002 h 2561350"/>
                  <a:gd name="connsiteX3-3739" fmla="*/ 1959793 w 2072429"/>
                  <a:gd name="connsiteY3-3740" fmla="*/ 361648 h 2561350"/>
                  <a:gd name="connsiteX4-3741" fmla="*/ 2067556 w 2072429"/>
                  <a:gd name="connsiteY4-3742" fmla="*/ 961234 h 2561350"/>
                  <a:gd name="connsiteX5-3743" fmla="*/ 1863015 w 2072429"/>
                  <a:gd name="connsiteY5-3744" fmla="*/ 1037347 h 2561350"/>
                  <a:gd name="connsiteX6-3745" fmla="*/ 1847373 w 2072429"/>
                  <a:gd name="connsiteY6-3746" fmla="*/ 1520560 h 2561350"/>
                  <a:gd name="connsiteX7-3747" fmla="*/ 2065070 w 2072429"/>
                  <a:gd name="connsiteY7-3748" fmla="*/ 1597847 h 2561350"/>
                  <a:gd name="connsiteX8-3749" fmla="*/ 1952333 w 2072429"/>
                  <a:gd name="connsiteY8-3750" fmla="*/ 2180265 h 2561350"/>
                  <a:gd name="connsiteX9-3751" fmla="*/ 1223202 w 2072429"/>
                  <a:gd name="connsiteY9-3752" fmla="*/ 2167002 h 2561350"/>
                  <a:gd name="connsiteX10-3753" fmla="*/ 1243075 w 2072429"/>
                  <a:gd name="connsiteY10-3754" fmla="*/ 2275300 h 2561350"/>
                  <a:gd name="connsiteX11-3755" fmla="*/ 793019 w 2072429"/>
                  <a:gd name="connsiteY11-3756" fmla="*/ 2277680 h 2561350"/>
                  <a:gd name="connsiteX12-3757" fmla="*/ 822952 w 2072429"/>
                  <a:gd name="connsiteY12-3758" fmla="*/ 2167002 h 2561350"/>
                  <a:gd name="connsiteX13-3759" fmla="*/ 130027 w 2072429"/>
                  <a:gd name="connsiteY13-3760" fmla="*/ 2200159 h 2561350"/>
                  <a:gd name="connsiteX14-3761" fmla="*/ 1050 w 2072429"/>
                  <a:gd name="connsiteY14-3762" fmla="*/ 1657531 h 2561350"/>
                  <a:gd name="connsiteX15-3763" fmla="*/ 271446 w 2072429"/>
                  <a:gd name="connsiteY15-3764" fmla="*/ 1561668 h 2561350"/>
                  <a:gd name="connsiteX16-3765" fmla="*/ 249172 w 2072429"/>
                  <a:gd name="connsiteY16-3766" fmla="*/ 1045298 h 2561350"/>
                  <a:gd name="connsiteX17-3767" fmla="*/ 8510 w 2072429"/>
                  <a:gd name="connsiteY17-3768" fmla="*/ 1018431 h 2561350"/>
                  <a:gd name="connsiteX18-3769" fmla="*/ 110133 w 2072429"/>
                  <a:gd name="connsiteY18-3770" fmla="*/ 382371 h 2561350"/>
                  <a:gd name="connsiteX19-3771" fmla="*/ 827923 w 2072429"/>
                  <a:gd name="connsiteY19-3772" fmla="*/ 389002 h 2561350"/>
                  <a:gd name="connsiteX20-3773" fmla="*/ 793019 w 2072429"/>
                  <a:gd name="connsiteY20-3774" fmla="*/ 283670 h 2561350"/>
                  <a:gd name="connsiteX21-3775" fmla="*/ 1028762 w 2072429"/>
                  <a:gd name="connsiteY21-3776" fmla="*/ 3 h 2561350"/>
                  <a:gd name="connsiteX0-3777" fmla="*/ 1028762 w 2072429"/>
                  <a:gd name="connsiteY0-3778" fmla="*/ 3 h 2561350"/>
                  <a:gd name="connsiteX1-3779" fmla="*/ 1243075 w 2072429"/>
                  <a:gd name="connsiteY1-3780" fmla="*/ 286050 h 2561350"/>
                  <a:gd name="connsiteX2-3781" fmla="*/ 1220939 w 2072429"/>
                  <a:gd name="connsiteY2-3782" fmla="*/ 389002 h 2561350"/>
                  <a:gd name="connsiteX3-3783" fmla="*/ 1959793 w 2072429"/>
                  <a:gd name="connsiteY3-3784" fmla="*/ 361648 h 2561350"/>
                  <a:gd name="connsiteX4-3785" fmla="*/ 2067556 w 2072429"/>
                  <a:gd name="connsiteY4-3786" fmla="*/ 961234 h 2561350"/>
                  <a:gd name="connsiteX5-3787" fmla="*/ 1863015 w 2072429"/>
                  <a:gd name="connsiteY5-3788" fmla="*/ 1037347 h 2561350"/>
                  <a:gd name="connsiteX6-3789" fmla="*/ 1847373 w 2072429"/>
                  <a:gd name="connsiteY6-3790" fmla="*/ 1520560 h 2561350"/>
                  <a:gd name="connsiteX7-3791" fmla="*/ 2065070 w 2072429"/>
                  <a:gd name="connsiteY7-3792" fmla="*/ 1597847 h 2561350"/>
                  <a:gd name="connsiteX8-3793" fmla="*/ 1952333 w 2072429"/>
                  <a:gd name="connsiteY8-3794" fmla="*/ 2180265 h 2561350"/>
                  <a:gd name="connsiteX9-3795" fmla="*/ 1223202 w 2072429"/>
                  <a:gd name="connsiteY9-3796" fmla="*/ 2167002 h 2561350"/>
                  <a:gd name="connsiteX10-3797" fmla="*/ 1243075 w 2072429"/>
                  <a:gd name="connsiteY10-3798" fmla="*/ 2275300 h 2561350"/>
                  <a:gd name="connsiteX11-3799" fmla="*/ 793019 w 2072429"/>
                  <a:gd name="connsiteY11-3800" fmla="*/ 2277680 h 2561350"/>
                  <a:gd name="connsiteX12-3801" fmla="*/ 822952 w 2072429"/>
                  <a:gd name="connsiteY12-3802" fmla="*/ 2167002 h 2561350"/>
                  <a:gd name="connsiteX13-3803" fmla="*/ 130027 w 2072429"/>
                  <a:gd name="connsiteY13-3804" fmla="*/ 2200159 h 2561350"/>
                  <a:gd name="connsiteX14-3805" fmla="*/ 1050 w 2072429"/>
                  <a:gd name="connsiteY14-3806" fmla="*/ 1657531 h 2561350"/>
                  <a:gd name="connsiteX15-3807" fmla="*/ 271446 w 2072429"/>
                  <a:gd name="connsiteY15-3808" fmla="*/ 1561668 h 2561350"/>
                  <a:gd name="connsiteX16-3809" fmla="*/ 249172 w 2072429"/>
                  <a:gd name="connsiteY16-3810" fmla="*/ 1045298 h 2561350"/>
                  <a:gd name="connsiteX17-3811" fmla="*/ 8510 w 2072429"/>
                  <a:gd name="connsiteY17-3812" fmla="*/ 1018431 h 2561350"/>
                  <a:gd name="connsiteX18-3813" fmla="*/ 110133 w 2072429"/>
                  <a:gd name="connsiteY18-3814" fmla="*/ 382371 h 2561350"/>
                  <a:gd name="connsiteX19-3815" fmla="*/ 827923 w 2072429"/>
                  <a:gd name="connsiteY19-3816" fmla="*/ 389002 h 2561350"/>
                  <a:gd name="connsiteX20-3817" fmla="*/ 793019 w 2072429"/>
                  <a:gd name="connsiteY20-3818" fmla="*/ 283670 h 2561350"/>
                  <a:gd name="connsiteX21-3819" fmla="*/ 1028762 w 2072429"/>
                  <a:gd name="connsiteY21-3820" fmla="*/ 3 h 2561350"/>
                  <a:gd name="connsiteX0-3821" fmla="*/ 1028762 w 2072429"/>
                  <a:gd name="connsiteY0-3822" fmla="*/ 3 h 2561350"/>
                  <a:gd name="connsiteX1-3823" fmla="*/ 1243075 w 2072429"/>
                  <a:gd name="connsiteY1-3824" fmla="*/ 286050 h 2561350"/>
                  <a:gd name="connsiteX2-3825" fmla="*/ 1220939 w 2072429"/>
                  <a:gd name="connsiteY2-3826" fmla="*/ 389002 h 2561350"/>
                  <a:gd name="connsiteX3-3827" fmla="*/ 1959793 w 2072429"/>
                  <a:gd name="connsiteY3-3828" fmla="*/ 361648 h 2561350"/>
                  <a:gd name="connsiteX4-3829" fmla="*/ 2067556 w 2072429"/>
                  <a:gd name="connsiteY4-3830" fmla="*/ 961234 h 2561350"/>
                  <a:gd name="connsiteX5-3831" fmla="*/ 1863015 w 2072429"/>
                  <a:gd name="connsiteY5-3832" fmla="*/ 1037347 h 2561350"/>
                  <a:gd name="connsiteX6-3833" fmla="*/ 1847373 w 2072429"/>
                  <a:gd name="connsiteY6-3834" fmla="*/ 1520560 h 2561350"/>
                  <a:gd name="connsiteX7-3835" fmla="*/ 2065070 w 2072429"/>
                  <a:gd name="connsiteY7-3836" fmla="*/ 1597847 h 2561350"/>
                  <a:gd name="connsiteX8-3837" fmla="*/ 1952333 w 2072429"/>
                  <a:gd name="connsiteY8-3838" fmla="*/ 2180265 h 2561350"/>
                  <a:gd name="connsiteX9-3839" fmla="*/ 1223202 w 2072429"/>
                  <a:gd name="connsiteY9-3840" fmla="*/ 2167002 h 2561350"/>
                  <a:gd name="connsiteX10-3841" fmla="*/ 1243075 w 2072429"/>
                  <a:gd name="connsiteY10-3842" fmla="*/ 2275300 h 2561350"/>
                  <a:gd name="connsiteX11-3843" fmla="*/ 793019 w 2072429"/>
                  <a:gd name="connsiteY11-3844" fmla="*/ 2277680 h 2561350"/>
                  <a:gd name="connsiteX12-3845" fmla="*/ 822952 w 2072429"/>
                  <a:gd name="connsiteY12-3846" fmla="*/ 2167002 h 2561350"/>
                  <a:gd name="connsiteX13-3847" fmla="*/ 130027 w 2072429"/>
                  <a:gd name="connsiteY13-3848" fmla="*/ 2200159 h 2561350"/>
                  <a:gd name="connsiteX14-3849" fmla="*/ 1050 w 2072429"/>
                  <a:gd name="connsiteY14-3850" fmla="*/ 1657531 h 2561350"/>
                  <a:gd name="connsiteX15-3851" fmla="*/ 271446 w 2072429"/>
                  <a:gd name="connsiteY15-3852" fmla="*/ 1561668 h 2561350"/>
                  <a:gd name="connsiteX16-3853" fmla="*/ 249172 w 2072429"/>
                  <a:gd name="connsiteY16-3854" fmla="*/ 1045298 h 2561350"/>
                  <a:gd name="connsiteX17-3855" fmla="*/ 8510 w 2072429"/>
                  <a:gd name="connsiteY17-3856" fmla="*/ 1018431 h 2561350"/>
                  <a:gd name="connsiteX18-3857" fmla="*/ 110133 w 2072429"/>
                  <a:gd name="connsiteY18-3858" fmla="*/ 382371 h 2561350"/>
                  <a:gd name="connsiteX19-3859" fmla="*/ 827923 w 2072429"/>
                  <a:gd name="connsiteY19-3860" fmla="*/ 389002 h 2561350"/>
                  <a:gd name="connsiteX20-3861" fmla="*/ 793019 w 2072429"/>
                  <a:gd name="connsiteY20-3862" fmla="*/ 283670 h 2561350"/>
                  <a:gd name="connsiteX21-3863" fmla="*/ 1028762 w 2072429"/>
                  <a:gd name="connsiteY21-3864" fmla="*/ 3 h 2561350"/>
                  <a:gd name="connsiteX0-3865" fmla="*/ 1028762 w 2072429"/>
                  <a:gd name="connsiteY0-3866" fmla="*/ 3 h 2561350"/>
                  <a:gd name="connsiteX1-3867" fmla="*/ 1243075 w 2072429"/>
                  <a:gd name="connsiteY1-3868" fmla="*/ 286050 h 2561350"/>
                  <a:gd name="connsiteX2-3869" fmla="*/ 1220939 w 2072429"/>
                  <a:gd name="connsiteY2-3870" fmla="*/ 389002 h 2561350"/>
                  <a:gd name="connsiteX3-3871" fmla="*/ 1959793 w 2072429"/>
                  <a:gd name="connsiteY3-3872" fmla="*/ 361648 h 2561350"/>
                  <a:gd name="connsiteX4-3873" fmla="*/ 2067556 w 2072429"/>
                  <a:gd name="connsiteY4-3874" fmla="*/ 961234 h 2561350"/>
                  <a:gd name="connsiteX5-3875" fmla="*/ 1863015 w 2072429"/>
                  <a:gd name="connsiteY5-3876" fmla="*/ 1037347 h 2561350"/>
                  <a:gd name="connsiteX6-3877" fmla="*/ 1847373 w 2072429"/>
                  <a:gd name="connsiteY6-3878" fmla="*/ 1535481 h 2561350"/>
                  <a:gd name="connsiteX7-3879" fmla="*/ 2065070 w 2072429"/>
                  <a:gd name="connsiteY7-3880" fmla="*/ 1597847 h 2561350"/>
                  <a:gd name="connsiteX8-3881" fmla="*/ 1952333 w 2072429"/>
                  <a:gd name="connsiteY8-3882" fmla="*/ 2180265 h 2561350"/>
                  <a:gd name="connsiteX9-3883" fmla="*/ 1223202 w 2072429"/>
                  <a:gd name="connsiteY9-3884" fmla="*/ 2167002 h 2561350"/>
                  <a:gd name="connsiteX10-3885" fmla="*/ 1243075 w 2072429"/>
                  <a:gd name="connsiteY10-3886" fmla="*/ 2275300 h 2561350"/>
                  <a:gd name="connsiteX11-3887" fmla="*/ 793019 w 2072429"/>
                  <a:gd name="connsiteY11-3888" fmla="*/ 2277680 h 2561350"/>
                  <a:gd name="connsiteX12-3889" fmla="*/ 822952 w 2072429"/>
                  <a:gd name="connsiteY12-3890" fmla="*/ 2167002 h 2561350"/>
                  <a:gd name="connsiteX13-3891" fmla="*/ 130027 w 2072429"/>
                  <a:gd name="connsiteY13-3892" fmla="*/ 2200159 h 2561350"/>
                  <a:gd name="connsiteX14-3893" fmla="*/ 1050 w 2072429"/>
                  <a:gd name="connsiteY14-3894" fmla="*/ 1657531 h 2561350"/>
                  <a:gd name="connsiteX15-3895" fmla="*/ 271446 w 2072429"/>
                  <a:gd name="connsiteY15-3896" fmla="*/ 1561668 h 2561350"/>
                  <a:gd name="connsiteX16-3897" fmla="*/ 249172 w 2072429"/>
                  <a:gd name="connsiteY16-3898" fmla="*/ 1045298 h 2561350"/>
                  <a:gd name="connsiteX17-3899" fmla="*/ 8510 w 2072429"/>
                  <a:gd name="connsiteY17-3900" fmla="*/ 1018431 h 2561350"/>
                  <a:gd name="connsiteX18-3901" fmla="*/ 110133 w 2072429"/>
                  <a:gd name="connsiteY18-3902" fmla="*/ 382371 h 2561350"/>
                  <a:gd name="connsiteX19-3903" fmla="*/ 827923 w 2072429"/>
                  <a:gd name="connsiteY19-3904" fmla="*/ 389002 h 2561350"/>
                  <a:gd name="connsiteX20-3905" fmla="*/ 793019 w 2072429"/>
                  <a:gd name="connsiteY20-3906" fmla="*/ 283670 h 2561350"/>
                  <a:gd name="connsiteX21-3907" fmla="*/ 1028762 w 2072429"/>
                  <a:gd name="connsiteY21-3908" fmla="*/ 3 h 2561350"/>
                  <a:gd name="connsiteX0-3909" fmla="*/ 1028762 w 2072429"/>
                  <a:gd name="connsiteY0-3910" fmla="*/ 3 h 2561350"/>
                  <a:gd name="connsiteX1-3911" fmla="*/ 1243075 w 2072429"/>
                  <a:gd name="connsiteY1-3912" fmla="*/ 286050 h 2561350"/>
                  <a:gd name="connsiteX2-3913" fmla="*/ 1220939 w 2072429"/>
                  <a:gd name="connsiteY2-3914" fmla="*/ 389002 h 2561350"/>
                  <a:gd name="connsiteX3-3915" fmla="*/ 1959793 w 2072429"/>
                  <a:gd name="connsiteY3-3916" fmla="*/ 361648 h 2561350"/>
                  <a:gd name="connsiteX4-3917" fmla="*/ 2067556 w 2072429"/>
                  <a:gd name="connsiteY4-3918" fmla="*/ 961234 h 2561350"/>
                  <a:gd name="connsiteX5-3919" fmla="*/ 1863015 w 2072429"/>
                  <a:gd name="connsiteY5-3920" fmla="*/ 1037347 h 2561350"/>
                  <a:gd name="connsiteX6-3921" fmla="*/ 1847373 w 2072429"/>
                  <a:gd name="connsiteY6-3922" fmla="*/ 1535481 h 2561350"/>
                  <a:gd name="connsiteX7-3923" fmla="*/ 2065070 w 2072429"/>
                  <a:gd name="connsiteY7-3924" fmla="*/ 1597847 h 2561350"/>
                  <a:gd name="connsiteX8-3925" fmla="*/ 1952333 w 2072429"/>
                  <a:gd name="connsiteY8-3926" fmla="*/ 2180265 h 2561350"/>
                  <a:gd name="connsiteX9-3927" fmla="*/ 1223202 w 2072429"/>
                  <a:gd name="connsiteY9-3928" fmla="*/ 2167002 h 2561350"/>
                  <a:gd name="connsiteX10-3929" fmla="*/ 1243075 w 2072429"/>
                  <a:gd name="connsiteY10-3930" fmla="*/ 2275300 h 2561350"/>
                  <a:gd name="connsiteX11-3931" fmla="*/ 793019 w 2072429"/>
                  <a:gd name="connsiteY11-3932" fmla="*/ 2277680 h 2561350"/>
                  <a:gd name="connsiteX12-3933" fmla="*/ 822952 w 2072429"/>
                  <a:gd name="connsiteY12-3934" fmla="*/ 2167002 h 2561350"/>
                  <a:gd name="connsiteX13-3935" fmla="*/ 130027 w 2072429"/>
                  <a:gd name="connsiteY13-3936" fmla="*/ 2200159 h 2561350"/>
                  <a:gd name="connsiteX14-3937" fmla="*/ 1050 w 2072429"/>
                  <a:gd name="connsiteY14-3938" fmla="*/ 1657531 h 2561350"/>
                  <a:gd name="connsiteX15-3939" fmla="*/ 271446 w 2072429"/>
                  <a:gd name="connsiteY15-3940" fmla="*/ 1561668 h 2561350"/>
                  <a:gd name="connsiteX16-3941" fmla="*/ 249172 w 2072429"/>
                  <a:gd name="connsiteY16-3942" fmla="*/ 1045298 h 2561350"/>
                  <a:gd name="connsiteX17-3943" fmla="*/ 8510 w 2072429"/>
                  <a:gd name="connsiteY17-3944" fmla="*/ 1018431 h 2561350"/>
                  <a:gd name="connsiteX18-3945" fmla="*/ 110133 w 2072429"/>
                  <a:gd name="connsiteY18-3946" fmla="*/ 382371 h 2561350"/>
                  <a:gd name="connsiteX19-3947" fmla="*/ 827923 w 2072429"/>
                  <a:gd name="connsiteY19-3948" fmla="*/ 389002 h 2561350"/>
                  <a:gd name="connsiteX20-3949" fmla="*/ 793019 w 2072429"/>
                  <a:gd name="connsiteY20-3950" fmla="*/ 283670 h 2561350"/>
                  <a:gd name="connsiteX21-3951" fmla="*/ 1028762 w 2072429"/>
                  <a:gd name="connsiteY21-3952" fmla="*/ 3 h 2561350"/>
                  <a:gd name="connsiteX0-3953" fmla="*/ 1028762 w 2072429"/>
                  <a:gd name="connsiteY0-3954" fmla="*/ 3 h 2561350"/>
                  <a:gd name="connsiteX1-3955" fmla="*/ 1243075 w 2072429"/>
                  <a:gd name="connsiteY1-3956" fmla="*/ 286050 h 2561350"/>
                  <a:gd name="connsiteX2-3957" fmla="*/ 1220939 w 2072429"/>
                  <a:gd name="connsiteY2-3958" fmla="*/ 389002 h 2561350"/>
                  <a:gd name="connsiteX3-3959" fmla="*/ 1959793 w 2072429"/>
                  <a:gd name="connsiteY3-3960" fmla="*/ 361648 h 2561350"/>
                  <a:gd name="connsiteX4-3961" fmla="*/ 2067556 w 2072429"/>
                  <a:gd name="connsiteY4-3962" fmla="*/ 961234 h 2561350"/>
                  <a:gd name="connsiteX5-3963" fmla="*/ 1863015 w 2072429"/>
                  <a:gd name="connsiteY5-3964" fmla="*/ 1037347 h 2561350"/>
                  <a:gd name="connsiteX6-3965" fmla="*/ 1847373 w 2072429"/>
                  <a:gd name="connsiteY6-3966" fmla="*/ 1535481 h 2561350"/>
                  <a:gd name="connsiteX7-3967" fmla="*/ 2065070 w 2072429"/>
                  <a:gd name="connsiteY7-3968" fmla="*/ 1597847 h 2561350"/>
                  <a:gd name="connsiteX8-3969" fmla="*/ 1952333 w 2072429"/>
                  <a:gd name="connsiteY8-3970" fmla="*/ 2180265 h 2561350"/>
                  <a:gd name="connsiteX9-3971" fmla="*/ 1223202 w 2072429"/>
                  <a:gd name="connsiteY9-3972" fmla="*/ 2167002 h 2561350"/>
                  <a:gd name="connsiteX10-3973" fmla="*/ 1243075 w 2072429"/>
                  <a:gd name="connsiteY10-3974" fmla="*/ 2275300 h 2561350"/>
                  <a:gd name="connsiteX11-3975" fmla="*/ 793019 w 2072429"/>
                  <a:gd name="connsiteY11-3976" fmla="*/ 2277680 h 2561350"/>
                  <a:gd name="connsiteX12-3977" fmla="*/ 822952 w 2072429"/>
                  <a:gd name="connsiteY12-3978" fmla="*/ 2167002 h 2561350"/>
                  <a:gd name="connsiteX13-3979" fmla="*/ 130027 w 2072429"/>
                  <a:gd name="connsiteY13-3980" fmla="*/ 2200159 h 2561350"/>
                  <a:gd name="connsiteX14-3981" fmla="*/ 1050 w 2072429"/>
                  <a:gd name="connsiteY14-3982" fmla="*/ 1657531 h 2561350"/>
                  <a:gd name="connsiteX15-3983" fmla="*/ 271446 w 2072429"/>
                  <a:gd name="connsiteY15-3984" fmla="*/ 1561668 h 2561350"/>
                  <a:gd name="connsiteX16-3985" fmla="*/ 249172 w 2072429"/>
                  <a:gd name="connsiteY16-3986" fmla="*/ 1045298 h 2561350"/>
                  <a:gd name="connsiteX17-3987" fmla="*/ 8510 w 2072429"/>
                  <a:gd name="connsiteY17-3988" fmla="*/ 1018431 h 2561350"/>
                  <a:gd name="connsiteX18-3989" fmla="*/ 110133 w 2072429"/>
                  <a:gd name="connsiteY18-3990" fmla="*/ 382371 h 2561350"/>
                  <a:gd name="connsiteX19-3991" fmla="*/ 827923 w 2072429"/>
                  <a:gd name="connsiteY19-3992" fmla="*/ 389002 h 2561350"/>
                  <a:gd name="connsiteX20-3993" fmla="*/ 793019 w 2072429"/>
                  <a:gd name="connsiteY20-3994" fmla="*/ 283670 h 2561350"/>
                  <a:gd name="connsiteX21-3995" fmla="*/ 1028762 w 2072429"/>
                  <a:gd name="connsiteY21-3996" fmla="*/ 3 h 2561350"/>
                  <a:gd name="connsiteX0-3997" fmla="*/ 1028762 w 2072429"/>
                  <a:gd name="connsiteY0-3998" fmla="*/ 3 h 2561350"/>
                  <a:gd name="connsiteX1-3999" fmla="*/ 1243075 w 2072429"/>
                  <a:gd name="connsiteY1-4000" fmla="*/ 286050 h 2561350"/>
                  <a:gd name="connsiteX2-4001" fmla="*/ 1220939 w 2072429"/>
                  <a:gd name="connsiteY2-4002" fmla="*/ 389002 h 2561350"/>
                  <a:gd name="connsiteX3-4003" fmla="*/ 1959793 w 2072429"/>
                  <a:gd name="connsiteY3-4004" fmla="*/ 361648 h 2561350"/>
                  <a:gd name="connsiteX4-4005" fmla="*/ 2067556 w 2072429"/>
                  <a:gd name="connsiteY4-4006" fmla="*/ 961234 h 2561350"/>
                  <a:gd name="connsiteX5-4007" fmla="*/ 1863015 w 2072429"/>
                  <a:gd name="connsiteY5-4008" fmla="*/ 1037347 h 2561350"/>
                  <a:gd name="connsiteX6-4009" fmla="*/ 1847373 w 2072429"/>
                  <a:gd name="connsiteY6-4010" fmla="*/ 1535481 h 2561350"/>
                  <a:gd name="connsiteX7-4011" fmla="*/ 2065070 w 2072429"/>
                  <a:gd name="connsiteY7-4012" fmla="*/ 1597847 h 2561350"/>
                  <a:gd name="connsiteX8-4013" fmla="*/ 1952333 w 2072429"/>
                  <a:gd name="connsiteY8-4014" fmla="*/ 2180265 h 2561350"/>
                  <a:gd name="connsiteX9-4015" fmla="*/ 1223202 w 2072429"/>
                  <a:gd name="connsiteY9-4016" fmla="*/ 2167002 h 2561350"/>
                  <a:gd name="connsiteX10-4017" fmla="*/ 1243075 w 2072429"/>
                  <a:gd name="connsiteY10-4018" fmla="*/ 2275300 h 2561350"/>
                  <a:gd name="connsiteX11-4019" fmla="*/ 793019 w 2072429"/>
                  <a:gd name="connsiteY11-4020" fmla="*/ 2277680 h 2561350"/>
                  <a:gd name="connsiteX12-4021" fmla="*/ 822952 w 2072429"/>
                  <a:gd name="connsiteY12-4022" fmla="*/ 2167002 h 2561350"/>
                  <a:gd name="connsiteX13-4023" fmla="*/ 130027 w 2072429"/>
                  <a:gd name="connsiteY13-4024" fmla="*/ 2200159 h 2561350"/>
                  <a:gd name="connsiteX14-4025" fmla="*/ 1050 w 2072429"/>
                  <a:gd name="connsiteY14-4026" fmla="*/ 1657531 h 2561350"/>
                  <a:gd name="connsiteX15-4027" fmla="*/ 271446 w 2072429"/>
                  <a:gd name="connsiteY15-4028" fmla="*/ 1561668 h 2561350"/>
                  <a:gd name="connsiteX16-4029" fmla="*/ 249172 w 2072429"/>
                  <a:gd name="connsiteY16-4030" fmla="*/ 1045298 h 2561350"/>
                  <a:gd name="connsiteX17-4031" fmla="*/ 8510 w 2072429"/>
                  <a:gd name="connsiteY17-4032" fmla="*/ 1018431 h 2561350"/>
                  <a:gd name="connsiteX18-4033" fmla="*/ 110133 w 2072429"/>
                  <a:gd name="connsiteY18-4034" fmla="*/ 382371 h 2561350"/>
                  <a:gd name="connsiteX19-4035" fmla="*/ 827923 w 2072429"/>
                  <a:gd name="connsiteY19-4036" fmla="*/ 389002 h 2561350"/>
                  <a:gd name="connsiteX20-4037" fmla="*/ 793019 w 2072429"/>
                  <a:gd name="connsiteY20-4038" fmla="*/ 283670 h 2561350"/>
                  <a:gd name="connsiteX21-4039" fmla="*/ 1028762 w 2072429"/>
                  <a:gd name="connsiteY21-4040" fmla="*/ 3 h 2561350"/>
                  <a:gd name="connsiteX0-4041" fmla="*/ 1028762 w 2072429"/>
                  <a:gd name="connsiteY0-4042" fmla="*/ 3 h 2561350"/>
                  <a:gd name="connsiteX1-4043" fmla="*/ 1243075 w 2072429"/>
                  <a:gd name="connsiteY1-4044" fmla="*/ 286050 h 2561350"/>
                  <a:gd name="connsiteX2-4045" fmla="*/ 1220939 w 2072429"/>
                  <a:gd name="connsiteY2-4046" fmla="*/ 389002 h 2561350"/>
                  <a:gd name="connsiteX3-4047" fmla="*/ 1959793 w 2072429"/>
                  <a:gd name="connsiteY3-4048" fmla="*/ 361648 h 2561350"/>
                  <a:gd name="connsiteX4-4049" fmla="*/ 2067556 w 2072429"/>
                  <a:gd name="connsiteY4-4050" fmla="*/ 961234 h 2561350"/>
                  <a:gd name="connsiteX5-4051" fmla="*/ 1863015 w 2072429"/>
                  <a:gd name="connsiteY5-4052" fmla="*/ 1037347 h 2561350"/>
                  <a:gd name="connsiteX6-4053" fmla="*/ 1847373 w 2072429"/>
                  <a:gd name="connsiteY6-4054" fmla="*/ 1535481 h 2561350"/>
                  <a:gd name="connsiteX7-4055" fmla="*/ 2065070 w 2072429"/>
                  <a:gd name="connsiteY7-4056" fmla="*/ 1597847 h 2561350"/>
                  <a:gd name="connsiteX8-4057" fmla="*/ 1952333 w 2072429"/>
                  <a:gd name="connsiteY8-4058" fmla="*/ 2180265 h 2561350"/>
                  <a:gd name="connsiteX9-4059" fmla="*/ 1223202 w 2072429"/>
                  <a:gd name="connsiteY9-4060" fmla="*/ 2167002 h 2561350"/>
                  <a:gd name="connsiteX10-4061" fmla="*/ 1243075 w 2072429"/>
                  <a:gd name="connsiteY10-4062" fmla="*/ 2275300 h 2561350"/>
                  <a:gd name="connsiteX11-4063" fmla="*/ 793019 w 2072429"/>
                  <a:gd name="connsiteY11-4064" fmla="*/ 2277680 h 2561350"/>
                  <a:gd name="connsiteX12-4065" fmla="*/ 822952 w 2072429"/>
                  <a:gd name="connsiteY12-4066" fmla="*/ 2167002 h 2561350"/>
                  <a:gd name="connsiteX13-4067" fmla="*/ 130027 w 2072429"/>
                  <a:gd name="connsiteY13-4068" fmla="*/ 2200159 h 2561350"/>
                  <a:gd name="connsiteX14-4069" fmla="*/ 1050 w 2072429"/>
                  <a:gd name="connsiteY14-4070" fmla="*/ 1657531 h 2561350"/>
                  <a:gd name="connsiteX15-4071" fmla="*/ 271446 w 2072429"/>
                  <a:gd name="connsiteY15-4072" fmla="*/ 1561668 h 2561350"/>
                  <a:gd name="connsiteX16-4073" fmla="*/ 249172 w 2072429"/>
                  <a:gd name="connsiteY16-4074" fmla="*/ 1045298 h 2561350"/>
                  <a:gd name="connsiteX17-4075" fmla="*/ 8510 w 2072429"/>
                  <a:gd name="connsiteY17-4076" fmla="*/ 1018431 h 2561350"/>
                  <a:gd name="connsiteX18-4077" fmla="*/ 110133 w 2072429"/>
                  <a:gd name="connsiteY18-4078" fmla="*/ 382371 h 2561350"/>
                  <a:gd name="connsiteX19-4079" fmla="*/ 827923 w 2072429"/>
                  <a:gd name="connsiteY19-4080" fmla="*/ 389002 h 2561350"/>
                  <a:gd name="connsiteX20-4081" fmla="*/ 793019 w 2072429"/>
                  <a:gd name="connsiteY20-4082" fmla="*/ 283670 h 2561350"/>
                  <a:gd name="connsiteX21-4083" fmla="*/ 1028762 w 2072429"/>
                  <a:gd name="connsiteY21-4084" fmla="*/ 3 h 2561350"/>
                  <a:gd name="connsiteX0-4085" fmla="*/ 1028762 w 2072429"/>
                  <a:gd name="connsiteY0-4086" fmla="*/ 3 h 2561350"/>
                  <a:gd name="connsiteX1-4087" fmla="*/ 1243075 w 2072429"/>
                  <a:gd name="connsiteY1-4088" fmla="*/ 286050 h 2561350"/>
                  <a:gd name="connsiteX2-4089" fmla="*/ 1220939 w 2072429"/>
                  <a:gd name="connsiteY2-4090" fmla="*/ 389002 h 2561350"/>
                  <a:gd name="connsiteX3-4091" fmla="*/ 1959793 w 2072429"/>
                  <a:gd name="connsiteY3-4092" fmla="*/ 361648 h 2561350"/>
                  <a:gd name="connsiteX4-4093" fmla="*/ 2067556 w 2072429"/>
                  <a:gd name="connsiteY4-4094" fmla="*/ 961234 h 2561350"/>
                  <a:gd name="connsiteX5-4095" fmla="*/ 1863015 w 2072429"/>
                  <a:gd name="connsiteY5-4096" fmla="*/ 1037347 h 2561350"/>
                  <a:gd name="connsiteX6-4097" fmla="*/ 1847373 w 2072429"/>
                  <a:gd name="connsiteY6-4098" fmla="*/ 1535481 h 2561350"/>
                  <a:gd name="connsiteX7-4099" fmla="*/ 2065070 w 2072429"/>
                  <a:gd name="connsiteY7-4100" fmla="*/ 1597847 h 2561350"/>
                  <a:gd name="connsiteX8-4101" fmla="*/ 1952333 w 2072429"/>
                  <a:gd name="connsiteY8-4102" fmla="*/ 2180265 h 2561350"/>
                  <a:gd name="connsiteX9-4103" fmla="*/ 1223202 w 2072429"/>
                  <a:gd name="connsiteY9-4104" fmla="*/ 2167002 h 2561350"/>
                  <a:gd name="connsiteX10-4105" fmla="*/ 1243075 w 2072429"/>
                  <a:gd name="connsiteY10-4106" fmla="*/ 2275300 h 2561350"/>
                  <a:gd name="connsiteX11-4107" fmla="*/ 793019 w 2072429"/>
                  <a:gd name="connsiteY11-4108" fmla="*/ 2277680 h 2561350"/>
                  <a:gd name="connsiteX12-4109" fmla="*/ 822952 w 2072429"/>
                  <a:gd name="connsiteY12-4110" fmla="*/ 2167002 h 2561350"/>
                  <a:gd name="connsiteX13-4111" fmla="*/ 130027 w 2072429"/>
                  <a:gd name="connsiteY13-4112" fmla="*/ 2200159 h 2561350"/>
                  <a:gd name="connsiteX14-4113" fmla="*/ 1050 w 2072429"/>
                  <a:gd name="connsiteY14-4114" fmla="*/ 1657531 h 2561350"/>
                  <a:gd name="connsiteX15-4115" fmla="*/ 271446 w 2072429"/>
                  <a:gd name="connsiteY15-4116" fmla="*/ 1561668 h 2561350"/>
                  <a:gd name="connsiteX16-4117" fmla="*/ 249172 w 2072429"/>
                  <a:gd name="connsiteY16-4118" fmla="*/ 1045298 h 2561350"/>
                  <a:gd name="connsiteX17-4119" fmla="*/ 8510 w 2072429"/>
                  <a:gd name="connsiteY17-4120" fmla="*/ 1018431 h 2561350"/>
                  <a:gd name="connsiteX18-4121" fmla="*/ 110133 w 2072429"/>
                  <a:gd name="connsiteY18-4122" fmla="*/ 382371 h 2561350"/>
                  <a:gd name="connsiteX19-4123" fmla="*/ 827923 w 2072429"/>
                  <a:gd name="connsiteY19-4124" fmla="*/ 389002 h 2561350"/>
                  <a:gd name="connsiteX20-4125" fmla="*/ 793019 w 2072429"/>
                  <a:gd name="connsiteY20-4126" fmla="*/ 283670 h 2561350"/>
                  <a:gd name="connsiteX21-4127" fmla="*/ 1028762 w 2072429"/>
                  <a:gd name="connsiteY21-4128" fmla="*/ 3 h 2561350"/>
                  <a:gd name="connsiteX0-4129" fmla="*/ 1028762 w 2072429"/>
                  <a:gd name="connsiteY0-4130" fmla="*/ 3 h 2561350"/>
                  <a:gd name="connsiteX1-4131" fmla="*/ 1243075 w 2072429"/>
                  <a:gd name="connsiteY1-4132" fmla="*/ 286050 h 2561350"/>
                  <a:gd name="connsiteX2-4133" fmla="*/ 1220939 w 2072429"/>
                  <a:gd name="connsiteY2-4134" fmla="*/ 389002 h 2561350"/>
                  <a:gd name="connsiteX3-4135" fmla="*/ 1959793 w 2072429"/>
                  <a:gd name="connsiteY3-4136" fmla="*/ 361648 h 2561350"/>
                  <a:gd name="connsiteX4-4137" fmla="*/ 2067556 w 2072429"/>
                  <a:gd name="connsiteY4-4138" fmla="*/ 961234 h 2561350"/>
                  <a:gd name="connsiteX5-4139" fmla="*/ 1863015 w 2072429"/>
                  <a:gd name="connsiteY5-4140" fmla="*/ 1037347 h 2561350"/>
                  <a:gd name="connsiteX6-4141" fmla="*/ 1847373 w 2072429"/>
                  <a:gd name="connsiteY6-4142" fmla="*/ 1535481 h 2561350"/>
                  <a:gd name="connsiteX7-4143" fmla="*/ 2065070 w 2072429"/>
                  <a:gd name="connsiteY7-4144" fmla="*/ 1597847 h 2561350"/>
                  <a:gd name="connsiteX8-4145" fmla="*/ 1952333 w 2072429"/>
                  <a:gd name="connsiteY8-4146" fmla="*/ 2180265 h 2561350"/>
                  <a:gd name="connsiteX9-4147" fmla="*/ 1223202 w 2072429"/>
                  <a:gd name="connsiteY9-4148" fmla="*/ 2167002 h 2561350"/>
                  <a:gd name="connsiteX10-4149" fmla="*/ 1243075 w 2072429"/>
                  <a:gd name="connsiteY10-4150" fmla="*/ 2275300 h 2561350"/>
                  <a:gd name="connsiteX11-4151" fmla="*/ 793019 w 2072429"/>
                  <a:gd name="connsiteY11-4152" fmla="*/ 2277680 h 2561350"/>
                  <a:gd name="connsiteX12-4153" fmla="*/ 822952 w 2072429"/>
                  <a:gd name="connsiteY12-4154" fmla="*/ 2167002 h 2561350"/>
                  <a:gd name="connsiteX13-4155" fmla="*/ 130027 w 2072429"/>
                  <a:gd name="connsiteY13-4156" fmla="*/ 2200159 h 2561350"/>
                  <a:gd name="connsiteX14-4157" fmla="*/ 1050 w 2072429"/>
                  <a:gd name="connsiteY14-4158" fmla="*/ 1657531 h 2561350"/>
                  <a:gd name="connsiteX15-4159" fmla="*/ 271446 w 2072429"/>
                  <a:gd name="connsiteY15-4160" fmla="*/ 1561668 h 2561350"/>
                  <a:gd name="connsiteX16-4161" fmla="*/ 249172 w 2072429"/>
                  <a:gd name="connsiteY16-4162" fmla="*/ 1045298 h 2561350"/>
                  <a:gd name="connsiteX17-4163" fmla="*/ 8510 w 2072429"/>
                  <a:gd name="connsiteY17-4164" fmla="*/ 1018431 h 2561350"/>
                  <a:gd name="connsiteX18-4165" fmla="*/ 110133 w 2072429"/>
                  <a:gd name="connsiteY18-4166" fmla="*/ 382371 h 2561350"/>
                  <a:gd name="connsiteX19-4167" fmla="*/ 827923 w 2072429"/>
                  <a:gd name="connsiteY19-4168" fmla="*/ 389002 h 2561350"/>
                  <a:gd name="connsiteX20-4169" fmla="*/ 793019 w 2072429"/>
                  <a:gd name="connsiteY20-4170" fmla="*/ 283670 h 2561350"/>
                  <a:gd name="connsiteX21-4171" fmla="*/ 1028762 w 2072429"/>
                  <a:gd name="connsiteY21-4172" fmla="*/ 3 h 2561350"/>
                  <a:gd name="connsiteX0-4173" fmla="*/ 1028762 w 2072429"/>
                  <a:gd name="connsiteY0-4174" fmla="*/ 3 h 2561350"/>
                  <a:gd name="connsiteX1-4175" fmla="*/ 1243075 w 2072429"/>
                  <a:gd name="connsiteY1-4176" fmla="*/ 286050 h 2561350"/>
                  <a:gd name="connsiteX2-4177" fmla="*/ 1220939 w 2072429"/>
                  <a:gd name="connsiteY2-4178" fmla="*/ 389002 h 2561350"/>
                  <a:gd name="connsiteX3-4179" fmla="*/ 1959793 w 2072429"/>
                  <a:gd name="connsiteY3-4180" fmla="*/ 361648 h 2561350"/>
                  <a:gd name="connsiteX4-4181" fmla="*/ 2067556 w 2072429"/>
                  <a:gd name="connsiteY4-4182" fmla="*/ 961234 h 2561350"/>
                  <a:gd name="connsiteX5-4183" fmla="*/ 1863015 w 2072429"/>
                  <a:gd name="connsiteY5-4184" fmla="*/ 1037347 h 2561350"/>
                  <a:gd name="connsiteX6-4185" fmla="*/ 1847373 w 2072429"/>
                  <a:gd name="connsiteY6-4186" fmla="*/ 1535481 h 2561350"/>
                  <a:gd name="connsiteX7-4187" fmla="*/ 2065070 w 2072429"/>
                  <a:gd name="connsiteY7-4188" fmla="*/ 1597847 h 2561350"/>
                  <a:gd name="connsiteX8-4189" fmla="*/ 1952333 w 2072429"/>
                  <a:gd name="connsiteY8-4190" fmla="*/ 2180265 h 2561350"/>
                  <a:gd name="connsiteX9-4191" fmla="*/ 1223202 w 2072429"/>
                  <a:gd name="connsiteY9-4192" fmla="*/ 2167002 h 2561350"/>
                  <a:gd name="connsiteX10-4193" fmla="*/ 1243075 w 2072429"/>
                  <a:gd name="connsiteY10-4194" fmla="*/ 2275300 h 2561350"/>
                  <a:gd name="connsiteX11-4195" fmla="*/ 793019 w 2072429"/>
                  <a:gd name="connsiteY11-4196" fmla="*/ 2277680 h 2561350"/>
                  <a:gd name="connsiteX12-4197" fmla="*/ 822952 w 2072429"/>
                  <a:gd name="connsiteY12-4198" fmla="*/ 2167002 h 2561350"/>
                  <a:gd name="connsiteX13-4199" fmla="*/ 130027 w 2072429"/>
                  <a:gd name="connsiteY13-4200" fmla="*/ 2200159 h 2561350"/>
                  <a:gd name="connsiteX14-4201" fmla="*/ 1050 w 2072429"/>
                  <a:gd name="connsiteY14-4202" fmla="*/ 1657531 h 2561350"/>
                  <a:gd name="connsiteX15-4203" fmla="*/ 271446 w 2072429"/>
                  <a:gd name="connsiteY15-4204" fmla="*/ 1561668 h 2561350"/>
                  <a:gd name="connsiteX16-4205" fmla="*/ 249172 w 2072429"/>
                  <a:gd name="connsiteY16-4206" fmla="*/ 1045298 h 2561350"/>
                  <a:gd name="connsiteX17-4207" fmla="*/ 8510 w 2072429"/>
                  <a:gd name="connsiteY17-4208" fmla="*/ 1018431 h 2561350"/>
                  <a:gd name="connsiteX18-4209" fmla="*/ 110133 w 2072429"/>
                  <a:gd name="connsiteY18-4210" fmla="*/ 382371 h 2561350"/>
                  <a:gd name="connsiteX19-4211" fmla="*/ 827923 w 2072429"/>
                  <a:gd name="connsiteY19-4212" fmla="*/ 389002 h 2561350"/>
                  <a:gd name="connsiteX20-4213" fmla="*/ 793019 w 2072429"/>
                  <a:gd name="connsiteY20-4214" fmla="*/ 283670 h 2561350"/>
                  <a:gd name="connsiteX21-4215" fmla="*/ 1028762 w 2072429"/>
                  <a:gd name="connsiteY21-4216" fmla="*/ 3 h 2561350"/>
                  <a:gd name="connsiteX0-4217" fmla="*/ 1028762 w 2072429"/>
                  <a:gd name="connsiteY0-4218" fmla="*/ 3 h 2561350"/>
                  <a:gd name="connsiteX1-4219" fmla="*/ 1243075 w 2072429"/>
                  <a:gd name="connsiteY1-4220" fmla="*/ 286050 h 2561350"/>
                  <a:gd name="connsiteX2-4221" fmla="*/ 1220939 w 2072429"/>
                  <a:gd name="connsiteY2-4222" fmla="*/ 389002 h 2561350"/>
                  <a:gd name="connsiteX3-4223" fmla="*/ 1959793 w 2072429"/>
                  <a:gd name="connsiteY3-4224" fmla="*/ 361648 h 2561350"/>
                  <a:gd name="connsiteX4-4225" fmla="*/ 2067556 w 2072429"/>
                  <a:gd name="connsiteY4-4226" fmla="*/ 961234 h 2561350"/>
                  <a:gd name="connsiteX5-4227" fmla="*/ 1847373 w 2072429"/>
                  <a:gd name="connsiteY5-4228" fmla="*/ 1535481 h 2561350"/>
                  <a:gd name="connsiteX6-4229" fmla="*/ 2065070 w 2072429"/>
                  <a:gd name="connsiteY6-4230" fmla="*/ 1597847 h 2561350"/>
                  <a:gd name="connsiteX7-4231" fmla="*/ 1952333 w 2072429"/>
                  <a:gd name="connsiteY7-4232" fmla="*/ 2180265 h 2561350"/>
                  <a:gd name="connsiteX8-4233" fmla="*/ 1223202 w 2072429"/>
                  <a:gd name="connsiteY8-4234" fmla="*/ 2167002 h 2561350"/>
                  <a:gd name="connsiteX9-4235" fmla="*/ 1243075 w 2072429"/>
                  <a:gd name="connsiteY9-4236" fmla="*/ 2275300 h 2561350"/>
                  <a:gd name="connsiteX10-4237" fmla="*/ 793019 w 2072429"/>
                  <a:gd name="connsiteY10-4238" fmla="*/ 2277680 h 2561350"/>
                  <a:gd name="connsiteX11-4239" fmla="*/ 822952 w 2072429"/>
                  <a:gd name="connsiteY11-4240" fmla="*/ 2167002 h 2561350"/>
                  <a:gd name="connsiteX12-4241" fmla="*/ 130027 w 2072429"/>
                  <a:gd name="connsiteY12-4242" fmla="*/ 2200159 h 2561350"/>
                  <a:gd name="connsiteX13-4243" fmla="*/ 1050 w 2072429"/>
                  <a:gd name="connsiteY13-4244" fmla="*/ 1657531 h 2561350"/>
                  <a:gd name="connsiteX14-4245" fmla="*/ 271446 w 2072429"/>
                  <a:gd name="connsiteY14-4246" fmla="*/ 1561668 h 2561350"/>
                  <a:gd name="connsiteX15-4247" fmla="*/ 249172 w 2072429"/>
                  <a:gd name="connsiteY15-4248" fmla="*/ 1045298 h 2561350"/>
                  <a:gd name="connsiteX16-4249" fmla="*/ 8510 w 2072429"/>
                  <a:gd name="connsiteY16-4250" fmla="*/ 1018431 h 2561350"/>
                  <a:gd name="connsiteX17-4251" fmla="*/ 110133 w 2072429"/>
                  <a:gd name="connsiteY17-4252" fmla="*/ 382371 h 2561350"/>
                  <a:gd name="connsiteX18-4253" fmla="*/ 827923 w 2072429"/>
                  <a:gd name="connsiteY18-4254" fmla="*/ 389002 h 2561350"/>
                  <a:gd name="connsiteX19-4255" fmla="*/ 793019 w 2072429"/>
                  <a:gd name="connsiteY19-4256" fmla="*/ 283670 h 2561350"/>
                  <a:gd name="connsiteX20-4257" fmla="*/ 1028762 w 2072429"/>
                  <a:gd name="connsiteY20-4258" fmla="*/ 3 h 2561350"/>
                  <a:gd name="connsiteX0-4259" fmla="*/ 1028762 w 2072429"/>
                  <a:gd name="connsiteY0-4260" fmla="*/ 3 h 2561350"/>
                  <a:gd name="connsiteX1-4261" fmla="*/ 1243075 w 2072429"/>
                  <a:gd name="connsiteY1-4262" fmla="*/ 286050 h 2561350"/>
                  <a:gd name="connsiteX2-4263" fmla="*/ 1220939 w 2072429"/>
                  <a:gd name="connsiteY2-4264" fmla="*/ 389002 h 2561350"/>
                  <a:gd name="connsiteX3-4265" fmla="*/ 1959793 w 2072429"/>
                  <a:gd name="connsiteY3-4266" fmla="*/ 361648 h 2561350"/>
                  <a:gd name="connsiteX4-4267" fmla="*/ 2067556 w 2072429"/>
                  <a:gd name="connsiteY4-4268" fmla="*/ 961234 h 2561350"/>
                  <a:gd name="connsiteX5-4269" fmla="*/ 1997927 w 2072429"/>
                  <a:gd name="connsiteY5-4270" fmla="*/ 1180071 h 2561350"/>
                  <a:gd name="connsiteX6-4271" fmla="*/ 1847373 w 2072429"/>
                  <a:gd name="connsiteY6-4272" fmla="*/ 1535481 h 2561350"/>
                  <a:gd name="connsiteX7-4273" fmla="*/ 2065070 w 2072429"/>
                  <a:gd name="connsiteY7-4274" fmla="*/ 1597847 h 2561350"/>
                  <a:gd name="connsiteX8-4275" fmla="*/ 1952333 w 2072429"/>
                  <a:gd name="connsiteY8-4276" fmla="*/ 2180265 h 2561350"/>
                  <a:gd name="connsiteX9-4277" fmla="*/ 1223202 w 2072429"/>
                  <a:gd name="connsiteY9-4278" fmla="*/ 2167002 h 2561350"/>
                  <a:gd name="connsiteX10-4279" fmla="*/ 1243075 w 2072429"/>
                  <a:gd name="connsiteY10-4280" fmla="*/ 2275300 h 2561350"/>
                  <a:gd name="connsiteX11-4281" fmla="*/ 793019 w 2072429"/>
                  <a:gd name="connsiteY11-4282" fmla="*/ 2277680 h 2561350"/>
                  <a:gd name="connsiteX12-4283" fmla="*/ 822952 w 2072429"/>
                  <a:gd name="connsiteY12-4284" fmla="*/ 2167002 h 2561350"/>
                  <a:gd name="connsiteX13-4285" fmla="*/ 130027 w 2072429"/>
                  <a:gd name="connsiteY13-4286" fmla="*/ 2200159 h 2561350"/>
                  <a:gd name="connsiteX14-4287" fmla="*/ 1050 w 2072429"/>
                  <a:gd name="connsiteY14-4288" fmla="*/ 1657531 h 2561350"/>
                  <a:gd name="connsiteX15-4289" fmla="*/ 271446 w 2072429"/>
                  <a:gd name="connsiteY15-4290" fmla="*/ 1561668 h 2561350"/>
                  <a:gd name="connsiteX16-4291" fmla="*/ 249172 w 2072429"/>
                  <a:gd name="connsiteY16-4292" fmla="*/ 1045298 h 2561350"/>
                  <a:gd name="connsiteX17-4293" fmla="*/ 8510 w 2072429"/>
                  <a:gd name="connsiteY17-4294" fmla="*/ 1018431 h 2561350"/>
                  <a:gd name="connsiteX18-4295" fmla="*/ 110133 w 2072429"/>
                  <a:gd name="connsiteY18-4296" fmla="*/ 382371 h 2561350"/>
                  <a:gd name="connsiteX19-4297" fmla="*/ 827923 w 2072429"/>
                  <a:gd name="connsiteY19-4298" fmla="*/ 389002 h 2561350"/>
                  <a:gd name="connsiteX20-4299" fmla="*/ 793019 w 2072429"/>
                  <a:gd name="connsiteY20-4300" fmla="*/ 283670 h 2561350"/>
                  <a:gd name="connsiteX21-4301" fmla="*/ 1028762 w 2072429"/>
                  <a:gd name="connsiteY21-4302" fmla="*/ 3 h 2561350"/>
                  <a:gd name="connsiteX0-4303" fmla="*/ 1028762 w 2072429"/>
                  <a:gd name="connsiteY0-4304" fmla="*/ 3 h 2561350"/>
                  <a:gd name="connsiteX1-4305" fmla="*/ 1243075 w 2072429"/>
                  <a:gd name="connsiteY1-4306" fmla="*/ 286050 h 2561350"/>
                  <a:gd name="connsiteX2-4307" fmla="*/ 1220939 w 2072429"/>
                  <a:gd name="connsiteY2-4308" fmla="*/ 389002 h 2561350"/>
                  <a:gd name="connsiteX3-4309" fmla="*/ 1959793 w 2072429"/>
                  <a:gd name="connsiteY3-4310" fmla="*/ 361648 h 2561350"/>
                  <a:gd name="connsiteX4-4311" fmla="*/ 2067556 w 2072429"/>
                  <a:gd name="connsiteY4-4312" fmla="*/ 961234 h 2561350"/>
                  <a:gd name="connsiteX5-4313" fmla="*/ 1883536 w 2072429"/>
                  <a:gd name="connsiteY5-4314" fmla="*/ 1025891 h 2561350"/>
                  <a:gd name="connsiteX6-4315" fmla="*/ 1847373 w 2072429"/>
                  <a:gd name="connsiteY6-4316" fmla="*/ 1535481 h 2561350"/>
                  <a:gd name="connsiteX7-4317" fmla="*/ 2065070 w 2072429"/>
                  <a:gd name="connsiteY7-4318" fmla="*/ 1597847 h 2561350"/>
                  <a:gd name="connsiteX8-4319" fmla="*/ 1952333 w 2072429"/>
                  <a:gd name="connsiteY8-4320" fmla="*/ 2180265 h 2561350"/>
                  <a:gd name="connsiteX9-4321" fmla="*/ 1223202 w 2072429"/>
                  <a:gd name="connsiteY9-4322" fmla="*/ 2167002 h 2561350"/>
                  <a:gd name="connsiteX10-4323" fmla="*/ 1243075 w 2072429"/>
                  <a:gd name="connsiteY10-4324" fmla="*/ 2275300 h 2561350"/>
                  <a:gd name="connsiteX11-4325" fmla="*/ 793019 w 2072429"/>
                  <a:gd name="connsiteY11-4326" fmla="*/ 2277680 h 2561350"/>
                  <a:gd name="connsiteX12-4327" fmla="*/ 822952 w 2072429"/>
                  <a:gd name="connsiteY12-4328" fmla="*/ 2167002 h 2561350"/>
                  <a:gd name="connsiteX13-4329" fmla="*/ 130027 w 2072429"/>
                  <a:gd name="connsiteY13-4330" fmla="*/ 2200159 h 2561350"/>
                  <a:gd name="connsiteX14-4331" fmla="*/ 1050 w 2072429"/>
                  <a:gd name="connsiteY14-4332" fmla="*/ 1657531 h 2561350"/>
                  <a:gd name="connsiteX15-4333" fmla="*/ 271446 w 2072429"/>
                  <a:gd name="connsiteY15-4334" fmla="*/ 1561668 h 2561350"/>
                  <a:gd name="connsiteX16-4335" fmla="*/ 249172 w 2072429"/>
                  <a:gd name="connsiteY16-4336" fmla="*/ 1045298 h 2561350"/>
                  <a:gd name="connsiteX17-4337" fmla="*/ 8510 w 2072429"/>
                  <a:gd name="connsiteY17-4338" fmla="*/ 1018431 h 2561350"/>
                  <a:gd name="connsiteX18-4339" fmla="*/ 110133 w 2072429"/>
                  <a:gd name="connsiteY18-4340" fmla="*/ 382371 h 2561350"/>
                  <a:gd name="connsiteX19-4341" fmla="*/ 827923 w 2072429"/>
                  <a:gd name="connsiteY19-4342" fmla="*/ 389002 h 2561350"/>
                  <a:gd name="connsiteX20-4343" fmla="*/ 793019 w 2072429"/>
                  <a:gd name="connsiteY20-4344" fmla="*/ 283670 h 2561350"/>
                  <a:gd name="connsiteX21-4345" fmla="*/ 1028762 w 2072429"/>
                  <a:gd name="connsiteY21-4346" fmla="*/ 3 h 2561350"/>
                  <a:gd name="connsiteX0-4347" fmla="*/ 1028762 w 2072429"/>
                  <a:gd name="connsiteY0-4348" fmla="*/ 3 h 2561350"/>
                  <a:gd name="connsiteX1-4349" fmla="*/ 1243075 w 2072429"/>
                  <a:gd name="connsiteY1-4350" fmla="*/ 286050 h 2561350"/>
                  <a:gd name="connsiteX2-4351" fmla="*/ 1220939 w 2072429"/>
                  <a:gd name="connsiteY2-4352" fmla="*/ 389002 h 2561350"/>
                  <a:gd name="connsiteX3-4353" fmla="*/ 1959793 w 2072429"/>
                  <a:gd name="connsiteY3-4354" fmla="*/ 361648 h 2561350"/>
                  <a:gd name="connsiteX4-4355" fmla="*/ 2067556 w 2072429"/>
                  <a:gd name="connsiteY4-4356" fmla="*/ 961234 h 2561350"/>
                  <a:gd name="connsiteX5-4357" fmla="*/ 1883536 w 2072429"/>
                  <a:gd name="connsiteY5-4358" fmla="*/ 1025891 h 2561350"/>
                  <a:gd name="connsiteX6-4359" fmla="*/ 1847373 w 2072429"/>
                  <a:gd name="connsiteY6-4360" fmla="*/ 1535481 h 2561350"/>
                  <a:gd name="connsiteX7-4361" fmla="*/ 2065070 w 2072429"/>
                  <a:gd name="connsiteY7-4362" fmla="*/ 1597847 h 2561350"/>
                  <a:gd name="connsiteX8-4363" fmla="*/ 1952333 w 2072429"/>
                  <a:gd name="connsiteY8-4364" fmla="*/ 2180265 h 2561350"/>
                  <a:gd name="connsiteX9-4365" fmla="*/ 1223202 w 2072429"/>
                  <a:gd name="connsiteY9-4366" fmla="*/ 2167002 h 2561350"/>
                  <a:gd name="connsiteX10-4367" fmla="*/ 1243075 w 2072429"/>
                  <a:gd name="connsiteY10-4368" fmla="*/ 2275300 h 2561350"/>
                  <a:gd name="connsiteX11-4369" fmla="*/ 793019 w 2072429"/>
                  <a:gd name="connsiteY11-4370" fmla="*/ 2277680 h 2561350"/>
                  <a:gd name="connsiteX12-4371" fmla="*/ 822952 w 2072429"/>
                  <a:gd name="connsiteY12-4372" fmla="*/ 2167002 h 2561350"/>
                  <a:gd name="connsiteX13-4373" fmla="*/ 130027 w 2072429"/>
                  <a:gd name="connsiteY13-4374" fmla="*/ 2200159 h 2561350"/>
                  <a:gd name="connsiteX14-4375" fmla="*/ 1050 w 2072429"/>
                  <a:gd name="connsiteY14-4376" fmla="*/ 1657531 h 2561350"/>
                  <a:gd name="connsiteX15-4377" fmla="*/ 271446 w 2072429"/>
                  <a:gd name="connsiteY15-4378" fmla="*/ 1561668 h 2561350"/>
                  <a:gd name="connsiteX16-4379" fmla="*/ 249172 w 2072429"/>
                  <a:gd name="connsiteY16-4380" fmla="*/ 1045298 h 2561350"/>
                  <a:gd name="connsiteX17-4381" fmla="*/ 8510 w 2072429"/>
                  <a:gd name="connsiteY17-4382" fmla="*/ 1018431 h 2561350"/>
                  <a:gd name="connsiteX18-4383" fmla="*/ 110133 w 2072429"/>
                  <a:gd name="connsiteY18-4384" fmla="*/ 382371 h 2561350"/>
                  <a:gd name="connsiteX19-4385" fmla="*/ 827923 w 2072429"/>
                  <a:gd name="connsiteY19-4386" fmla="*/ 389002 h 2561350"/>
                  <a:gd name="connsiteX20-4387" fmla="*/ 793019 w 2072429"/>
                  <a:gd name="connsiteY20-4388" fmla="*/ 283670 h 2561350"/>
                  <a:gd name="connsiteX21-4389" fmla="*/ 1028762 w 2072429"/>
                  <a:gd name="connsiteY21-4390" fmla="*/ 3 h 2561350"/>
                  <a:gd name="connsiteX0-4391" fmla="*/ 1028762 w 2072429"/>
                  <a:gd name="connsiteY0-4392" fmla="*/ 3 h 2561350"/>
                  <a:gd name="connsiteX1-4393" fmla="*/ 1243075 w 2072429"/>
                  <a:gd name="connsiteY1-4394" fmla="*/ 286050 h 2561350"/>
                  <a:gd name="connsiteX2-4395" fmla="*/ 1220939 w 2072429"/>
                  <a:gd name="connsiteY2-4396" fmla="*/ 389002 h 2561350"/>
                  <a:gd name="connsiteX3-4397" fmla="*/ 1959793 w 2072429"/>
                  <a:gd name="connsiteY3-4398" fmla="*/ 361648 h 2561350"/>
                  <a:gd name="connsiteX4-4399" fmla="*/ 2067556 w 2072429"/>
                  <a:gd name="connsiteY4-4400" fmla="*/ 961234 h 2561350"/>
                  <a:gd name="connsiteX5-4401" fmla="*/ 1883536 w 2072429"/>
                  <a:gd name="connsiteY5-4402" fmla="*/ 1025891 h 2561350"/>
                  <a:gd name="connsiteX6-4403" fmla="*/ 1847373 w 2072429"/>
                  <a:gd name="connsiteY6-4404" fmla="*/ 1535481 h 2561350"/>
                  <a:gd name="connsiteX7-4405" fmla="*/ 2065070 w 2072429"/>
                  <a:gd name="connsiteY7-4406" fmla="*/ 1597847 h 2561350"/>
                  <a:gd name="connsiteX8-4407" fmla="*/ 1952333 w 2072429"/>
                  <a:gd name="connsiteY8-4408" fmla="*/ 2180265 h 2561350"/>
                  <a:gd name="connsiteX9-4409" fmla="*/ 1223202 w 2072429"/>
                  <a:gd name="connsiteY9-4410" fmla="*/ 2167002 h 2561350"/>
                  <a:gd name="connsiteX10-4411" fmla="*/ 1243075 w 2072429"/>
                  <a:gd name="connsiteY10-4412" fmla="*/ 2275300 h 2561350"/>
                  <a:gd name="connsiteX11-4413" fmla="*/ 793019 w 2072429"/>
                  <a:gd name="connsiteY11-4414" fmla="*/ 2277680 h 2561350"/>
                  <a:gd name="connsiteX12-4415" fmla="*/ 822952 w 2072429"/>
                  <a:gd name="connsiteY12-4416" fmla="*/ 2167002 h 2561350"/>
                  <a:gd name="connsiteX13-4417" fmla="*/ 130027 w 2072429"/>
                  <a:gd name="connsiteY13-4418" fmla="*/ 2200159 h 2561350"/>
                  <a:gd name="connsiteX14-4419" fmla="*/ 1050 w 2072429"/>
                  <a:gd name="connsiteY14-4420" fmla="*/ 1657531 h 2561350"/>
                  <a:gd name="connsiteX15-4421" fmla="*/ 271446 w 2072429"/>
                  <a:gd name="connsiteY15-4422" fmla="*/ 1561668 h 2561350"/>
                  <a:gd name="connsiteX16-4423" fmla="*/ 249172 w 2072429"/>
                  <a:gd name="connsiteY16-4424" fmla="*/ 1045298 h 2561350"/>
                  <a:gd name="connsiteX17-4425" fmla="*/ 8510 w 2072429"/>
                  <a:gd name="connsiteY17-4426" fmla="*/ 1018431 h 2561350"/>
                  <a:gd name="connsiteX18-4427" fmla="*/ 110133 w 2072429"/>
                  <a:gd name="connsiteY18-4428" fmla="*/ 382371 h 2561350"/>
                  <a:gd name="connsiteX19-4429" fmla="*/ 827923 w 2072429"/>
                  <a:gd name="connsiteY19-4430" fmla="*/ 389002 h 2561350"/>
                  <a:gd name="connsiteX20-4431" fmla="*/ 793019 w 2072429"/>
                  <a:gd name="connsiteY20-4432" fmla="*/ 283670 h 2561350"/>
                  <a:gd name="connsiteX21-4433" fmla="*/ 1028762 w 2072429"/>
                  <a:gd name="connsiteY21-4434" fmla="*/ 3 h 2561350"/>
                  <a:gd name="connsiteX0-4435" fmla="*/ 1028762 w 2072429"/>
                  <a:gd name="connsiteY0-4436" fmla="*/ 3 h 2561350"/>
                  <a:gd name="connsiteX1-4437" fmla="*/ 1243075 w 2072429"/>
                  <a:gd name="connsiteY1-4438" fmla="*/ 286050 h 2561350"/>
                  <a:gd name="connsiteX2-4439" fmla="*/ 1220939 w 2072429"/>
                  <a:gd name="connsiteY2-4440" fmla="*/ 389002 h 2561350"/>
                  <a:gd name="connsiteX3-4441" fmla="*/ 1959793 w 2072429"/>
                  <a:gd name="connsiteY3-4442" fmla="*/ 361648 h 2561350"/>
                  <a:gd name="connsiteX4-4443" fmla="*/ 2067556 w 2072429"/>
                  <a:gd name="connsiteY4-4444" fmla="*/ 961234 h 2561350"/>
                  <a:gd name="connsiteX5-4445" fmla="*/ 1883536 w 2072429"/>
                  <a:gd name="connsiteY5-4446" fmla="*/ 1025891 h 2561350"/>
                  <a:gd name="connsiteX6-4447" fmla="*/ 1847373 w 2072429"/>
                  <a:gd name="connsiteY6-4448" fmla="*/ 1535481 h 2561350"/>
                  <a:gd name="connsiteX7-4449" fmla="*/ 2065070 w 2072429"/>
                  <a:gd name="connsiteY7-4450" fmla="*/ 1597847 h 2561350"/>
                  <a:gd name="connsiteX8-4451" fmla="*/ 1952333 w 2072429"/>
                  <a:gd name="connsiteY8-4452" fmla="*/ 2180265 h 2561350"/>
                  <a:gd name="connsiteX9-4453" fmla="*/ 1223202 w 2072429"/>
                  <a:gd name="connsiteY9-4454" fmla="*/ 2167002 h 2561350"/>
                  <a:gd name="connsiteX10-4455" fmla="*/ 1243075 w 2072429"/>
                  <a:gd name="connsiteY10-4456" fmla="*/ 2275300 h 2561350"/>
                  <a:gd name="connsiteX11-4457" fmla="*/ 793019 w 2072429"/>
                  <a:gd name="connsiteY11-4458" fmla="*/ 2277680 h 2561350"/>
                  <a:gd name="connsiteX12-4459" fmla="*/ 822952 w 2072429"/>
                  <a:gd name="connsiteY12-4460" fmla="*/ 2167002 h 2561350"/>
                  <a:gd name="connsiteX13-4461" fmla="*/ 130027 w 2072429"/>
                  <a:gd name="connsiteY13-4462" fmla="*/ 2200159 h 2561350"/>
                  <a:gd name="connsiteX14-4463" fmla="*/ 1050 w 2072429"/>
                  <a:gd name="connsiteY14-4464" fmla="*/ 1657531 h 2561350"/>
                  <a:gd name="connsiteX15-4465" fmla="*/ 271446 w 2072429"/>
                  <a:gd name="connsiteY15-4466" fmla="*/ 1561668 h 2561350"/>
                  <a:gd name="connsiteX16-4467" fmla="*/ 249172 w 2072429"/>
                  <a:gd name="connsiteY16-4468" fmla="*/ 1045298 h 2561350"/>
                  <a:gd name="connsiteX17-4469" fmla="*/ 8510 w 2072429"/>
                  <a:gd name="connsiteY17-4470" fmla="*/ 1018431 h 2561350"/>
                  <a:gd name="connsiteX18-4471" fmla="*/ 110133 w 2072429"/>
                  <a:gd name="connsiteY18-4472" fmla="*/ 382371 h 2561350"/>
                  <a:gd name="connsiteX19-4473" fmla="*/ 827923 w 2072429"/>
                  <a:gd name="connsiteY19-4474" fmla="*/ 389002 h 2561350"/>
                  <a:gd name="connsiteX20-4475" fmla="*/ 793019 w 2072429"/>
                  <a:gd name="connsiteY20-4476" fmla="*/ 283670 h 2561350"/>
                  <a:gd name="connsiteX21-4477" fmla="*/ 1028762 w 2072429"/>
                  <a:gd name="connsiteY21-4478" fmla="*/ 3 h 2561350"/>
                  <a:gd name="connsiteX0-4479" fmla="*/ 1028762 w 2072429"/>
                  <a:gd name="connsiteY0-4480" fmla="*/ 3 h 2561350"/>
                  <a:gd name="connsiteX1-4481" fmla="*/ 1243075 w 2072429"/>
                  <a:gd name="connsiteY1-4482" fmla="*/ 286050 h 2561350"/>
                  <a:gd name="connsiteX2-4483" fmla="*/ 1220939 w 2072429"/>
                  <a:gd name="connsiteY2-4484" fmla="*/ 389002 h 2561350"/>
                  <a:gd name="connsiteX3-4485" fmla="*/ 1959793 w 2072429"/>
                  <a:gd name="connsiteY3-4486" fmla="*/ 361648 h 2561350"/>
                  <a:gd name="connsiteX4-4487" fmla="*/ 2067556 w 2072429"/>
                  <a:gd name="connsiteY4-4488" fmla="*/ 961234 h 2561350"/>
                  <a:gd name="connsiteX5-4489" fmla="*/ 1883536 w 2072429"/>
                  <a:gd name="connsiteY5-4490" fmla="*/ 1025891 h 2561350"/>
                  <a:gd name="connsiteX6-4491" fmla="*/ 1847373 w 2072429"/>
                  <a:gd name="connsiteY6-4492" fmla="*/ 1535481 h 2561350"/>
                  <a:gd name="connsiteX7-4493" fmla="*/ 2065070 w 2072429"/>
                  <a:gd name="connsiteY7-4494" fmla="*/ 1597847 h 2561350"/>
                  <a:gd name="connsiteX8-4495" fmla="*/ 1952333 w 2072429"/>
                  <a:gd name="connsiteY8-4496" fmla="*/ 2180265 h 2561350"/>
                  <a:gd name="connsiteX9-4497" fmla="*/ 1223202 w 2072429"/>
                  <a:gd name="connsiteY9-4498" fmla="*/ 2167002 h 2561350"/>
                  <a:gd name="connsiteX10-4499" fmla="*/ 1243075 w 2072429"/>
                  <a:gd name="connsiteY10-4500" fmla="*/ 2275300 h 2561350"/>
                  <a:gd name="connsiteX11-4501" fmla="*/ 793019 w 2072429"/>
                  <a:gd name="connsiteY11-4502" fmla="*/ 2277680 h 2561350"/>
                  <a:gd name="connsiteX12-4503" fmla="*/ 822952 w 2072429"/>
                  <a:gd name="connsiteY12-4504" fmla="*/ 2167002 h 2561350"/>
                  <a:gd name="connsiteX13-4505" fmla="*/ 130027 w 2072429"/>
                  <a:gd name="connsiteY13-4506" fmla="*/ 2200159 h 2561350"/>
                  <a:gd name="connsiteX14-4507" fmla="*/ 1050 w 2072429"/>
                  <a:gd name="connsiteY14-4508" fmla="*/ 1657531 h 2561350"/>
                  <a:gd name="connsiteX15-4509" fmla="*/ 271446 w 2072429"/>
                  <a:gd name="connsiteY15-4510" fmla="*/ 1561668 h 2561350"/>
                  <a:gd name="connsiteX16-4511" fmla="*/ 249172 w 2072429"/>
                  <a:gd name="connsiteY16-4512" fmla="*/ 1045298 h 2561350"/>
                  <a:gd name="connsiteX17-4513" fmla="*/ 8510 w 2072429"/>
                  <a:gd name="connsiteY17-4514" fmla="*/ 1018431 h 2561350"/>
                  <a:gd name="connsiteX18-4515" fmla="*/ 110133 w 2072429"/>
                  <a:gd name="connsiteY18-4516" fmla="*/ 382371 h 2561350"/>
                  <a:gd name="connsiteX19-4517" fmla="*/ 827923 w 2072429"/>
                  <a:gd name="connsiteY19-4518" fmla="*/ 389002 h 2561350"/>
                  <a:gd name="connsiteX20-4519" fmla="*/ 793019 w 2072429"/>
                  <a:gd name="connsiteY20-4520" fmla="*/ 283670 h 2561350"/>
                  <a:gd name="connsiteX21-4521" fmla="*/ 1028762 w 2072429"/>
                  <a:gd name="connsiteY21-4522" fmla="*/ 3 h 2561350"/>
                  <a:gd name="connsiteX0-4523" fmla="*/ 1028762 w 2072429"/>
                  <a:gd name="connsiteY0-4524" fmla="*/ 3 h 2561350"/>
                  <a:gd name="connsiteX1-4525" fmla="*/ 1243075 w 2072429"/>
                  <a:gd name="connsiteY1-4526" fmla="*/ 286050 h 2561350"/>
                  <a:gd name="connsiteX2-4527" fmla="*/ 1220939 w 2072429"/>
                  <a:gd name="connsiteY2-4528" fmla="*/ 389002 h 2561350"/>
                  <a:gd name="connsiteX3-4529" fmla="*/ 1959793 w 2072429"/>
                  <a:gd name="connsiteY3-4530" fmla="*/ 361648 h 2561350"/>
                  <a:gd name="connsiteX4-4531" fmla="*/ 2067556 w 2072429"/>
                  <a:gd name="connsiteY4-4532" fmla="*/ 961234 h 2561350"/>
                  <a:gd name="connsiteX5-4533" fmla="*/ 1883536 w 2072429"/>
                  <a:gd name="connsiteY5-4534" fmla="*/ 1025891 h 2561350"/>
                  <a:gd name="connsiteX6-4535" fmla="*/ 1847373 w 2072429"/>
                  <a:gd name="connsiteY6-4536" fmla="*/ 1535481 h 2561350"/>
                  <a:gd name="connsiteX7-4537" fmla="*/ 2065070 w 2072429"/>
                  <a:gd name="connsiteY7-4538" fmla="*/ 1597847 h 2561350"/>
                  <a:gd name="connsiteX8-4539" fmla="*/ 1952333 w 2072429"/>
                  <a:gd name="connsiteY8-4540" fmla="*/ 2180265 h 2561350"/>
                  <a:gd name="connsiteX9-4541" fmla="*/ 1223202 w 2072429"/>
                  <a:gd name="connsiteY9-4542" fmla="*/ 2167002 h 2561350"/>
                  <a:gd name="connsiteX10-4543" fmla="*/ 1243075 w 2072429"/>
                  <a:gd name="connsiteY10-4544" fmla="*/ 2275300 h 2561350"/>
                  <a:gd name="connsiteX11-4545" fmla="*/ 793019 w 2072429"/>
                  <a:gd name="connsiteY11-4546" fmla="*/ 2277680 h 2561350"/>
                  <a:gd name="connsiteX12-4547" fmla="*/ 822952 w 2072429"/>
                  <a:gd name="connsiteY12-4548" fmla="*/ 2167002 h 2561350"/>
                  <a:gd name="connsiteX13-4549" fmla="*/ 130027 w 2072429"/>
                  <a:gd name="connsiteY13-4550" fmla="*/ 2200159 h 2561350"/>
                  <a:gd name="connsiteX14-4551" fmla="*/ 1050 w 2072429"/>
                  <a:gd name="connsiteY14-4552" fmla="*/ 1657531 h 2561350"/>
                  <a:gd name="connsiteX15-4553" fmla="*/ 271446 w 2072429"/>
                  <a:gd name="connsiteY15-4554" fmla="*/ 1561668 h 2561350"/>
                  <a:gd name="connsiteX16-4555" fmla="*/ 249172 w 2072429"/>
                  <a:gd name="connsiteY16-4556" fmla="*/ 1045298 h 2561350"/>
                  <a:gd name="connsiteX17-4557" fmla="*/ 8510 w 2072429"/>
                  <a:gd name="connsiteY17-4558" fmla="*/ 1018431 h 2561350"/>
                  <a:gd name="connsiteX18-4559" fmla="*/ 110133 w 2072429"/>
                  <a:gd name="connsiteY18-4560" fmla="*/ 382371 h 2561350"/>
                  <a:gd name="connsiteX19-4561" fmla="*/ 827923 w 2072429"/>
                  <a:gd name="connsiteY19-4562" fmla="*/ 389002 h 2561350"/>
                  <a:gd name="connsiteX20-4563" fmla="*/ 793019 w 2072429"/>
                  <a:gd name="connsiteY20-4564" fmla="*/ 283670 h 2561350"/>
                  <a:gd name="connsiteX21-4565" fmla="*/ 1028762 w 2072429"/>
                  <a:gd name="connsiteY21-4566" fmla="*/ 3 h 2561350"/>
                  <a:gd name="connsiteX0-4567" fmla="*/ 1028762 w 2072429"/>
                  <a:gd name="connsiteY0-4568" fmla="*/ 3 h 2561350"/>
                  <a:gd name="connsiteX1-4569" fmla="*/ 1243075 w 2072429"/>
                  <a:gd name="connsiteY1-4570" fmla="*/ 286050 h 2561350"/>
                  <a:gd name="connsiteX2-4571" fmla="*/ 1220939 w 2072429"/>
                  <a:gd name="connsiteY2-4572" fmla="*/ 389002 h 2561350"/>
                  <a:gd name="connsiteX3-4573" fmla="*/ 1959793 w 2072429"/>
                  <a:gd name="connsiteY3-4574" fmla="*/ 361648 h 2561350"/>
                  <a:gd name="connsiteX4-4575" fmla="*/ 2067556 w 2072429"/>
                  <a:gd name="connsiteY4-4576" fmla="*/ 961234 h 2561350"/>
                  <a:gd name="connsiteX5-4577" fmla="*/ 1883536 w 2072429"/>
                  <a:gd name="connsiteY5-4578" fmla="*/ 1025891 h 2561350"/>
                  <a:gd name="connsiteX6-4579" fmla="*/ 1847373 w 2072429"/>
                  <a:gd name="connsiteY6-4580" fmla="*/ 1535481 h 2561350"/>
                  <a:gd name="connsiteX7-4581" fmla="*/ 2065070 w 2072429"/>
                  <a:gd name="connsiteY7-4582" fmla="*/ 1597847 h 2561350"/>
                  <a:gd name="connsiteX8-4583" fmla="*/ 1952333 w 2072429"/>
                  <a:gd name="connsiteY8-4584" fmla="*/ 2180265 h 2561350"/>
                  <a:gd name="connsiteX9-4585" fmla="*/ 1223202 w 2072429"/>
                  <a:gd name="connsiteY9-4586" fmla="*/ 2167002 h 2561350"/>
                  <a:gd name="connsiteX10-4587" fmla="*/ 1243075 w 2072429"/>
                  <a:gd name="connsiteY10-4588" fmla="*/ 2275300 h 2561350"/>
                  <a:gd name="connsiteX11-4589" fmla="*/ 793019 w 2072429"/>
                  <a:gd name="connsiteY11-4590" fmla="*/ 2277680 h 2561350"/>
                  <a:gd name="connsiteX12-4591" fmla="*/ 822952 w 2072429"/>
                  <a:gd name="connsiteY12-4592" fmla="*/ 2167002 h 2561350"/>
                  <a:gd name="connsiteX13-4593" fmla="*/ 130027 w 2072429"/>
                  <a:gd name="connsiteY13-4594" fmla="*/ 2200159 h 2561350"/>
                  <a:gd name="connsiteX14-4595" fmla="*/ 1050 w 2072429"/>
                  <a:gd name="connsiteY14-4596" fmla="*/ 1657531 h 2561350"/>
                  <a:gd name="connsiteX15-4597" fmla="*/ 271446 w 2072429"/>
                  <a:gd name="connsiteY15-4598" fmla="*/ 1561668 h 2561350"/>
                  <a:gd name="connsiteX16-4599" fmla="*/ 249172 w 2072429"/>
                  <a:gd name="connsiteY16-4600" fmla="*/ 1045298 h 2561350"/>
                  <a:gd name="connsiteX17-4601" fmla="*/ 8510 w 2072429"/>
                  <a:gd name="connsiteY17-4602" fmla="*/ 1018431 h 2561350"/>
                  <a:gd name="connsiteX18-4603" fmla="*/ 110133 w 2072429"/>
                  <a:gd name="connsiteY18-4604" fmla="*/ 382371 h 2561350"/>
                  <a:gd name="connsiteX19-4605" fmla="*/ 827923 w 2072429"/>
                  <a:gd name="connsiteY19-4606" fmla="*/ 389002 h 2561350"/>
                  <a:gd name="connsiteX20-4607" fmla="*/ 793019 w 2072429"/>
                  <a:gd name="connsiteY20-4608" fmla="*/ 283670 h 2561350"/>
                  <a:gd name="connsiteX21-4609" fmla="*/ 1028762 w 2072429"/>
                  <a:gd name="connsiteY21-4610" fmla="*/ 3 h 2561350"/>
                  <a:gd name="connsiteX0-4611" fmla="*/ 1028762 w 2072429"/>
                  <a:gd name="connsiteY0-4612" fmla="*/ 3 h 2561350"/>
                  <a:gd name="connsiteX1-4613" fmla="*/ 1243075 w 2072429"/>
                  <a:gd name="connsiteY1-4614" fmla="*/ 286050 h 2561350"/>
                  <a:gd name="connsiteX2-4615" fmla="*/ 1220939 w 2072429"/>
                  <a:gd name="connsiteY2-4616" fmla="*/ 389002 h 2561350"/>
                  <a:gd name="connsiteX3-4617" fmla="*/ 1959793 w 2072429"/>
                  <a:gd name="connsiteY3-4618" fmla="*/ 361648 h 2561350"/>
                  <a:gd name="connsiteX4-4619" fmla="*/ 2067556 w 2072429"/>
                  <a:gd name="connsiteY4-4620" fmla="*/ 961234 h 2561350"/>
                  <a:gd name="connsiteX5-4621" fmla="*/ 1883536 w 2072429"/>
                  <a:gd name="connsiteY5-4622" fmla="*/ 1025891 h 2561350"/>
                  <a:gd name="connsiteX6-4623" fmla="*/ 1847373 w 2072429"/>
                  <a:gd name="connsiteY6-4624" fmla="*/ 1535481 h 2561350"/>
                  <a:gd name="connsiteX7-4625" fmla="*/ 2065070 w 2072429"/>
                  <a:gd name="connsiteY7-4626" fmla="*/ 1597847 h 2561350"/>
                  <a:gd name="connsiteX8-4627" fmla="*/ 1952333 w 2072429"/>
                  <a:gd name="connsiteY8-4628" fmla="*/ 2180265 h 2561350"/>
                  <a:gd name="connsiteX9-4629" fmla="*/ 1223202 w 2072429"/>
                  <a:gd name="connsiteY9-4630" fmla="*/ 2167002 h 2561350"/>
                  <a:gd name="connsiteX10-4631" fmla="*/ 1243075 w 2072429"/>
                  <a:gd name="connsiteY10-4632" fmla="*/ 2275300 h 2561350"/>
                  <a:gd name="connsiteX11-4633" fmla="*/ 793019 w 2072429"/>
                  <a:gd name="connsiteY11-4634" fmla="*/ 2277680 h 2561350"/>
                  <a:gd name="connsiteX12-4635" fmla="*/ 822952 w 2072429"/>
                  <a:gd name="connsiteY12-4636" fmla="*/ 2167002 h 2561350"/>
                  <a:gd name="connsiteX13-4637" fmla="*/ 130027 w 2072429"/>
                  <a:gd name="connsiteY13-4638" fmla="*/ 2200159 h 2561350"/>
                  <a:gd name="connsiteX14-4639" fmla="*/ 1050 w 2072429"/>
                  <a:gd name="connsiteY14-4640" fmla="*/ 1657531 h 2561350"/>
                  <a:gd name="connsiteX15-4641" fmla="*/ 271446 w 2072429"/>
                  <a:gd name="connsiteY15-4642" fmla="*/ 1561668 h 2561350"/>
                  <a:gd name="connsiteX16-4643" fmla="*/ 249172 w 2072429"/>
                  <a:gd name="connsiteY16-4644" fmla="*/ 1045298 h 2561350"/>
                  <a:gd name="connsiteX17-4645" fmla="*/ 8510 w 2072429"/>
                  <a:gd name="connsiteY17-4646" fmla="*/ 1018431 h 2561350"/>
                  <a:gd name="connsiteX18-4647" fmla="*/ 110133 w 2072429"/>
                  <a:gd name="connsiteY18-4648" fmla="*/ 382371 h 2561350"/>
                  <a:gd name="connsiteX19-4649" fmla="*/ 827923 w 2072429"/>
                  <a:gd name="connsiteY19-4650" fmla="*/ 389002 h 2561350"/>
                  <a:gd name="connsiteX20-4651" fmla="*/ 793019 w 2072429"/>
                  <a:gd name="connsiteY20-4652" fmla="*/ 283670 h 2561350"/>
                  <a:gd name="connsiteX21-4653" fmla="*/ 1028762 w 2072429"/>
                  <a:gd name="connsiteY21-4654" fmla="*/ 3 h 2561350"/>
                  <a:gd name="connsiteX0-4655" fmla="*/ 1028762 w 2072429"/>
                  <a:gd name="connsiteY0-4656" fmla="*/ 3 h 2561350"/>
                  <a:gd name="connsiteX1-4657" fmla="*/ 1243075 w 2072429"/>
                  <a:gd name="connsiteY1-4658" fmla="*/ 286050 h 2561350"/>
                  <a:gd name="connsiteX2-4659" fmla="*/ 1220939 w 2072429"/>
                  <a:gd name="connsiteY2-4660" fmla="*/ 389002 h 2561350"/>
                  <a:gd name="connsiteX3-4661" fmla="*/ 1959793 w 2072429"/>
                  <a:gd name="connsiteY3-4662" fmla="*/ 361648 h 2561350"/>
                  <a:gd name="connsiteX4-4663" fmla="*/ 2067556 w 2072429"/>
                  <a:gd name="connsiteY4-4664" fmla="*/ 961234 h 2561350"/>
                  <a:gd name="connsiteX5-4665" fmla="*/ 1883536 w 2072429"/>
                  <a:gd name="connsiteY5-4666" fmla="*/ 1025891 h 2561350"/>
                  <a:gd name="connsiteX6-4667" fmla="*/ 1847373 w 2072429"/>
                  <a:gd name="connsiteY6-4668" fmla="*/ 1535481 h 2561350"/>
                  <a:gd name="connsiteX7-4669" fmla="*/ 2065070 w 2072429"/>
                  <a:gd name="connsiteY7-4670" fmla="*/ 1597847 h 2561350"/>
                  <a:gd name="connsiteX8-4671" fmla="*/ 1952333 w 2072429"/>
                  <a:gd name="connsiteY8-4672" fmla="*/ 2180265 h 2561350"/>
                  <a:gd name="connsiteX9-4673" fmla="*/ 1223202 w 2072429"/>
                  <a:gd name="connsiteY9-4674" fmla="*/ 2167002 h 2561350"/>
                  <a:gd name="connsiteX10-4675" fmla="*/ 1243075 w 2072429"/>
                  <a:gd name="connsiteY10-4676" fmla="*/ 2275300 h 2561350"/>
                  <a:gd name="connsiteX11-4677" fmla="*/ 793019 w 2072429"/>
                  <a:gd name="connsiteY11-4678" fmla="*/ 2277680 h 2561350"/>
                  <a:gd name="connsiteX12-4679" fmla="*/ 822952 w 2072429"/>
                  <a:gd name="connsiteY12-4680" fmla="*/ 2167002 h 2561350"/>
                  <a:gd name="connsiteX13-4681" fmla="*/ 130027 w 2072429"/>
                  <a:gd name="connsiteY13-4682" fmla="*/ 2200159 h 2561350"/>
                  <a:gd name="connsiteX14-4683" fmla="*/ 1050 w 2072429"/>
                  <a:gd name="connsiteY14-4684" fmla="*/ 1657531 h 2561350"/>
                  <a:gd name="connsiteX15-4685" fmla="*/ 271446 w 2072429"/>
                  <a:gd name="connsiteY15-4686" fmla="*/ 1561668 h 2561350"/>
                  <a:gd name="connsiteX16-4687" fmla="*/ 249172 w 2072429"/>
                  <a:gd name="connsiteY16-4688" fmla="*/ 1045298 h 2561350"/>
                  <a:gd name="connsiteX17-4689" fmla="*/ 8510 w 2072429"/>
                  <a:gd name="connsiteY17-4690" fmla="*/ 1018431 h 2561350"/>
                  <a:gd name="connsiteX18-4691" fmla="*/ 110133 w 2072429"/>
                  <a:gd name="connsiteY18-4692" fmla="*/ 382371 h 2561350"/>
                  <a:gd name="connsiteX19-4693" fmla="*/ 827923 w 2072429"/>
                  <a:gd name="connsiteY19-4694" fmla="*/ 389002 h 2561350"/>
                  <a:gd name="connsiteX20-4695" fmla="*/ 793019 w 2072429"/>
                  <a:gd name="connsiteY20-4696" fmla="*/ 283670 h 2561350"/>
                  <a:gd name="connsiteX21-4697" fmla="*/ 1028762 w 2072429"/>
                  <a:gd name="connsiteY21-4698" fmla="*/ 3 h 2561350"/>
                  <a:gd name="connsiteX0-4699" fmla="*/ 1028762 w 2072429"/>
                  <a:gd name="connsiteY0-4700" fmla="*/ 3 h 2561350"/>
                  <a:gd name="connsiteX1-4701" fmla="*/ 1243075 w 2072429"/>
                  <a:gd name="connsiteY1-4702" fmla="*/ 286050 h 2561350"/>
                  <a:gd name="connsiteX2-4703" fmla="*/ 1220939 w 2072429"/>
                  <a:gd name="connsiteY2-4704" fmla="*/ 389002 h 2561350"/>
                  <a:gd name="connsiteX3-4705" fmla="*/ 1959793 w 2072429"/>
                  <a:gd name="connsiteY3-4706" fmla="*/ 361648 h 2561350"/>
                  <a:gd name="connsiteX4-4707" fmla="*/ 2067556 w 2072429"/>
                  <a:gd name="connsiteY4-4708" fmla="*/ 961234 h 2561350"/>
                  <a:gd name="connsiteX5-4709" fmla="*/ 1883536 w 2072429"/>
                  <a:gd name="connsiteY5-4710" fmla="*/ 1025891 h 2561350"/>
                  <a:gd name="connsiteX6-4711" fmla="*/ 1847373 w 2072429"/>
                  <a:gd name="connsiteY6-4712" fmla="*/ 1535481 h 2561350"/>
                  <a:gd name="connsiteX7-4713" fmla="*/ 2065070 w 2072429"/>
                  <a:gd name="connsiteY7-4714" fmla="*/ 1597847 h 2561350"/>
                  <a:gd name="connsiteX8-4715" fmla="*/ 1952333 w 2072429"/>
                  <a:gd name="connsiteY8-4716" fmla="*/ 2180265 h 2561350"/>
                  <a:gd name="connsiteX9-4717" fmla="*/ 1223202 w 2072429"/>
                  <a:gd name="connsiteY9-4718" fmla="*/ 2167002 h 2561350"/>
                  <a:gd name="connsiteX10-4719" fmla="*/ 1243075 w 2072429"/>
                  <a:gd name="connsiteY10-4720" fmla="*/ 2275300 h 2561350"/>
                  <a:gd name="connsiteX11-4721" fmla="*/ 793019 w 2072429"/>
                  <a:gd name="connsiteY11-4722" fmla="*/ 2277680 h 2561350"/>
                  <a:gd name="connsiteX12-4723" fmla="*/ 822952 w 2072429"/>
                  <a:gd name="connsiteY12-4724" fmla="*/ 2167002 h 2561350"/>
                  <a:gd name="connsiteX13-4725" fmla="*/ 130027 w 2072429"/>
                  <a:gd name="connsiteY13-4726" fmla="*/ 2200159 h 2561350"/>
                  <a:gd name="connsiteX14-4727" fmla="*/ 1050 w 2072429"/>
                  <a:gd name="connsiteY14-4728" fmla="*/ 1657531 h 2561350"/>
                  <a:gd name="connsiteX15-4729" fmla="*/ 271446 w 2072429"/>
                  <a:gd name="connsiteY15-4730" fmla="*/ 1561668 h 2561350"/>
                  <a:gd name="connsiteX16-4731" fmla="*/ 249172 w 2072429"/>
                  <a:gd name="connsiteY16-4732" fmla="*/ 1045298 h 2561350"/>
                  <a:gd name="connsiteX17-4733" fmla="*/ 8510 w 2072429"/>
                  <a:gd name="connsiteY17-4734" fmla="*/ 1018431 h 2561350"/>
                  <a:gd name="connsiteX18-4735" fmla="*/ 110133 w 2072429"/>
                  <a:gd name="connsiteY18-4736" fmla="*/ 382371 h 2561350"/>
                  <a:gd name="connsiteX19-4737" fmla="*/ 827923 w 2072429"/>
                  <a:gd name="connsiteY19-4738" fmla="*/ 389002 h 2561350"/>
                  <a:gd name="connsiteX20-4739" fmla="*/ 793019 w 2072429"/>
                  <a:gd name="connsiteY20-4740" fmla="*/ 283670 h 2561350"/>
                  <a:gd name="connsiteX21-4741" fmla="*/ 1028762 w 2072429"/>
                  <a:gd name="connsiteY21-4742" fmla="*/ 3 h 2561350"/>
                  <a:gd name="connsiteX0-4743" fmla="*/ 1028762 w 2072429"/>
                  <a:gd name="connsiteY0-4744" fmla="*/ 3 h 2561350"/>
                  <a:gd name="connsiteX1-4745" fmla="*/ 1243075 w 2072429"/>
                  <a:gd name="connsiteY1-4746" fmla="*/ 286050 h 2561350"/>
                  <a:gd name="connsiteX2-4747" fmla="*/ 1220939 w 2072429"/>
                  <a:gd name="connsiteY2-4748" fmla="*/ 389002 h 2561350"/>
                  <a:gd name="connsiteX3-4749" fmla="*/ 1959793 w 2072429"/>
                  <a:gd name="connsiteY3-4750" fmla="*/ 361648 h 2561350"/>
                  <a:gd name="connsiteX4-4751" fmla="*/ 2067556 w 2072429"/>
                  <a:gd name="connsiteY4-4752" fmla="*/ 961234 h 2561350"/>
                  <a:gd name="connsiteX5-4753" fmla="*/ 1883536 w 2072429"/>
                  <a:gd name="connsiteY5-4754" fmla="*/ 1025891 h 2561350"/>
                  <a:gd name="connsiteX6-4755" fmla="*/ 1847373 w 2072429"/>
                  <a:gd name="connsiteY6-4756" fmla="*/ 1535481 h 2561350"/>
                  <a:gd name="connsiteX7-4757" fmla="*/ 2065070 w 2072429"/>
                  <a:gd name="connsiteY7-4758" fmla="*/ 1597847 h 2561350"/>
                  <a:gd name="connsiteX8-4759" fmla="*/ 1952333 w 2072429"/>
                  <a:gd name="connsiteY8-4760" fmla="*/ 2180265 h 2561350"/>
                  <a:gd name="connsiteX9-4761" fmla="*/ 1223202 w 2072429"/>
                  <a:gd name="connsiteY9-4762" fmla="*/ 2167002 h 2561350"/>
                  <a:gd name="connsiteX10-4763" fmla="*/ 1243075 w 2072429"/>
                  <a:gd name="connsiteY10-4764" fmla="*/ 2275300 h 2561350"/>
                  <a:gd name="connsiteX11-4765" fmla="*/ 793019 w 2072429"/>
                  <a:gd name="connsiteY11-4766" fmla="*/ 2277680 h 2561350"/>
                  <a:gd name="connsiteX12-4767" fmla="*/ 822952 w 2072429"/>
                  <a:gd name="connsiteY12-4768" fmla="*/ 2167002 h 2561350"/>
                  <a:gd name="connsiteX13-4769" fmla="*/ 130027 w 2072429"/>
                  <a:gd name="connsiteY13-4770" fmla="*/ 2200159 h 2561350"/>
                  <a:gd name="connsiteX14-4771" fmla="*/ 1050 w 2072429"/>
                  <a:gd name="connsiteY14-4772" fmla="*/ 1657531 h 2561350"/>
                  <a:gd name="connsiteX15-4773" fmla="*/ 271446 w 2072429"/>
                  <a:gd name="connsiteY15-4774" fmla="*/ 1561668 h 2561350"/>
                  <a:gd name="connsiteX16-4775" fmla="*/ 249172 w 2072429"/>
                  <a:gd name="connsiteY16-4776" fmla="*/ 1045298 h 2561350"/>
                  <a:gd name="connsiteX17-4777" fmla="*/ 8510 w 2072429"/>
                  <a:gd name="connsiteY17-4778" fmla="*/ 1018431 h 2561350"/>
                  <a:gd name="connsiteX18-4779" fmla="*/ 110133 w 2072429"/>
                  <a:gd name="connsiteY18-4780" fmla="*/ 382371 h 2561350"/>
                  <a:gd name="connsiteX19-4781" fmla="*/ 827923 w 2072429"/>
                  <a:gd name="connsiteY19-4782" fmla="*/ 389002 h 2561350"/>
                  <a:gd name="connsiteX20-4783" fmla="*/ 793019 w 2072429"/>
                  <a:gd name="connsiteY20-4784" fmla="*/ 283670 h 2561350"/>
                  <a:gd name="connsiteX21-4785" fmla="*/ 1028762 w 2072429"/>
                  <a:gd name="connsiteY21-4786" fmla="*/ 3 h 2561350"/>
                  <a:gd name="connsiteX0-4787" fmla="*/ 1028762 w 2072429"/>
                  <a:gd name="connsiteY0-4788" fmla="*/ 3 h 2561350"/>
                  <a:gd name="connsiteX1-4789" fmla="*/ 1243075 w 2072429"/>
                  <a:gd name="connsiteY1-4790" fmla="*/ 286050 h 2561350"/>
                  <a:gd name="connsiteX2-4791" fmla="*/ 1220939 w 2072429"/>
                  <a:gd name="connsiteY2-4792" fmla="*/ 389002 h 2561350"/>
                  <a:gd name="connsiteX3-4793" fmla="*/ 1959793 w 2072429"/>
                  <a:gd name="connsiteY3-4794" fmla="*/ 361648 h 2561350"/>
                  <a:gd name="connsiteX4-4795" fmla="*/ 2067556 w 2072429"/>
                  <a:gd name="connsiteY4-4796" fmla="*/ 961234 h 2561350"/>
                  <a:gd name="connsiteX5-4797" fmla="*/ 1883536 w 2072429"/>
                  <a:gd name="connsiteY5-4798" fmla="*/ 1025891 h 2561350"/>
                  <a:gd name="connsiteX6-4799" fmla="*/ 1847373 w 2072429"/>
                  <a:gd name="connsiteY6-4800" fmla="*/ 1535481 h 2561350"/>
                  <a:gd name="connsiteX7-4801" fmla="*/ 2065070 w 2072429"/>
                  <a:gd name="connsiteY7-4802" fmla="*/ 1597847 h 2561350"/>
                  <a:gd name="connsiteX8-4803" fmla="*/ 1952333 w 2072429"/>
                  <a:gd name="connsiteY8-4804" fmla="*/ 2180265 h 2561350"/>
                  <a:gd name="connsiteX9-4805" fmla="*/ 1223202 w 2072429"/>
                  <a:gd name="connsiteY9-4806" fmla="*/ 2167002 h 2561350"/>
                  <a:gd name="connsiteX10-4807" fmla="*/ 1243075 w 2072429"/>
                  <a:gd name="connsiteY10-4808" fmla="*/ 2275300 h 2561350"/>
                  <a:gd name="connsiteX11-4809" fmla="*/ 793019 w 2072429"/>
                  <a:gd name="connsiteY11-4810" fmla="*/ 2277680 h 2561350"/>
                  <a:gd name="connsiteX12-4811" fmla="*/ 822952 w 2072429"/>
                  <a:gd name="connsiteY12-4812" fmla="*/ 2167002 h 2561350"/>
                  <a:gd name="connsiteX13-4813" fmla="*/ 130027 w 2072429"/>
                  <a:gd name="connsiteY13-4814" fmla="*/ 2200159 h 2561350"/>
                  <a:gd name="connsiteX14-4815" fmla="*/ 1050 w 2072429"/>
                  <a:gd name="connsiteY14-4816" fmla="*/ 1657531 h 2561350"/>
                  <a:gd name="connsiteX15-4817" fmla="*/ 271446 w 2072429"/>
                  <a:gd name="connsiteY15-4818" fmla="*/ 1561668 h 2561350"/>
                  <a:gd name="connsiteX16-4819" fmla="*/ 249172 w 2072429"/>
                  <a:gd name="connsiteY16-4820" fmla="*/ 1045298 h 2561350"/>
                  <a:gd name="connsiteX17-4821" fmla="*/ 8510 w 2072429"/>
                  <a:gd name="connsiteY17-4822" fmla="*/ 1018431 h 2561350"/>
                  <a:gd name="connsiteX18-4823" fmla="*/ 110133 w 2072429"/>
                  <a:gd name="connsiteY18-4824" fmla="*/ 382371 h 2561350"/>
                  <a:gd name="connsiteX19-4825" fmla="*/ 827923 w 2072429"/>
                  <a:gd name="connsiteY19-4826" fmla="*/ 389002 h 2561350"/>
                  <a:gd name="connsiteX20-4827" fmla="*/ 793019 w 2072429"/>
                  <a:gd name="connsiteY20-4828" fmla="*/ 283670 h 2561350"/>
                  <a:gd name="connsiteX21-4829" fmla="*/ 1028762 w 2072429"/>
                  <a:gd name="connsiteY21-4830" fmla="*/ 3 h 2561350"/>
                  <a:gd name="connsiteX0-4831" fmla="*/ 1028762 w 2072429"/>
                  <a:gd name="connsiteY0-4832" fmla="*/ 3 h 2561350"/>
                  <a:gd name="connsiteX1-4833" fmla="*/ 1243075 w 2072429"/>
                  <a:gd name="connsiteY1-4834" fmla="*/ 286050 h 2561350"/>
                  <a:gd name="connsiteX2-4835" fmla="*/ 1220939 w 2072429"/>
                  <a:gd name="connsiteY2-4836" fmla="*/ 389002 h 2561350"/>
                  <a:gd name="connsiteX3-4837" fmla="*/ 1959793 w 2072429"/>
                  <a:gd name="connsiteY3-4838" fmla="*/ 361648 h 2561350"/>
                  <a:gd name="connsiteX4-4839" fmla="*/ 2067556 w 2072429"/>
                  <a:gd name="connsiteY4-4840" fmla="*/ 961234 h 2561350"/>
                  <a:gd name="connsiteX5-4841" fmla="*/ 1881048 w 2072429"/>
                  <a:gd name="connsiteY5-4842" fmla="*/ 1030865 h 2561350"/>
                  <a:gd name="connsiteX6-4843" fmla="*/ 1847373 w 2072429"/>
                  <a:gd name="connsiteY6-4844" fmla="*/ 1535481 h 2561350"/>
                  <a:gd name="connsiteX7-4845" fmla="*/ 2065070 w 2072429"/>
                  <a:gd name="connsiteY7-4846" fmla="*/ 1597847 h 2561350"/>
                  <a:gd name="connsiteX8-4847" fmla="*/ 1952333 w 2072429"/>
                  <a:gd name="connsiteY8-4848" fmla="*/ 2180265 h 2561350"/>
                  <a:gd name="connsiteX9-4849" fmla="*/ 1223202 w 2072429"/>
                  <a:gd name="connsiteY9-4850" fmla="*/ 2167002 h 2561350"/>
                  <a:gd name="connsiteX10-4851" fmla="*/ 1243075 w 2072429"/>
                  <a:gd name="connsiteY10-4852" fmla="*/ 2275300 h 2561350"/>
                  <a:gd name="connsiteX11-4853" fmla="*/ 793019 w 2072429"/>
                  <a:gd name="connsiteY11-4854" fmla="*/ 2277680 h 2561350"/>
                  <a:gd name="connsiteX12-4855" fmla="*/ 822952 w 2072429"/>
                  <a:gd name="connsiteY12-4856" fmla="*/ 2167002 h 2561350"/>
                  <a:gd name="connsiteX13-4857" fmla="*/ 130027 w 2072429"/>
                  <a:gd name="connsiteY13-4858" fmla="*/ 2200159 h 2561350"/>
                  <a:gd name="connsiteX14-4859" fmla="*/ 1050 w 2072429"/>
                  <a:gd name="connsiteY14-4860" fmla="*/ 1657531 h 2561350"/>
                  <a:gd name="connsiteX15-4861" fmla="*/ 271446 w 2072429"/>
                  <a:gd name="connsiteY15-4862" fmla="*/ 1561668 h 2561350"/>
                  <a:gd name="connsiteX16-4863" fmla="*/ 249172 w 2072429"/>
                  <a:gd name="connsiteY16-4864" fmla="*/ 1045298 h 2561350"/>
                  <a:gd name="connsiteX17-4865" fmla="*/ 8510 w 2072429"/>
                  <a:gd name="connsiteY17-4866" fmla="*/ 1018431 h 2561350"/>
                  <a:gd name="connsiteX18-4867" fmla="*/ 110133 w 2072429"/>
                  <a:gd name="connsiteY18-4868" fmla="*/ 382371 h 2561350"/>
                  <a:gd name="connsiteX19-4869" fmla="*/ 827923 w 2072429"/>
                  <a:gd name="connsiteY19-4870" fmla="*/ 389002 h 2561350"/>
                  <a:gd name="connsiteX20-4871" fmla="*/ 793019 w 2072429"/>
                  <a:gd name="connsiteY20-4872" fmla="*/ 283670 h 2561350"/>
                  <a:gd name="connsiteX21-4873" fmla="*/ 1028762 w 2072429"/>
                  <a:gd name="connsiteY21-4874" fmla="*/ 3 h 2561350"/>
                  <a:gd name="connsiteX0-4875" fmla="*/ 1028762 w 2072429"/>
                  <a:gd name="connsiteY0-4876" fmla="*/ 3 h 2561350"/>
                  <a:gd name="connsiteX1-4877" fmla="*/ 1243075 w 2072429"/>
                  <a:gd name="connsiteY1-4878" fmla="*/ 286050 h 2561350"/>
                  <a:gd name="connsiteX2-4879" fmla="*/ 1220939 w 2072429"/>
                  <a:gd name="connsiteY2-4880" fmla="*/ 389002 h 2561350"/>
                  <a:gd name="connsiteX3-4881" fmla="*/ 1959793 w 2072429"/>
                  <a:gd name="connsiteY3-4882" fmla="*/ 361648 h 2561350"/>
                  <a:gd name="connsiteX4-4883" fmla="*/ 2067556 w 2072429"/>
                  <a:gd name="connsiteY4-4884" fmla="*/ 961234 h 2561350"/>
                  <a:gd name="connsiteX5-4885" fmla="*/ 1881048 w 2072429"/>
                  <a:gd name="connsiteY5-4886" fmla="*/ 1030865 h 2561350"/>
                  <a:gd name="connsiteX6-4887" fmla="*/ 1847373 w 2072429"/>
                  <a:gd name="connsiteY6-4888" fmla="*/ 1535481 h 2561350"/>
                  <a:gd name="connsiteX7-4889" fmla="*/ 2065070 w 2072429"/>
                  <a:gd name="connsiteY7-4890" fmla="*/ 1597847 h 2561350"/>
                  <a:gd name="connsiteX8-4891" fmla="*/ 1952333 w 2072429"/>
                  <a:gd name="connsiteY8-4892" fmla="*/ 2180265 h 2561350"/>
                  <a:gd name="connsiteX9-4893" fmla="*/ 1223202 w 2072429"/>
                  <a:gd name="connsiteY9-4894" fmla="*/ 2167002 h 2561350"/>
                  <a:gd name="connsiteX10-4895" fmla="*/ 1243075 w 2072429"/>
                  <a:gd name="connsiteY10-4896" fmla="*/ 2275300 h 2561350"/>
                  <a:gd name="connsiteX11-4897" fmla="*/ 793019 w 2072429"/>
                  <a:gd name="connsiteY11-4898" fmla="*/ 2277680 h 2561350"/>
                  <a:gd name="connsiteX12-4899" fmla="*/ 822952 w 2072429"/>
                  <a:gd name="connsiteY12-4900" fmla="*/ 2167002 h 2561350"/>
                  <a:gd name="connsiteX13-4901" fmla="*/ 130027 w 2072429"/>
                  <a:gd name="connsiteY13-4902" fmla="*/ 2200159 h 2561350"/>
                  <a:gd name="connsiteX14-4903" fmla="*/ 1050 w 2072429"/>
                  <a:gd name="connsiteY14-4904" fmla="*/ 1657531 h 2561350"/>
                  <a:gd name="connsiteX15-4905" fmla="*/ 271446 w 2072429"/>
                  <a:gd name="connsiteY15-4906" fmla="*/ 1561668 h 2561350"/>
                  <a:gd name="connsiteX16-4907" fmla="*/ 249172 w 2072429"/>
                  <a:gd name="connsiteY16-4908" fmla="*/ 1045298 h 2561350"/>
                  <a:gd name="connsiteX17-4909" fmla="*/ 8510 w 2072429"/>
                  <a:gd name="connsiteY17-4910" fmla="*/ 1018431 h 2561350"/>
                  <a:gd name="connsiteX18-4911" fmla="*/ 110133 w 2072429"/>
                  <a:gd name="connsiteY18-4912" fmla="*/ 382371 h 2561350"/>
                  <a:gd name="connsiteX19-4913" fmla="*/ 827923 w 2072429"/>
                  <a:gd name="connsiteY19-4914" fmla="*/ 389002 h 2561350"/>
                  <a:gd name="connsiteX20-4915" fmla="*/ 793019 w 2072429"/>
                  <a:gd name="connsiteY20-4916" fmla="*/ 283670 h 2561350"/>
                  <a:gd name="connsiteX21-4917" fmla="*/ 1028762 w 2072429"/>
                  <a:gd name="connsiteY21-4918" fmla="*/ 3 h 2561350"/>
                  <a:gd name="connsiteX0-4919" fmla="*/ 1028762 w 2069564"/>
                  <a:gd name="connsiteY0-4920" fmla="*/ 3 h 2561350"/>
                  <a:gd name="connsiteX1-4921" fmla="*/ 1243075 w 2069564"/>
                  <a:gd name="connsiteY1-4922" fmla="*/ 286050 h 2561350"/>
                  <a:gd name="connsiteX2-4923" fmla="*/ 1220939 w 2069564"/>
                  <a:gd name="connsiteY2-4924" fmla="*/ 389002 h 2561350"/>
                  <a:gd name="connsiteX3-4925" fmla="*/ 1959793 w 2069564"/>
                  <a:gd name="connsiteY3-4926" fmla="*/ 361648 h 2561350"/>
                  <a:gd name="connsiteX4-4927" fmla="*/ 2067556 w 2069564"/>
                  <a:gd name="connsiteY4-4928" fmla="*/ 961234 h 2561350"/>
                  <a:gd name="connsiteX5-4929" fmla="*/ 1881048 w 2069564"/>
                  <a:gd name="connsiteY5-4930" fmla="*/ 1030865 h 2561350"/>
                  <a:gd name="connsiteX6-4931" fmla="*/ 1847373 w 2069564"/>
                  <a:gd name="connsiteY6-4932" fmla="*/ 1535481 h 2561350"/>
                  <a:gd name="connsiteX7-4933" fmla="*/ 2065070 w 2069564"/>
                  <a:gd name="connsiteY7-4934" fmla="*/ 1597847 h 2561350"/>
                  <a:gd name="connsiteX8-4935" fmla="*/ 1952333 w 2069564"/>
                  <a:gd name="connsiteY8-4936" fmla="*/ 2180265 h 2561350"/>
                  <a:gd name="connsiteX9-4937" fmla="*/ 1223202 w 2069564"/>
                  <a:gd name="connsiteY9-4938" fmla="*/ 2167002 h 2561350"/>
                  <a:gd name="connsiteX10-4939" fmla="*/ 1243075 w 2069564"/>
                  <a:gd name="connsiteY10-4940" fmla="*/ 2275300 h 2561350"/>
                  <a:gd name="connsiteX11-4941" fmla="*/ 793019 w 2069564"/>
                  <a:gd name="connsiteY11-4942" fmla="*/ 2277680 h 2561350"/>
                  <a:gd name="connsiteX12-4943" fmla="*/ 822952 w 2069564"/>
                  <a:gd name="connsiteY12-4944" fmla="*/ 2167002 h 2561350"/>
                  <a:gd name="connsiteX13-4945" fmla="*/ 130027 w 2069564"/>
                  <a:gd name="connsiteY13-4946" fmla="*/ 2200159 h 2561350"/>
                  <a:gd name="connsiteX14-4947" fmla="*/ 1050 w 2069564"/>
                  <a:gd name="connsiteY14-4948" fmla="*/ 1657531 h 2561350"/>
                  <a:gd name="connsiteX15-4949" fmla="*/ 271446 w 2069564"/>
                  <a:gd name="connsiteY15-4950" fmla="*/ 1561668 h 2561350"/>
                  <a:gd name="connsiteX16-4951" fmla="*/ 249172 w 2069564"/>
                  <a:gd name="connsiteY16-4952" fmla="*/ 1045298 h 2561350"/>
                  <a:gd name="connsiteX17-4953" fmla="*/ 8510 w 2069564"/>
                  <a:gd name="connsiteY17-4954" fmla="*/ 1018431 h 2561350"/>
                  <a:gd name="connsiteX18-4955" fmla="*/ 110133 w 2069564"/>
                  <a:gd name="connsiteY18-4956" fmla="*/ 382371 h 2561350"/>
                  <a:gd name="connsiteX19-4957" fmla="*/ 827923 w 2069564"/>
                  <a:gd name="connsiteY19-4958" fmla="*/ 389002 h 2561350"/>
                  <a:gd name="connsiteX20-4959" fmla="*/ 793019 w 2069564"/>
                  <a:gd name="connsiteY20-4960" fmla="*/ 283670 h 2561350"/>
                  <a:gd name="connsiteX21-4961" fmla="*/ 1028762 w 2069564"/>
                  <a:gd name="connsiteY21-4962" fmla="*/ 3 h 2561350"/>
                  <a:gd name="connsiteX0-4963" fmla="*/ 1028762 w 2069564"/>
                  <a:gd name="connsiteY0-4964" fmla="*/ 3 h 2561350"/>
                  <a:gd name="connsiteX1-4965" fmla="*/ 1243075 w 2069564"/>
                  <a:gd name="connsiteY1-4966" fmla="*/ 286050 h 2561350"/>
                  <a:gd name="connsiteX2-4967" fmla="*/ 1220939 w 2069564"/>
                  <a:gd name="connsiteY2-4968" fmla="*/ 389002 h 2561350"/>
                  <a:gd name="connsiteX3-4969" fmla="*/ 1959793 w 2069564"/>
                  <a:gd name="connsiteY3-4970" fmla="*/ 361648 h 2561350"/>
                  <a:gd name="connsiteX4-4971" fmla="*/ 2067556 w 2069564"/>
                  <a:gd name="connsiteY4-4972" fmla="*/ 961234 h 2561350"/>
                  <a:gd name="connsiteX5-4973" fmla="*/ 1881048 w 2069564"/>
                  <a:gd name="connsiteY5-4974" fmla="*/ 1030865 h 2561350"/>
                  <a:gd name="connsiteX6-4975" fmla="*/ 1847373 w 2069564"/>
                  <a:gd name="connsiteY6-4976" fmla="*/ 1535481 h 2561350"/>
                  <a:gd name="connsiteX7-4977" fmla="*/ 2065070 w 2069564"/>
                  <a:gd name="connsiteY7-4978" fmla="*/ 1597847 h 2561350"/>
                  <a:gd name="connsiteX8-4979" fmla="*/ 1952333 w 2069564"/>
                  <a:gd name="connsiteY8-4980" fmla="*/ 2180265 h 2561350"/>
                  <a:gd name="connsiteX9-4981" fmla="*/ 1223202 w 2069564"/>
                  <a:gd name="connsiteY9-4982" fmla="*/ 2167002 h 2561350"/>
                  <a:gd name="connsiteX10-4983" fmla="*/ 1243075 w 2069564"/>
                  <a:gd name="connsiteY10-4984" fmla="*/ 2275300 h 2561350"/>
                  <a:gd name="connsiteX11-4985" fmla="*/ 793019 w 2069564"/>
                  <a:gd name="connsiteY11-4986" fmla="*/ 2277680 h 2561350"/>
                  <a:gd name="connsiteX12-4987" fmla="*/ 822952 w 2069564"/>
                  <a:gd name="connsiteY12-4988" fmla="*/ 2167002 h 2561350"/>
                  <a:gd name="connsiteX13-4989" fmla="*/ 130027 w 2069564"/>
                  <a:gd name="connsiteY13-4990" fmla="*/ 2200159 h 2561350"/>
                  <a:gd name="connsiteX14-4991" fmla="*/ 1050 w 2069564"/>
                  <a:gd name="connsiteY14-4992" fmla="*/ 1657531 h 2561350"/>
                  <a:gd name="connsiteX15-4993" fmla="*/ 271446 w 2069564"/>
                  <a:gd name="connsiteY15-4994" fmla="*/ 1561668 h 2561350"/>
                  <a:gd name="connsiteX16-4995" fmla="*/ 249172 w 2069564"/>
                  <a:gd name="connsiteY16-4996" fmla="*/ 1045298 h 2561350"/>
                  <a:gd name="connsiteX17-4997" fmla="*/ 8510 w 2069564"/>
                  <a:gd name="connsiteY17-4998" fmla="*/ 1018431 h 2561350"/>
                  <a:gd name="connsiteX18-4999" fmla="*/ 110133 w 2069564"/>
                  <a:gd name="connsiteY18-5000" fmla="*/ 382371 h 2561350"/>
                  <a:gd name="connsiteX19-5001" fmla="*/ 827923 w 2069564"/>
                  <a:gd name="connsiteY19-5002" fmla="*/ 389002 h 2561350"/>
                  <a:gd name="connsiteX20-5003" fmla="*/ 793019 w 2069564"/>
                  <a:gd name="connsiteY20-5004" fmla="*/ 283670 h 2561350"/>
                  <a:gd name="connsiteX21-5005" fmla="*/ 1028762 w 2069564"/>
                  <a:gd name="connsiteY21-5006" fmla="*/ 3 h 2561350"/>
                  <a:gd name="connsiteX0-5007" fmla="*/ 1028762 w 2069564"/>
                  <a:gd name="connsiteY0-5008" fmla="*/ 3 h 2561350"/>
                  <a:gd name="connsiteX1-5009" fmla="*/ 1243075 w 2069564"/>
                  <a:gd name="connsiteY1-5010" fmla="*/ 286050 h 2561350"/>
                  <a:gd name="connsiteX2-5011" fmla="*/ 1220939 w 2069564"/>
                  <a:gd name="connsiteY2-5012" fmla="*/ 389002 h 2561350"/>
                  <a:gd name="connsiteX3-5013" fmla="*/ 1959793 w 2069564"/>
                  <a:gd name="connsiteY3-5014" fmla="*/ 361648 h 2561350"/>
                  <a:gd name="connsiteX4-5015" fmla="*/ 2067556 w 2069564"/>
                  <a:gd name="connsiteY4-5016" fmla="*/ 961234 h 2561350"/>
                  <a:gd name="connsiteX5-5017" fmla="*/ 1881048 w 2069564"/>
                  <a:gd name="connsiteY5-5018" fmla="*/ 1030865 h 2561350"/>
                  <a:gd name="connsiteX6-5019" fmla="*/ 1847373 w 2069564"/>
                  <a:gd name="connsiteY6-5020" fmla="*/ 1535481 h 2561350"/>
                  <a:gd name="connsiteX7-5021" fmla="*/ 2065070 w 2069564"/>
                  <a:gd name="connsiteY7-5022" fmla="*/ 1597847 h 2561350"/>
                  <a:gd name="connsiteX8-5023" fmla="*/ 1952333 w 2069564"/>
                  <a:gd name="connsiteY8-5024" fmla="*/ 2180265 h 2561350"/>
                  <a:gd name="connsiteX9-5025" fmla="*/ 1223202 w 2069564"/>
                  <a:gd name="connsiteY9-5026" fmla="*/ 2167002 h 2561350"/>
                  <a:gd name="connsiteX10-5027" fmla="*/ 1243075 w 2069564"/>
                  <a:gd name="connsiteY10-5028" fmla="*/ 2275300 h 2561350"/>
                  <a:gd name="connsiteX11-5029" fmla="*/ 793019 w 2069564"/>
                  <a:gd name="connsiteY11-5030" fmla="*/ 2277680 h 2561350"/>
                  <a:gd name="connsiteX12-5031" fmla="*/ 822952 w 2069564"/>
                  <a:gd name="connsiteY12-5032" fmla="*/ 2167002 h 2561350"/>
                  <a:gd name="connsiteX13-5033" fmla="*/ 130027 w 2069564"/>
                  <a:gd name="connsiteY13-5034" fmla="*/ 2200159 h 2561350"/>
                  <a:gd name="connsiteX14-5035" fmla="*/ 1050 w 2069564"/>
                  <a:gd name="connsiteY14-5036" fmla="*/ 1657531 h 2561350"/>
                  <a:gd name="connsiteX15-5037" fmla="*/ 271446 w 2069564"/>
                  <a:gd name="connsiteY15-5038" fmla="*/ 1561668 h 2561350"/>
                  <a:gd name="connsiteX16-5039" fmla="*/ 249172 w 2069564"/>
                  <a:gd name="connsiteY16-5040" fmla="*/ 1045298 h 2561350"/>
                  <a:gd name="connsiteX17-5041" fmla="*/ 8510 w 2069564"/>
                  <a:gd name="connsiteY17-5042" fmla="*/ 1018431 h 2561350"/>
                  <a:gd name="connsiteX18-5043" fmla="*/ 110133 w 2069564"/>
                  <a:gd name="connsiteY18-5044" fmla="*/ 382371 h 2561350"/>
                  <a:gd name="connsiteX19-5045" fmla="*/ 827923 w 2069564"/>
                  <a:gd name="connsiteY19-5046" fmla="*/ 389002 h 2561350"/>
                  <a:gd name="connsiteX20-5047" fmla="*/ 793019 w 2069564"/>
                  <a:gd name="connsiteY20-5048" fmla="*/ 283670 h 2561350"/>
                  <a:gd name="connsiteX21-5049" fmla="*/ 1028762 w 2069564"/>
                  <a:gd name="connsiteY21-5050" fmla="*/ 3 h 2561350"/>
                  <a:gd name="connsiteX0-5051" fmla="*/ 1028762 w 2069564"/>
                  <a:gd name="connsiteY0-5052" fmla="*/ 3 h 2561350"/>
                  <a:gd name="connsiteX1-5053" fmla="*/ 1243075 w 2069564"/>
                  <a:gd name="connsiteY1-5054" fmla="*/ 286050 h 2561350"/>
                  <a:gd name="connsiteX2-5055" fmla="*/ 1220939 w 2069564"/>
                  <a:gd name="connsiteY2-5056" fmla="*/ 389002 h 2561350"/>
                  <a:gd name="connsiteX3-5057" fmla="*/ 1959793 w 2069564"/>
                  <a:gd name="connsiteY3-5058" fmla="*/ 361648 h 2561350"/>
                  <a:gd name="connsiteX4-5059" fmla="*/ 2067556 w 2069564"/>
                  <a:gd name="connsiteY4-5060" fmla="*/ 961234 h 2561350"/>
                  <a:gd name="connsiteX5-5061" fmla="*/ 1881048 w 2069564"/>
                  <a:gd name="connsiteY5-5062" fmla="*/ 1030865 h 2561350"/>
                  <a:gd name="connsiteX6-5063" fmla="*/ 1847373 w 2069564"/>
                  <a:gd name="connsiteY6-5064" fmla="*/ 1535481 h 2561350"/>
                  <a:gd name="connsiteX7-5065" fmla="*/ 2065070 w 2069564"/>
                  <a:gd name="connsiteY7-5066" fmla="*/ 1597847 h 2561350"/>
                  <a:gd name="connsiteX8-5067" fmla="*/ 1952333 w 2069564"/>
                  <a:gd name="connsiteY8-5068" fmla="*/ 2180265 h 2561350"/>
                  <a:gd name="connsiteX9-5069" fmla="*/ 1223202 w 2069564"/>
                  <a:gd name="connsiteY9-5070" fmla="*/ 2167002 h 2561350"/>
                  <a:gd name="connsiteX10-5071" fmla="*/ 1243075 w 2069564"/>
                  <a:gd name="connsiteY10-5072" fmla="*/ 2275300 h 2561350"/>
                  <a:gd name="connsiteX11-5073" fmla="*/ 793019 w 2069564"/>
                  <a:gd name="connsiteY11-5074" fmla="*/ 2277680 h 2561350"/>
                  <a:gd name="connsiteX12-5075" fmla="*/ 822952 w 2069564"/>
                  <a:gd name="connsiteY12-5076" fmla="*/ 2167002 h 2561350"/>
                  <a:gd name="connsiteX13-5077" fmla="*/ 130027 w 2069564"/>
                  <a:gd name="connsiteY13-5078" fmla="*/ 2200159 h 2561350"/>
                  <a:gd name="connsiteX14-5079" fmla="*/ 1050 w 2069564"/>
                  <a:gd name="connsiteY14-5080" fmla="*/ 1657531 h 2561350"/>
                  <a:gd name="connsiteX15-5081" fmla="*/ 271446 w 2069564"/>
                  <a:gd name="connsiteY15-5082" fmla="*/ 1561668 h 2561350"/>
                  <a:gd name="connsiteX16-5083" fmla="*/ 249172 w 2069564"/>
                  <a:gd name="connsiteY16-5084" fmla="*/ 1045298 h 2561350"/>
                  <a:gd name="connsiteX17-5085" fmla="*/ 8510 w 2069564"/>
                  <a:gd name="connsiteY17-5086" fmla="*/ 1018431 h 2561350"/>
                  <a:gd name="connsiteX18-5087" fmla="*/ 110133 w 2069564"/>
                  <a:gd name="connsiteY18-5088" fmla="*/ 382371 h 2561350"/>
                  <a:gd name="connsiteX19-5089" fmla="*/ 827923 w 2069564"/>
                  <a:gd name="connsiteY19-5090" fmla="*/ 389002 h 2561350"/>
                  <a:gd name="connsiteX20-5091" fmla="*/ 793019 w 2069564"/>
                  <a:gd name="connsiteY20-5092" fmla="*/ 283670 h 2561350"/>
                  <a:gd name="connsiteX21-5093" fmla="*/ 1028762 w 2069564"/>
                  <a:gd name="connsiteY21-5094" fmla="*/ 3 h 2561350"/>
                  <a:gd name="connsiteX0-5095" fmla="*/ 1028762 w 2069564"/>
                  <a:gd name="connsiteY0-5096" fmla="*/ 3 h 2561350"/>
                  <a:gd name="connsiteX1-5097" fmla="*/ 1243075 w 2069564"/>
                  <a:gd name="connsiteY1-5098" fmla="*/ 286050 h 2561350"/>
                  <a:gd name="connsiteX2-5099" fmla="*/ 1220939 w 2069564"/>
                  <a:gd name="connsiteY2-5100" fmla="*/ 389002 h 2561350"/>
                  <a:gd name="connsiteX3-5101" fmla="*/ 1959793 w 2069564"/>
                  <a:gd name="connsiteY3-5102" fmla="*/ 361648 h 2561350"/>
                  <a:gd name="connsiteX4-5103" fmla="*/ 2067556 w 2069564"/>
                  <a:gd name="connsiteY4-5104" fmla="*/ 961234 h 2561350"/>
                  <a:gd name="connsiteX5-5105" fmla="*/ 1881048 w 2069564"/>
                  <a:gd name="connsiteY5-5106" fmla="*/ 1030865 h 2561350"/>
                  <a:gd name="connsiteX6-5107" fmla="*/ 1847373 w 2069564"/>
                  <a:gd name="connsiteY6-5108" fmla="*/ 1535481 h 2561350"/>
                  <a:gd name="connsiteX7-5109" fmla="*/ 2065070 w 2069564"/>
                  <a:gd name="connsiteY7-5110" fmla="*/ 1597847 h 2561350"/>
                  <a:gd name="connsiteX8-5111" fmla="*/ 1952333 w 2069564"/>
                  <a:gd name="connsiteY8-5112" fmla="*/ 2180265 h 2561350"/>
                  <a:gd name="connsiteX9-5113" fmla="*/ 1223202 w 2069564"/>
                  <a:gd name="connsiteY9-5114" fmla="*/ 2167002 h 2561350"/>
                  <a:gd name="connsiteX10-5115" fmla="*/ 1243075 w 2069564"/>
                  <a:gd name="connsiteY10-5116" fmla="*/ 2275300 h 2561350"/>
                  <a:gd name="connsiteX11-5117" fmla="*/ 793019 w 2069564"/>
                  <a:gd name="connsiteY11-5118" fmla="*/ 2277680 h 2561350"/>
                  <a:gd name="connsiteX12-5119" fmla="*/ 822952 w 2069564"/>
                  <a:gd name="connsiteY12-5120" fmla="*/ 2167002 h 2561350"/>
                  <a:gd name="connsiteX13-5121" fmla="*/ 130027 w 2069564"/>
                  <a:gd name="connsiteY13-5122" fmla="*/ 2200159 h 2561350"/>
                  <a:gd name="connsiteX14-5123" fmla="*/ 1050 w 2069564"/>
                  <a:gd name="connsiteY14-5124" fmla="*/ 1657531 h 2561350"/>
                  <a:gd name="connsiteX15-5125" fmla="*/ 271446 w 2069564"/>
                  <a:gd name="connsiteY15-5126" fmla="*/ 1561668 h 2561350"/>
                  <a:gd name="connsiteX16-5127" fmla="*/ 249172 w 2069564"/>
                  <a:gd name="connsiteY16-5128" fmla="*/ 1045298 h 2561350"/>
                  <a:gd name="connsiteX17-5129" fmla="*/ 8510 w 2069564"/>
                  <a:gd name="connsiteY17-5130" fmla="*/ 1018431 h 2561350"/>
                  <a:gd name="connsiteX18-5131" fmla="*/ 110133 w 2069564"/>
                  <a:gd name="connsiteY18-5132" fmla="*/ 382371 h 2561350"/>
                  <a:gd name="connsiteX19-5133" fmla="*/ 827923 w 2069564"/>
                  <a:gd name="connsiteY19-5134" fmla="*/ 389002 h 2561350"/>
                  <a:gd name="connsiteX20-5135" fmla="*/ 793019 w 2069564"/>
                  <a:gd name="connsiteY20-5136" fmla="*/ 283670 h 2561350"/>
                  <a:gd name="connsiteX21-5137" fmla="*/ 1028762 w 2069564"/>
                  <a:gd name="connsiteY21-5138" fmla="*/ 3 h 2561350"/>
                  <a:gd name="connsiteX0-5139" fmla="*/ 1028762 w 2069564"/>
                  <a:gd name="connsiteY0-5140" fmla="*/ 3 h 2561350"/>
                  <a:gd name="connsiteX1-5141" fmla="*/ 1243075 w 2069564"/>
                  <a:gd name="connsiteY1-5142" fmla="*/ 286050 h 2561350"/>
                  <a:gd name="connsiteX2-5143" fmla="*/ 1220939 w 2069564"/>
                  <a:gd name="connsiteY2-5144" fmla="*/ 389002 h 2561350"/>
                  <a:gd name="connsiteX3-5145" fmla="*/ 1959793 w 2069564"/>
                  <a:gd name="connsiteY3-5146" fmla="*/ 361648 h 2561350"/>
                  <a:gd name="connsiteX4-5147" fmla="*/ 2067556 w 2069564"/>
                  <a:gd name="connsiteY4-5148" fmla="*/ 961234 h 2561350"/>
                  <a:gd name="connsiteX5-5149" fmla="*/ 1881048 w 2069564"/>
                  <a:gd name="connsiteY5-5150" fmla="*/ 1030865 h 2561350"/>
                  <a:gd name="connsiteX6-5151" fmla="*/ 1847373 w 2069564"/>
                  <a:gd name="connsiteY6-5152" fmla="*/ 1535481 h 2561350"/>
                  <a:gd name="connsiteX7-5153" fmla="*/ 2065070 w 2069564"/>
                  <a:gd name="connsiteY7-5154" fmla="*/ 1597847 h 2561350"/>
                  <a:gd name="connsiteX8-5155" fmla="*/ 1952333 w 2069564"/>
                  <a:gd name="connsiteY8-5156" fmla="*/ 2180265 h 2561350"/>
                  <a:gd name="connsiteX9-5157" fmla="*/ 1223202 w 2069564"/>
                  <a:gd name="connsiteY9-5158" fmla="*/ 2167002 h 2561350"/>
                  <a:gd name="connsiteX10-5159" fmla="*/ 1243075 w 2069564"/>
                  <a:gd name="connsiteY10-5160" fmla="*/ 2275300 h 2561350"/>
                  <a:gd name="connsiteX11-5161" fmla="*/ 793019 w 2069564"/>
                  <a:gd name="connsiteY11-5162" fmla="*/ 2277680 h 2561350"/>
                  <a:gd name="connsiteX12-5163" fmla="*/ 822952 w 2069564"/>
                  <a:gd name="connsiteY12-5164" fmla="*/ 2167002 h 2561350"/>
                  <a:gd name="connsiteX13-5165" fmla="*/ 130027 w 2069564"/>
                  <a:gd name="connsiteY13-5166" fmla="*/ 2200159 h 2561350"/>
                  <a:gd name="connsiteX14-5167" fmla="*/ 1050 w 2069564"/>
                  <a:gd name="connsiteY14-5168" fmla="*/ 1657531 h 2561350"/>
                  <a:gd name="connsiteX15-5169" fmla="*/ 271446 w 2069564"/>
                  <a:gd name="connsiteY15-5170" fmla="*/ 1561668 h 2561350"/>
                  <a:gd name="connsiteX16-5171" fmla="*/ 249172 w 2069564"/>
                  <a:gd name="connsiteY16-5172" fmla="*/ 1045298 h 2561350"/>
                  <a:gd name="connsiteX17-5173" fmla="*/ 8510 w 2069564"/>
                  <a:gd name="connsiteY17-5174" fmla="*/ 1018431 h 2561350"/>
                  <a:gd name="connsiteX18-5175" fmla="*/ 110133 w 2069564"/>
                  <a:gd name="connsiteY18-5176" fmla="*/ 382371 h 2561350"/>
                  <a:gd name="connsiteX19-5177" fmla="*/ 827923 w 2069564"/>
                  <a:gd name="connsiteY19-5178" fmla="*/ 389002 h 2561350"/>
                  <a:gd name="connsiteX20-5179" fmla="*/ 793019 w 2069564"/>
                  <a:gd name="connsiteY20-5180" fmla="*/ 283670 h 2561350"/>
                  <a:gd name="connsiteX21-5181" fmla="*/ 1028762 w 2069564"/>
                  <a:gd name="connsiteY21-5182" fmla="*/ 3 h 2561350"/>
                  <a:gd name="connsiteX0-5183" fmla="*/ 1028762 w 2069564"/>
                  <a:gd name="connsiteY0-5184" fmla="*/ 3 h 2561350"/>
                  <a:gd name="connsiteX1-5185" fmla="*/ 1243075 w 2069564"/>
                  <a:gd name="connsiteY1-5186" fmla="*/ 286050 h 2561350"/>
                  <a:gd name="connsiteX2-5187" fmla="*/ 1220939 w 2069564"/>
                  <a:gd name="connsiteY2-5188" fmla="*/ 389002 h 2561350"/>
                  <a:gd name="connsiteX3-5189" fmla="*/ 1959793 w 2069564"/>
                  <a:gd name="connsiteY3-5190" fmla="*/ 361648 h 2561350"/>
                  <a:gd name="connsiteX4-5191" fmla="*/ 2067556 w 2069564"/>
                  <a:gd name="connsiteY4-5192" fmla="*/ 961234 h 2561350"/>
                  <a:gd name="connsiteX5-5193" fmla="*/ 1881048 w 2069564"/>
                  <a:gd name="connsiteY5-5194" fmla="*/ 1030865 h 2561350"/>
                  <a:gd name="connsiteX6-5195" fmla="*/ 1847373 w 2069564"/>
                  <a:gd name="connsiteY6-5196" fmla="*/ 1535481 h 2561350"/>
                  <a:gd name="connsiteX7-5197" fmla="*/ 2065070 w 2069564"/>
                  <a:gd name="connsiteY7-5198" fmla="*/ 1597847 h 2561350"/>
                  <a:gd name="connsiteX8-5199" fmla="*/ 1952333 w 2069564"/>
                  <a:gd name="connsiteY8-5200" fmla="*/ 2180265 h 2561350"/>
                  <a:gd name="connsiteX9-5201" fmla="*/ 1223202 w 2069564"/>
                  <a:gd name="connsiteY9-5202" fmla="*/ 2167002 h 2561350"/>
                  <a:gd name="connsiteX10-5203" fmla="*/ 1243075 w 2069564"/>
                  <a:gd name="connsiteY10-5204" fmla="*/ 2275300 h 2561350"/>
                  <a:gd name="connsiteX11-5205" fmla="*/ 793019 w 2069564"/>
                  <a:gd name="connsiteY11-5206" fmla="*/ 2277680 h 2561350"/>
                  <a:gd name="connsiteX12-5207" fmla="*/ 822952 w 2069564"/>
                  <a:gd name="connsiteY12-5208" fmla="*/ 2167002 h 2561350"/>
                  <a:gd name="connsiteX13-5209" fmla="*/ 130027 w 2069564"/>
                  <a:gd name="connsiteY13-5210" fmla="*/ 2200159 h 2561350"/>
                  <a:gd name="connsiteX14-5211" fmla="*/ 1050 w 2069564"/>
                  <a:gd name="connsiteY14-5212" fmla="*/ 1657531 h 2561350"/>
                  <a:gd name="connsiteX15-5213" fmla="*/ 271446 w 2069564"/>
                  <a:gd name="connsiteY15-5214" fmla="*/ 1561668 h 2561350"/>
                  <a:gd name="connsiteX16-5215" fmla="*/ 249172 w 2069564"/>
                  <a:gd name="connsiteY16-5216" fmla="*/ 1045298 h 2561350"/>
                  <a:gd name="connsiteX17-5217" fmla="*/ 8510 w 2069564"/>
                  <a:gd name="connsiteY17-5218" fmla="*/ 1018431 h 2561350"/>
                  <a:gd name="connsiteX18-5219" fmla="*/ 110133 w 2069564"/>
                  <a:gd name="connsiteY18-5220" fmla="*/ 382371 h 2561350"/>
                  <a:gd name="connsiteX19-5221" fmla="*/ 827923 w 2069564"/>
                  <a:gd name="connsiteY19-5222" fmla="*/ 389002 h 2561350"/>
                  <a:gd name="connsiteX20-5223" fmla="*/ 793019 w 2069564"/>
                  <a:gd name="connsiteY20-5224" fmla="*/ 283670 h 2561350"/>
                  <a:gd name="connsiteX21-5225" fmla="*/ 1028762 w 2069564"/>
                  <a:gd name="connsiteY21-5226" fmla="*/ 3 h 2561350"/>
                  <a:gd name="connsiteX0-5227" fmla="*/ 1028762 w 2069564"/>
                  <a:gd name="connsiteY0-5228" fmla="*/ 3 h 2561350"/>
                  <a:gd name="connsiteX1-5229" fmla="*/ 1243075 w 2069564"/>
                  <a:gd name="connsiteY1-5230" fmla="*/ 286050 h 2561350"/>
                  <a:gd name="connsiteX2-5231" fmla="*/ 1220939 w 2069564"/>
                  <a:gd name="connsiteY2-5232" fmla="*/ 389002 h 2561350"/>
                  <a:gd name="connsiteX3-5233" fmla="*/ 1959793 w 2069564"/>
                  <a:gd name="connsiteY3-5234" fmla="*/ 361648 h 2561350"/>
                  <a:gd name="connsiteX4-5235" fmla="*/ 2067556 w 2069564"/>
                  <a:gd name="connsiteY4-5236" fmla="*/ 961234 h 2561350"/>
                  <a:gd name="connsiteX5-5237" fmla="*/ 1881048 w 2069564"/>
                  <a:gd name="connsiteY5-5238" fmla="*/ 1030865 h 2561350"/>
                  <a:gd name="connsiteX6-5239" fmla="*/ 1847373 w 2069564"/>
                  <a:gd name="connsiteY6-5240" fmla="*/ 1535481 h 2561350"/>
                  <a:gd name="connsiteX7-5241" fmla="*/ 2065070 w 2069564"/>
                  <a:gd name="connsiteY7-5242" fmla="*/ 1597847 h 2561350"/>
                  <a:gd name="connsiteX8-5243" fmla="*/ 1952333 w 2069564"/>
                  <a:gd name="connsiteY8-5244" fmla="*/ 2180265 h 2561350"/>
                  <a:gd name="connsiteX9-5245" fmla="*/ 1223202 w 2069564"/>
                  <a:gd name="connsiteY9-5246" fmla="*/ 2167002 h 2561350"/>
                  <a:gd name="connsiteX10-5247" fmla="*/ 1243075 w 2069564"/>
                  <a:gd name="connsiteY10-5248" fmla="*/ 2275300 h 2561350"/>
                  <a:gd name="connsiteX11-5249" fmla="*/ 793019 w 2069564"/>
                  <a:gd name="connsiteY11-5250" fmla="*/ 2277680 h 2561350"/>
                  <a:gd name="connsiteX12-5251" fmla="*/ 822952 w 2069564"/>
                  <a:gd name="connsiteY12-5252" fmla="*/ 2167002 h 2561350"/>
                  <a:gd name="connsiteX13-5253" fmla="*/ 130027 w 2069564"/>
                  <a:gd name="connsiteY13-5254" fmla="*/ 2200159 h 2561350"/>
                  <a:gd name="connsiteX14-5255" fmla="*/ 1050 w 2069564"/>
                  <a:gd name="connsiteY14-5256" fmla="*/ 1657531 h 2561350"/>
                  <a:gd name="connsiteX15-5257" fmla="*/ 271446 w 2069564"/>
                  <a:gd name="connsiteY15-5258" fmla="*/ 1561668 h 2561350"/>
                  <a:gd name="connsiteX16-5259" fmla="*/ 249172 w 2069564"/>
                  <a:gd name="connsiteY16-5260" fmla="*/ 1045298 h 2561350"/>
                  <a:gd name="connsiteX17-5261" fmla="*/ 8510 w 2069564"/>
                  <a:gd name="connsiteY17-5262" fmla="*/ 1018431 h 2561350"/>
                  <a:gd name="connsiteX18-5263" fmla="*/ 110133 w 2069564"/>
                  <a:gd name="connsiteY18-5264" fmla="*/ 382371 h 2561350"/>
                  <a:gd name="connsiteX19-5265" fmla="*/ 827923 w 2069564"/>
                  <a:gd name="connsiteY19-5266" fmla="*/ 389002 h 2561350"/>
                  <a:gd name="connsiteX20-5267" fmla="*/ 793019 w 2069564"/>
                  <a:gd name="connsiteY20-5268" fmla="*/ 283670 h 2561350"/>
                  <a:gd name="connsiteX21-5269" fmla="*/ 1028762 w 2069564"/>
                  <a:gd name="connsiteY21-5270" fmla="*/ 3 h 2561350"/>
                  <a:gd name="connsiteX0-5271" fmla="*/ 1028762 w 2069564"/>
                  <a:gd name="connsiteY0-5272" fmla="*/ 3 h 2561350"/>
                  <a:gd name="connsiteX1-5273" fmla="*/ 1243075 w 2069564"/>
                  <a:gd name="connsiteY1-5274" fmla="*/ 286050 h 2561350"/>
                  <a:gd name="connsiteX2-5275" fmla="*/ 1220939 w 2069564"/>
                  <a:gd name="connsiteY2-5276" fmla="*/ 389002 h 2561350"/>
                  <a:gd name="connsiteX3-5277" fmla="*/ 1959793 w 2069564"/>
                  <a:gd name="connsiteY3-5278" fmla="*/ 361648 h 2561350"/>
                  <a:gd name="connsiteX4-5279" fmla="*/ 2067556 w 2069564"/>
                  <a:gd name="connsiteY4-5280" fmla="*/ 961234 h 2561350"/>
                  <a:gd name="connsiteX5-5281" fmla="*/ 1881048 w 2069564"/>
                  <a:gd name="connsiteY5-5282" fmla="*/ 1030865 h 2561350"/>
                  <a:gd name="connsiteX6-5283" fmla="*/ 1847373 w 2069564"/>
                  <a:gd name="connsiteY6-5284" fmla="*/ 1535481 h 2561350"/>
                  <a:gd name="connsiteX7-5285" fmla="*/ 2065070 w 2069564"/>
                  <a:gd name="connsiteY7-5286" fmla="*/ 1597847 h 2561350"/>
                  <a:gd name="connsiteX8-5287" fmla="*/ 1952333 w 2069564"/>
                  <a:gd name="connsiteY8-5288" fmla="*/ 2180265 h 2561350"/>
                  <a:gd name="connsiteX9-5289" fmla="*/ 1223202 w 2069564"/>
                  <a:gd name="connsiteY9-5290" fmla="*/ 2167002 h 2561350"/>
                  <a:gd name="connsiteX10-5291" fmla="*/ 1243075 w 2069564"/>
                  <a:gd name="connsiteY10-5292" fmla="*/ 2275300 h 2561350"/>
                  <a:gd name="connsiteX11-5293" fmla="*/ 793019 w 2069564"/>
                  <a:gd name="connsiteY11-5294" fmla="*/ 2277680 h 2561350"/>
                  <a:gd name="connsiteX12-5295" fmla="*/ 822952 w 2069564"/>
                  <a:gd name="connsiteY12-5296" fmla="*/ 2167002 h 2561350"/>
                  <a:gd name="connsiteX13-5297" fmla="*/ 130027 w 2069564"/>
                  <a:gd name="connsiteY13-5298" fmla="*/ 2200159 h 2561350"/>
                  <a:gd name="connsiteX14-5299" fmla="*/ 1050 w 2069564"/>
                  <a:gd name="connsiteY14-5300" fmla="*/ 1657531 h 2561350"/>
                  <a:gd name="connsiteX15-5301" fmla="*/ 271446 w 2069564"/>
                  <a:gd name="connsiteY15-5302" fmla="*/ 1561668 h 2561350"/>
                  <a:gd name="connsiteX16-5303" fmla="*/ 249172 w 2069564"/>
                  <a:gd name="connsiteY16-5304" fmla="*/ 1045298 h 2561350"/>
                  <a:gd name="connsiteX17-5305" fmla="*/ 8510 w 2069564"/>
                  <a:gd name="connsiteY17-5306" fmla="*/ 1018431 h 2561350"/>
                  <a:gd name="connsiteX18-5307" fmla="*/ 110133 w 2069564"/>
                  <a:gd name="connsiteY18-5308" fmla="*/ 382371 h 2561350"/>
                  <a:gd name="connsiteX19-5309" fmla="*/ 827923 w 2069564"/>
                  <a:gd name="connsiteY19-5310" fmla="*/ 389002 h 2561350"/>
                  <a:gd name="connsiteX20-5311" fmla="*/ 793019 w 2069564"/>
                  <a:gd name="connsiteY20-5312" fmla="*/ 283670 h 2561350"/>
                  <a:gd name="connsiteX21-5313" fmla="*/ 1028762 w 2069564"/>
                  <a:gd name="connsiteY21-5314" fmla="*/ 3 h 2561350"/>
                  <a:gd name="connsiteX0-5315" fmla="*/ 1028762 w 2069564"/>
                  <a:gd name="connsiteY0-5316" fmla="*/ 3 h 2561350"/>
                  <a:gd name="connsiteX1-5317" fmla="*/ 1243075 w 2069564"/>
                  <a:gd name="connsiteY1-5318" fmla="*/ 286050 h 2561350"/>
                  <a:gd name="connsiteX2-5319" fmla="*/ 1220939 w 2069564"/>
                  <a:gd name="connsiteY2-5320" fmla="*/ 389002 h 2561350"/>
                  <a:gd name="connsiteX3-5321" fmla="*/ 1959793 w 2069564"/>
                  <a:gd name="connsiteY3-5322" fmla="*/ 361648 h 2561350"/>
                  <a:gd name="connsiteX4-5323" fmla="*/ 2067556 w 2069564"/>
                  <a:gd name="connsiteY4-5324" fmla="*/ 961234 h 2561350"/>
                  <a:gd name="connsiteX5-5325" fmla="*/ 1881048 w 2069564"/>
                  <a:gd name="connsiteY5-5326" fmla="*/ 1030865 h 2561350"/>
                  <a:gd name="connsiteX6-5327" fmla="*/ 1847373 w 2069564"/>
                  <a:gd name="connsiteY6-5328" fmla="*/ 1535481 h 2561350"/>
                  <a:gd name="connsiteX7-5329" fmla="*/ 2065070 w 2069564"/>
                  <a:gd name="connsiteY7-5330" fmla="*/ 1597847 h 2561350"/>
                  <a:gd name="connsiteX8-5331" fmla="*/ 1952333 w 2069564"/>
                  <a:gd name="connsiteY8-5332" fmla="*/ 2180265 h 2561350"/>
                  <a:gd name="connsiteX9-5333" fmla="*/ 1223202 w 2069564"/>
                  <a:gd name="connsiteY9-5334" fmla="*/ 2167002 h 2561350"/>
                  <a:gd name="connsiteX10-5335" fmla="*/ 1243075 w 2069564"/>
                  <a:gd name="connsiteY10-5336" fmla="*/ 2275300 h 2561350"/>
                  <a:gd name="connsiteX11-5337" fmla="*/ 793019 w 2069564"/>
                  <a:gd name="connsiteY11-5338" fmla="*/ 2277680 h 2561350"/>
                  <a:gd name="connsiteX12-5339" fmla="*/ 822952 w 2069564"/>
                  <a:gd name="connsiteY12-5340" fmla="*/ 2167002 h 2561350"/>
                  <a:gd name="connsiteX13-5341" fmla="*/ 130027 w 2069564"/>
                  <a:gd name="connsiteY13-5342" fmla="*/ 2200159 h 2561350"/>
                  <a:gd name="connsiteX14-5343" fmla="*/ 1050 w 2069564"/>
                  <a:gd name="connsiteY14-5344" fmla="*/ 1657531 h 2561350"/>
                  <a:gd name="connsiteX15-5345" fmla="*/ 271446 w 2069564"/>
                  <a:gd name="connsiteY15-5346" fmla="*/ 1561668 h 2561350"/>
                  <a:gd name="connsiteX16-5347" fmla="*/ 249172 w 2069564"/>
                  <a:gd name="connsiteY16-5348" fmla="*/ 1045298 h 2561350"/>
                  <a:gd name="connsiteX17-5349" fmla="*/ 8510 w 2069564"/>
                  <a:gd name="connsiteY17-5350" fmla="*/ 1018431 h 2561350"/>
                  <a:gd name="connsiteX18-5351" fmla="*/ 110133 w 2069564"/>
                  <a:gd name="connsiteY18-5352" fmla="*/ 382371 h 2561350"/>
                  <a:gd name="connsiteX19-5353" fmla="*/ 827923 w 2069564"/>
                  <a:gd name="connsiteY19-5354" fmla="*/ 389002 h 2561350"/>
                  <a:gd name="connsiteX20-5355" fmla="*/ 793019 w 2069564"/>
                  <a:gd name="connsiteY20-5356" fmla="*/ 283670 h 2561350"/>
                  <a:gd name="connsiteX21-5357" fmla="*/ 1028762 w 2069564"/>
                  <a:gd name="connsiteY21-5358" fmla="*/ 3 h 2561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88482" y="1097274"/>
              <a:ext cx="367037" cy="5269772"/>
              <a:chOff x="4388482" y="1097274"/>
              <a:chExt cx="367037" cy="526977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88482" y="1097274"/>
                <a:ext cx="367037" cy="7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8482" y="2232656"/>
                <a:ext cx="367037" cy="7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8482" y="3368038"/>
                <a:ext cx="367037" cy="7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8482" y="4503420"/>
                <a:ext cx="367037" cy="7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88482" y="5638800"/>
                <a:ext cx="367037" cy="7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429000" y="-92075"/>
            <a:ext cx="4538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Project Life Cycle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981960" y="1325880"/>
            <a:ext cx="5908675" cy="907586"/>
            <a:chOff x="205963" y="1241329"/>
            <a:chExt cx="5908655" cy="780056"/>
          </a:xfrm>
        </p:grpSpPr>
        <p:sp>
          <p:nvSpPr>
            <p:cNvPr id="58" name="TextBox 57"/>
            <p:cNvSpPr txBox="1"/>
            <p:nvPr/>
          </p:nvSpPr>
          <p:spPr>
            <a:xfrm>
              <a:off x="2032470" y="1241329"/>
              <a:ext cx="2094109" cy="36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200">
                  <a:sym typeface="+mn-ea"/>
                </a:rPr>
                <a:t>Design</a:t>
              </a:r>
              <a:endParaRPr lang="en-US" sz="22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99358" y="1544015"/>
              <a:ext cx="5312684" cy="47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500">
                  <a:sym typeface="+mn-ea"/>
                </a:rPr>
                <a:t>The above stated requirements are taken as input and an architechture of the system is prepared</a:t>
              </a:r>
              <a:r>
                <a:rPr lang="en-US" sz="1500" b="1" dirty="0" smtClean="0"/>
                <a:t>. </a:t>
              </a:r>
              <a:endParaRPr lang="en-US" sz="1500" b="1" dirty="0" smtClean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81960" y="2378710"/>
            <a:ext cx="5908675" cy="791845"/>
            <a:chOff x="205963" y="1253547"/>
            <a:chExt cx="5908655" cy="767838"/>
          </a:xfrm>
        </p:grpSpPr>
        <p:sp>
          <p:nvSpPr>
            <p:cNvPr id="70" name="TextBox 69"/>
            <p:cNvSpPr txBox="1"/>
            <p:nvPr/>
          </p:nvSpPr>
          <p:spPr>
            <a:xfrm>
              <a:off x="2032217" y="1253547"/>
              <a:ext cx="2328537" cy="41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200">
                  <a:sym typeface="+mn-ea"/>
                </a:rPr>
                <a:t>Implementation</a:t>
              </a:r>
              <a:endParaRPr lang="en-US" sz="22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tx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tx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108298" y="1701857"/>
              <a:ext cx="3990340" cy="3121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500">
                  <a:sym typeface="+mn-ea"/>
                </a:rPr>
                <a:t>The design is converted into the source code</a:t>
              </a:r>
              <a:r>
                <a:rPr lang="en-US" sz="1500" b="1" dirty="0" smtClean="0"/>
                <a:t>. </a:t>
              </a:r>
              <a:endParaRPr lang="en-US" sz="1500" b="1" dirty="0" smtClean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1833" y="3239028"/>
            <a:ext cx="6361430" cy="765528"/>
            <a:chOff x="205963" y="1255857"/>
            <a:chExt cx="6361430" cy="765528"/>
          </a:xfrm>
        </p:grpSpPr>
        <p:sp>
          <p:nvSpPr>
            <p:cNvPr id="82" name="TextBox 81"/>
            <p:cNvSpPr txBox="1"/>
            <p:nvPr/>
          </p:nvSpPr>
          <p:spPr>
            <a:xfrm>
              <a:off x="2032470" y="1255857"/>
              <a:ext cx="2094109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200">
                  <a:sym typeface="+mn-ea"/>
                </a:rPr>
                <a:t>Testing</a:t>
              </a:r>
              <a:endParaRPr lang="en-US" sz="22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4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679673" y="1625427"/>
              <a:ext cx="5887720" cy="3219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500">
                  <a:sym typeface="+mn-ea"/>
                </a:rPr>
                <a:t>The system is tested and the bugs are identified and modified.</a:t>
              </a:r>
              <a:r>
                <a:rPr lang="en-US" sz="1500" b="1" dirty="0" smtClean="0"/>
                <a:t> </a:t>
              </a:r>
              <a:endParaRPr lang="en-US" sz="1500" b="1" dirty="0" smtClean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981960" y="4067175"/>
            <a:ext cx="5908675" cy="2510203"/>
            <a:chOff x="205963" y="427404"/>
            <a:chExt cx="5908657" cy="2756950"/>
          </a:xfrm>
        </p:grpSpPr>
        <p:sp>
          <p:nvSpPr>
            <p:cNvPr id="100" name="TextBox 99"/>
            <p:cNvSpPr txBox="1"/>
            <p:nvPr/>
          </p:nvSpPr>
          <p:spPr>
            <a:xfrm>
              <a:off x="1101948" y="427404"/>
              <a:ext cx="4609465" cy="472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200">
                  <a:sym typeface="+mn-ea"/>
                </a:rPr>
                <a:t>Deployment and maintenance</a:t>
              </a:r>
              <a:endParaRPr lang="en-US" sz="2200" b="1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05963" y="493894"/>
              <a:ext cx="5908657" cy="864027"/>
              <a:chOff x="205963" y="493894"/>
              <a:chExt cx="5908657" cy="864027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43758" y="493894"/>
                <a:ext cx="5770862" cy="864027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5963" y="70313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5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590772" y="2576902"/>
              <a:ext cx="5321283" cy="6074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4" algn="ctr"/>
              <a:endParaRPr lang="en-US" sz="1500"/>
            </a:p>
            <a:p>
              <a:pPr algn="ctr"/>
              <a:endParaRPr lang="en-US" sz="1500" b="1" dirty="0" smtClean="0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641725" y="4389755"/>
            <a:ext cx="496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4" algn="l"/>
            <a:r>
              <a:rPr lang="en-US" sz="1600">
                <a:sym typeface="+mn-ea"/>
              </a:rPr>
              <a:t>The system is made available for the use and modifications can be made,if any.</a:t>
            </a:r>
            <a:endParaRPr lang="en-US" sz="1600"/>
          </a:p>
          <a:p>
            <a:endParaRPr lang="en-US" sz="1600"/>
          </a:p>
        </p:txBody>
      </p:sp>
      <p:sp>
        <p:nvSpPr>
          <p:cNvPr id="2" name="Rectangle 1"/>
          <p:cNvSpPr/>
          <p:nvPr/>
        </p:nvSpPr>
        <p:spPr>
          <a:xfrm>
            <a:off x="3564255" y="1419860"/>
            <a:ext cx="57594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146685" y="1475105"/>
            <a:ext cx="2719070" cy="3450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snapshot beside shows the dashboard of the  hostel gym which comprises of registered users ,absentees,number of students logged today,and the details of a student logged.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162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294667"/>
                </a:solidFill>
              </a:rPr>
            </a:fld>
            <a:endParaRPr>
              <a:solidFill>
                <a:srgbClr val="294667"/>
              </a:solidFill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6311126" y="2106716"/>
            <a:ext cx="1097788" cy="913792"/>
            <a:chOff x="1247825" y="322750"/>
            <a:chExt cx="443300" cy="369000"/>
          </a:xfrm>
        </p:grpSpPr>
        <p:sp>
          <p:nvSpPr>
            <p:cNvPr id="189" name="Google Shape;189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Screenshot (10)"/>
          <p:cNvPicPr>
            <a:picLocks noChangeAspect="1"/>
          </p:cNvPicPr>
          <p:nvPr/>
        </p:nvPicPr>
        <p:blipFill>
          <a:blip r:embed="rId2"/>
          <a:srcRect r="896"/>
          <a:stretch>
            <a:fillRect/>
          </a:stretch>
        </p:blipFill>
        <p:spPr>
          <a:xfrm>
            <a:off x="2936875" y="0"/>
            <a:ext cx="6294755" cy="51771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4315" y="608965"/>
            <a:ext cx="25431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Overview:</a:t>
            </a:r>
            <a:endParaRPr 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087120" y="1305560"/>
            <a:ext cx="7207885" cy="1059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800"/>
                </a:solidFill>
              </a:rPr>
              <a:t>Thank </a:t>
            </a:r>
            <a:r>
              <a:rPr lang="en-US" altLang="en-GB" sz="2400">
                <a:solidFill>
                  <a:srgbClr val="FFA800"/>
                </a:solidFill>
              </a:rPr>
              <a:t>You</a:t>
            </a:r>
            <a:r>
              <a:rPr lang="en-GB" sz="2400">
                <a:solidFill>
                  <a:srgbClr val="FFA800"/>
                </a:solidFill>
              </a:rPr>
              <a:t>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438150" y="2298700"/>
            <a:ext cx="8362950" cy="164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me at </a:t>
            </a:r>
            <a:r>
              <a:rPr lang="en-US" alt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jsravan1500@gmail.com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 descr="s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727710"/>
            <a:ext cx="2334260" cy="16363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mili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0000"/>
      </a:accent1>
      <a:accent2>
        <a:srgbClr val="FFD70D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Presentation</Application>
  <PresentationFormat>On-screen Show (16:9)</PresentationFormat>
  <Paragraphs>84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</vt:lpstr>
      <vt:lpstr>Merriweather</vt:lpstr>
      <vt:lpstr>Open Sans</vt:lpstr>
      <vt:lpstr>Arial Black</vt:lpstr>
      <vt:lpstr>Calibri Light</vt:lpstr>
      <vt:lpstr>Wingdings</vt:lpstr>
      <vt:lpstr>Microsoft YaHei</vt:lpstr>
      <vt:lpstr>Arial Unicode MS</vt:lpstr>
      <vt:lpstr>Emilia template</vt:lpstr>
      <vt:lpstr>PowerPoint 演示文稿</vt:lpstr>
      <vt:lpstr>PowerPoint 演示文稿</vt:lpstr>
      <vt:lpstr>Big concept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google1560316220</cp:lastModifiedBy>
  <cp:revision>29</cp:revision>
  <dcterms:created xsi:type="dcterms:W3CDTF">2019-06-14T09:10:00Z</dcterms:created>
  <dcterms:modified xsi:type="dcterms:W3CDTF">2019-06-14T15:34:52Z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