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73" r:id="rId5"/>
    <p:sldId id="275" r:id="rId6"/>
    <p:sldId id="276" r:id="rId7"/>
    <p:sldId id="262" r:id="rId8"/>
    <p:sldId id="257" r:id="rId9"/>
    <p:sldId id="263" r:id="rId10"/>
    <p:sldId id="265" r:id="rId11"/>
    <p:sldId id="264" r:id="rId12"/>
    <p:sldId id="266" r:id="rId13"/>
    <p:sldId id="267" r:id="rId14"/>
    <p:sldId id="268" r:id="rId15"/>
    <p:sldId id="269" r:id="rId16"/>
    <p:sldId id="274" r:id="rId17"/>
    <p:sldId id="270" r:id="rId18"/>
    <p:sldId id="271" r:id="rId19"/>
    <p:sldId id="27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EF13F-6331-474E-A7C7-966180B775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B1A001-7D71-4F81-8D5B-596875DD66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1E12CA-AE31-474C-A0FE-DD0036D6B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C415B-1404-49CF-B2E8-16CC59F1A22A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C885CD-3B1E-45F4-A8F0-41ADAFD23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96E452-E3ED-4D48-9AE2-AE8F9F73C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43A4B-D571-43E2-BB8C-83F1FD299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967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487DE-7CA2-428E-B7B7-C562AB4BD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667B43-576D-460D-B0A7-4AC83FB229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B7F48-D4B4-4A88-8C4C-6A4974A3B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C415B-1404-49CF-B2E8-16CC59F1A22A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6C4920-C232-47AC-8639-EAE3C35E6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180B5-1B79-4A94-A224-CE738C34B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43A4B-D571-43E2-BB8C-83F1FD299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521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0FFE2F-B614-4A85-841B-BE7D01E61C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A5899A-D23D-4F20-B7B3-3528939171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AA422A-8A60-4AEB-A35C-827244CBB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C415B-1404-49CF-B2E8-16CC59F1A22A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A2A643-7130-485D-8C46-032E6DF82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D8A3A-42F7-47BA-9BBB-D704118B6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43A4B-D571-43E2-BB8C-83F1FD299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603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0406C-73C0-491F-898F-A22C0179D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D9D28-8698-496B-A050-D370F90291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1C7B73-1B42-44A1-86F3-615FD2838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C415B-1404-49CF-B2E8-16CC59F1A22A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73868E-E7B5-4708-84D1-EBC7FA564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4FD3E3-3284-4385-90FF-F7A19AD20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43A4B-D571-43E2-BB8C-83F1FD299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167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7051C-EBD3-4E38-B580-42799401C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B1CCF1-7513-407C-BCCB-6FA873F232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88B2CA-863A-4E2E-A4C5-C4A625C79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C415B-1404-49CF-B2E8-16CC59F1A22A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205534-DC7D-433C-A4EB-3024EFC84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3C441B-6E18-4E64-828F-AFB59ABB4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43A4B-D571-43E2-BB8C-83F1FD299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574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52B3E-D211-4DB0-8715-567253C39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48AC4E-EF3A-46D6-8F5F-A461698F36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56FC69-0D6B-4BB8-9A92-75CA32D540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1AFB14-19DE-4AE8-8262-3E63DE274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C415B-1404-49CF-B2E8-16CC59F1A22A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C7B6A9-DF31-478E-A002-870D47CD5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FF9EE6-36B9-43D1-8AC2-93D5822A5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43A4B-D571-43E2-BB8C-83F1FD299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331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2CBE1-27A0-463C-B0E9-CF16AF39F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1BCB83-09E8-4666-BF0B-466EE4F5A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65DD82-EAA3-424D-8912-30BDF69CD1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5C335F-A09C-4473-88E4-C808CC5B47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4060CD-6CE5-4871-BE02-B885F853F8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F43254-95A2-4E5E-9424-59C71174C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C415B-1404-49CF-B2E8-16CC59F1A22A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8D02A0-5215-4F86-8218-8DEE15F3D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B4A9E6-65C9-42C3-89DF-56D6DD088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43A4B-D571-43E2-BB8C-83F1FD299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632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AA26F-0AEA-48AF-BAB2-339FEB84A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C4DBE4-F1B2-42EF-AB71-58B3D1261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C415B-1404-49CF-B2E8-16CC59F1A22A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DC5634-6379-48B8-9DF4-310DA78E7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694546-51D5-449E-92E9-A3F8C3C2A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43A4B-D571-43E2-BB8C-83F1FD299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350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1F2C10-B1A8-4808-A6E0-FF7D9914D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C415B-1404-49CF-B2E8-16CC59F1A22A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37D284-C878-400C-9E34-7D7EB1958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967C57-56D3-4D4D-95D0-D1C7DF4F8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43A4B-D571-43E2-BB8C-83F1FD299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089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4DF57-71AC-4B87-8EC1-FECF44191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3DE24-ACFD-4B48-9D6A-8347732643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CCB973-14E0-4C54-A580-97A7C1D1CA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C4EC61-2B59-4230-9513-27AF70D9D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C415B-1404-49CF-B2E8-16CC59F1A22A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785503-4A6C-4E4E-BCA7-35D9CC7A1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12A948-ECFE-4533-83F1-596827496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43A4B-D571-43E2-BB8C-83F1FD299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46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8D952-BB9E-4410-B4CA-FFF93C881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21E03F-1931-4EB0-B700-FA24EE1531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D067BE-6EA6-4CF2-B5BC-2C04622595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C14CF6-7B34-4B78-A649-17FB8359C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C415B-1404-49CF-B2E8-16CC59F1A22A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8F3AD5-8BE7-40EE-984D-1125020A3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75D236-C73F-4947-96CB-89B69C2CF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43A4B-D571-43E2-BB8C-83F1FD299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805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C7A0E0-0EB8-40D8-B945-FFDF5C9D0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CE7FC4-51FA-4A3B-A841-3A486AF2C9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C3FBA4-CE4A-4945-9665-0805EDB01A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4C415B-1404-49CF-B2E8-16CC59F1A22A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A7D73-1CB6-49F3-96F5-127B69E3EF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D174E6-25C1-441C-AB80-5A5C437F13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E43A4B-D571-43E2-BB8C-83F1FD299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526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1B6E4-3812-4344-BA83-C2B703DE3D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28496" y="1023457"/>
            <a:ext cx="4861871" cy="3003664"/>
          </a:xfrm>
        </p:spPr>
        <p:txBody>
          <a:bodyPr anchor="b">
            <a:normAutofit/>
          </a:bodyPr>
          <a:lstStyle/>
          <a:p>
            <a:r>
              <a:rPr lang="en-US" sz="5400" dirty="0"/>
              <a:t>STUDENT DATABASE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2D70EE-DD36-46A0-AB53-DD2326BEF7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28496" y="4686680"/>
            <a:ext cx="4861870" cy="1147863"/>
          </a:xfrm>
        </p:spPr>
        <p:txBody>
          <a:bodyPr anchor="t">
            <a:normAutofit/>
          </a:bodyPr>
          <a:lstStyle/>
          <a:p>
            <a:pPr algn="l"/>
            <a:r>
              <a:rPr lang="en-US" sz="1600" b="0" i="0" dirty="0">
                <a:solidFill>
                  <a:srgbClr val="C9D1D9"/>
                </a:solidFill>
                <a:effectLst/>
                <a:latin typeface="-apple-system"/>
              </a:rPr>
              <a:t>example of students database using sorted linked list and random files</a:t>
            </a:r>
            <a:endParaRPr lang="en-US" sz="200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83BFC8-ACE9-4C32-980C-BAFD4AB848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1589" b="-1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488560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1">
            <a:extLst>
              <a:ext uri="{FF2B5EF4-FFF2-40B4-BE49-F238E27FC236}">
                <a16:creationId xmlns:a16="http://schemas.microsoft.com/office/drawing/2014/main" id="{AD21898E-86C0-4C8A-A76C-DF33E844C8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542" y="0"/>
            <a:ext cx="10432916" cy="6858000"/>
          </a:xfrm>
          <a:custGeom>
            <a:avLst/>
            <a:gdLst>
              <a:gd name="connsiteX0" fmla="*/ 1287962 w 10432916"/>
              <a:gd name="connsiteY0" fmla="*/ 0 h 6858000"/>
              <a:gd name="connsiteX1" fmla="*/ 9144956 w 10432916"/>
              <a:gd name="connsiteY1" fmla="*/ 0 h 6858000"/>
              <a:gd name="connsiteX2" fmla="*/ 9241731 w 10432916"/>
              <a:gd name="connsiteY2" fmla="*/ 111692 h 6858000"/>
              <a:gd name="connsiteX3" fmla="*/ 10432916 w 10432916"/>
              <a:gd name="connsiteY3" fmla="*/ 3429001 h 6858000"/>
              <a:gd name="connsiteX4" fmla="*/ 9241730 w 10432916"/>
              <a:gd name="connsiteY4" fmla="*/ 6746310 h 6858000"/>
              <a:gd name="connsiteX5" fmla="*/ 9144957 w 10432916"/>
              <a:gd name="connsiteY5" fmla="*/ 6858000 h 6858000"/>
              <a:gd name="connsiteX6" fmla="*/ 1287959 w 10432916"/>
              <a:gd name="connsiteY6" fmla="*/ 6858000 h 6858000"/>
              <a:gd name="connsiteX7" fmla="*/ 1191186 w 10432916"/>
              <a:gd name="connsiteY7" fmla="*/ 6746310 h 6858000"/>
              <a:gd name="connsiteX8" fmla="*/ 0 w 10432916"/>
              <a:gd name="connsiteY8" fmla="*/ 3429001 h 6858000"/>
              <a:gd name="connsiteX9" fmla="*/ 1191186 w 10432916"/>
              <a:gd name="connsiteY9" fmla="*/ 11169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432916" h="6858000">
                <a:moveTo>
                  <a:pt x="1287962" y="0"/>
                </a:moveTo>
                <a:lnTo>
                  <a:pt x="9144956" y="0"/>
                </a:lnTo>
                <a:lnTo>
                  <a:pt x="9241731" y="111692"/>
                </a:lnTo>
                <a:cubicBezTo>
                  <a:pt x="9985889" y="1013175"/>
                  <a:pt x="10432916" y="2168897"/>
                  <a:pt x="10432916" y="3429001"/>
                </a:cubicBezTo>
                <a:cubicBezTo>
                  <a:pt x="10432916" y="4689105"/>
                  <a:pt x="9985889" y="5844827"/>
                  <a:pt x="9241730" y="6746310"/>
                </a:cubicBezTo>
                <a:lnTo>
                  <a:pt x="9144957" y="6858000"/>
                </a:lnTo>
                <a:lnTo>
                  <a:pt x="1287959" y="6858000"/>
                </a:lnTo>
                <a:lnTo>
                  <a:pt x="1191186" y="6746310"/>
                </a:lnTo>
                <a:cubicBezTo>
                  <a:pt x="447027" y="5844827"/>
                  <a:pt x="0" y="4689105"/>
                  <a:pt x="0" y="3429001"/>
                </a:cubicBezTo>
                <a:cubicBezTo>
                  <a:pt x="0" y="2168897"/>
                  <a:pt x="447027" y="1013175"/>
                  <a:pt x="1191186" y="11169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3">
            <a:extLst>
              <a:ext uri="{FF2B5EF4-FFF2-40B4-BE49-F238E27FC236}">
                <a16:creationId xmlns:a16="http://schemas.microsoft.com/office/drawing/2014/main" id="{5C8F04BD-D093-45D0-B54C-50FDB308B4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4942" y="0"/>
            <a:ext cx="9922116" cy="6858000"/>
          </a:xfrm>
          <a:custGeom>
            <a:avLst/>
            <a:gdLst>
              <a:gd name="connsiteX0" fmla="*/ 1378575 w 9922116"/>
              <a:gd name="connsiteY0" fmla="*/ 0 h 6858000"/>
              <a:gd name="connsiteX1" fmla="*/ 8543542 w 9922116"/>
              <a:gd name="connsiteY1" fmla="*/ 0 h 6858000"/>
              <a:gd name="connsiteX2" fmla="*/ 8633323 w 9922116"/>
              <a:gd name="connsiteY2" fmla="*/ 94145 h 6858000"/>
              <a:gd name="connsiteX3" fmla="*/ 9922116 w 9922116"/>
              <a:gd name="connsiteY3" fmla="*/ 3429001 h 6858000"/>
              <a:gd name="connsiteX4" fmla="*/ 8633323 w 9922116"/>
              <a:gd name="connsiteY4" fmla="*/ 6763858 h 6858000"/>
              <a:gd name="connsiteX5" fmla="*/ 8543544 w 9922116"/>
              <a:gd name="connsiteY5" fmla="*/ 6858000 h 6858000"/>
              <a:gd name="connsiteX6" fmla="*/ 1378573 w 9922116"/>
              <a:gd name="connsiteY6" fmla="*/ 6858000 h 6858000"/>
              <a:gd name="connsiteX7" fmla="*/ 1288793 w 9922116"/>
              <a:gd name="connsiteY7" fmla="*/ 6763858 h 6858000"/>
              <a:gd name="connsiteX8" fmla="*/ 0 w 9922116"/>
              <a:gd name="connsiteY8" fmla="*/ 3429001 h 6858000"/>
              <a:gd name="connsiteX9" fmla="*/ 1288793 w 9922116"/>
              <a:gd name="connsiteY9" fmla="*/ 9414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22116" h="6858000">
                <a:moveTo>
                  <a:pt x="1378575" y="0"/>
                </a:moveTo>
                <a:lnTo>
                  <a:pt x="8543542" y="0"/>
                </a:lnTo>
                <a:lnTo>
                  <a:pt x="8633323" y="94145"/>
                </a:lnTo>
                <a:cubicBezTo>
                  <a:pt x="9434072" y="974941"/>
                  <a:pt x="9922116" y="2144991"/>
                  <a:pt x="9922116" y="3429001"/>
                </a:cubicBezTo>
                <a:cubicBezTo>
                  <a:pt x="9922116" y="4713011"/>
                  <a:pt x="9434072" y="5883061"/>
                  <a:pt x="8633323" y="6763858"/>
                </a:cubicBezTo>
                <a:lnTo>
                  <a:pt x="8543544" y="6858000"/>
                </a:lnTo>
                <a:lnTo>
                  <a:pt x="1378573" y="6858000"/>
                </a:lnTo>
                <a:lnTo>
                  <a:pt x="1288793" y="6763858"/>
                </a:lnTo>
                <a:cubicBezTo>
                  <a:pt x="488044" y="5883061"/>
                  <a:pt x="0" y="4713011"/>
                  <a:pt x="0" y="3429001"/>
                </a:cubicBezTo>
                <a:cubicBezTo>
                  <a:pt x="0" y="2144991"/>
                  <a:pt x="488044" y="974941"/>
                  <a:pt x="1288793" y="94145"/>
                </a:cubicBez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5CBCAE-8E6A-41C6-96DF-DA95F1E4E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1146" y="414628"/>
            <a:ext cx="7569706" cy="1362269"/>
          </a:xfrm>
        </p:spPr>
        <p:txBody>
          <a:bodyPr anchor="ctr">
            <a:normAutofit/>
          </a:bodyPr>
          <a:lstStyle/>
          <a:p>
            <a:pPr algn="ctr"/>
            <a:r>
              <a:rPr lang="en-US" dirty="0" err="1"/>
              <a:t>deleteStudent</a:t>
            </a:r>
            <a:r>
              <a:rPr lang="en-US" dirty="0"/>
              <a:t> used to delete certain student by his ID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7BDCF0-CD59-4596-94E3-37E8923853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79CBEF-F34A-4788-90F5-70ED3E2C2D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91"/>
          <a:stretch/>
        </p:blipFill>
        <p:spPr>
          <a:xfrm>
            <a:off x="2695100" y="1874352"/>
            <a:ext cx="6801799" cy="435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952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1">
            <a:extLst>
              <a:ext uri="{FF2B5EF4-FFF2-40B4-BE49-F238E27FC236}">
                <a16:creationId xmlns:a16="http://schemas.microsoft.com/office/drawing/2014/main" id="{AD21898E-86C0-4C8A-A76C-DF33E844C8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542" y="0"/>
            <a:ext cx="10432916" cy="6858000"/>
          </a:xfrm>
          <a:custGeom>
            <a:avLst/>
            <a:gdLst>
              <a:gd name="connsiteX0" fmla="*/ 1287962 w 10432916"/>
              <a:gd name="connsiteY0" fmla="*/ 0 h 6858000"/>
              <a:gd name="connsiteX1" fmla="*/ 9144956 w 10432916"/>
              <a:gd name="connsiteY1" fmla="*/ 0 h 6858000"/>
              <a:gd name="connsiteX2" fmla="*/ 9241731 w 10432916"/>
              <a:gd name="connsiteY2" fmla="*/ 111692 h 6858000"/>
              <a:gd name="connsiteX3" fmla="*/ 10432916 w 10432916"/>
              <a:gd name="connsiteY3" fmla="*/ 3429001 h 6858000"/>
              <a:gd name="connsiteX4" fmla="*/ 9241730 w 10432916"/>
              <a:gd name="connsiteY4" fmla="*/ 6746310 h 6858000"/>
              <a:gd name="connsiteX5" fmla="*/ 9144957 w 10432916"/>
              <a:gd name="connsiteY5" fmla="*/ 6858000 h 6858000"/>
              <a:gd name="connsiteX6" fmla="*/ 1287959 w 10432916"/>
              <a:gd name="connsiteY6" fmla="*/ 6858000 h 6858000"/>
              <a:gd name="connsiteX7" fmla="*/ 1191186 w 10432916"/>
              <a:gd name="connsiteY7" fmla="*/ 6746310 h 6858000"/>
              <a:gd name="connsiteX8" fmla="*/ 0 w 10432916"/>
              <a:gd name="connsiteY8" fmla="*/ 3429001 h 6858000"/>
              <a:gd name="connsiteX9" fmla="*/ 1191186 w 10432916"/>
              <a:gd name="connsiteY9" fmla="*/ 11169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432916" h="6858000">
                <a:moveTo>
                  <a:pt x="1287962" y="0"/>
                </a:moveTo>
                <a:lnTo>
                  <a:pt x="9144956" y="0"/>
                </a:lnTo>
                <a:lnTo>
                  <a:pt x="9241731" y="111692"/>
                </a:lnTo>
                <a:cubicBezTo>
                  <a:pt x="9985889" y="1013175"/>
                  <a:pt x="10432916" y="2168897"/>
                  <a:pt x="10432916" y="3429001"/>
                </a:cubicBezTo>
                <a:cubicBezTo>
                  <a:pt x="10432916" y="4689105"/>
                  <a:pt x="9985889" y="5844827"/>
                  <a:pt x="9241730" y="6746310"/>
                </a:cubicBezTo>
                <a:lnTo>
                  <a:pt x="9144957" y="6858000"/>
                </a:lnTo>
                <a:lnTo>
                  <a:pt x="1287959" y="6858000"/>
                </a:lnTo>
                <a:lnTo>
                  <a:pt x="1191186" y="6746310"/>
                </a:lnTo>
                <a:cubicBezTo>
                  <a:pt x="447027" y="5844827"/>
                  <a:pt x="0" y="4689105"/>
                  <a:pt x="0" y="3429001"/>
                </a:cubicBezTo>
                <a:cubicBezTo>
                  <a:pt x="0" y="2168897"/>
                  <a:pt x="447027" y="1013175"/>
                  <a:pt x="1191186" y="11169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3">
            <a:extLst>
              <a:ext uri="{FF2B5EF4-FFF2-40B4-BE49-F238E27FC236}">
                <a16:creationId xmlns:a16="http://schemas.microsoft.com/office/drawing/2014/main" id="{5C8F04BD-D093-45D0-B54C-50FDB308B4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4942" y="0"/>
            <a:ext cx="9922116" cy="6858000"/>
          </a:xfrm>
          <a:custGeom>
            <a:avLst/>
            <a:gdLst>
              <a:gd name="connsiteX0" fmla="*/ 1378575 w 9922116"/>
              <a:gd name="connsiteY0" fmla="*/ 0 h 6858000"/>
              <a:gd name="connsiteX1" fmla="*/ 8543542 w 9922116"/>
              <a:gd name="connsiteY1" fmla="*/ 0 h 6858000"/>
              <a:gd name="connsiteX2" fmla="*/ 8633323 w 9922116"/>
              <a:gd name="connsiteY2" fmla="*/ 94145 h 6858000"/>
              <a:gd name="connsiteX3" fmla="*/ 9922116 w 9922116"/>
              <a:gd name="connsiteY3" fmla="*/ 3429001 h 6858000"/>
              <a:gd name="connsiteX4" fmla="*/ 8633323 w 9922116"/>
              <a:gd name="connsiteY4" fmla="*/ 6763858 h 6858000"/>
              <a:gd name="connsiteX5" fmla="*/ 8543544 w 9922116"/>
              <a:gd name="connsiteY5" fmla="*/ 6858000 h 6858000"/>
              <a:gd name="connsiteX6" fmla="*/ 1378573 w 9922116"/>
              <a:gd name="connsiteY6" fmla="*/ 6858000 h 6858000"/>
              <a:gd name="connsiteX7" fmla="*/ 1288793 w 9922116"/>
              <a:gd name="connsiteY7" fmla="*/ 6763858 h 6858000"/>
              <a:gd name="connsiteX8" fmla="*/ 0 w 9922116"/>
              <a:gd name="connsiteY8" fmla="*/ 3429001 h 6858000"/>
              <a:gd name="connsiteX9" fmla="*/ 1288793 w 9922116"/>
              <a:gd name="connsiteY9" fmla="*/ 9414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22116" h="6858000">
                <a:moveTo>
                  <a:pt x="1378575" y="0"/>
                </a:moveTo>
                <a:lnTo>
                  <a:pt x="8543542" y="0"/>
                </a:lnTo>
                <a:lnTo>
                  <a:pt x="8633323" y="94145"/>
                </a:lnTo>
                <a:cubicBezTo>
                  <a:pt x="9434072" y="974941"/>
                  <a:pt x="9922116" y="2144991"/>
                  <a:pt x="9922116" y="3429001"/>
                </a:cubicBezTo>
                <a:cubicBezTo>
                  <a:pt x="9922116" y="4713011"/>
                  <a:pt x="9434072" y="5883061"/>
                  <a:pt x="8633323" y="6763858"/>
                </a:cubicBezTo>
                <a:lnTo>
                  <a:pt x="8543544" y="6858000"/>
                </a:lnTo>
                <a:lnTo>
                  <a:pt x="1378573" y="6858000"/>
                </a:lnTo>
                <a:lnTo>
                  <a:pt x="1288793" y="6763858"/>
                </a:lnTo>
                <a:cubicBezTo>
                  <a:pt x="488044" y="5883061"/>
                  <a:pt x="0" y="4713011"/>
                  <a:pt x="0" y="3429001"/>
                </a:cubicBezTo>
                <a:cubicBezTo>
                  <a:pt x="0" y="2144991"/>
                  <a:pt x="488044" y="974941"/>
                  <a:pt x="1288793" y="94145"/>
                </a:cubicBez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5CBCAE-8E6A-41C6-96DF-DA95F1E4E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1146" y="414628"/>
            <a:ext cx="7569706" cy="1362269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dirty="0"/>
              <a:t>Query is function to search about student by his ID and display data 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7645893-33A9-4F88-8337-D15EBD3F76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5295" y="2478707"/>
            <a:ext cx="9341408" cy="2810282"/>
          </a:xfrm>
        </p:spPr>
      </p:pic>
    </p:spTree>
    <p:extLst>
      <p:ext uri="{BB962C8B-B14F-4D97-AF65-F5344CB8AC3E}">
        <p14:creationId xmlns:p14="http://schemas.microsoft.com/office/powerpoint/2010/main" val="32275468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1">
            <a:extLst>
              <a:ext uri="{FF2B5EF4-FFF2-40B4-BE49-F238E27FC236}">
                <a16:creationId xmlns:a16="http://schemas.microsoft.com/office/drawing/2014/main" id="{AD21898E-86C0-4C8A-A76C-DF33E844C8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542" y="0"/>
            <a:ext cx="10432916" cy="6858000"/>
          </a:xfrm>
          <a:custGeom>
            <a:avLst/>
            <a:gdLst>
              <a:gd name="connsiteX0" fmla="*/ 1287962 w 10432916"/>
              <a:gd name="connsiteY0" fmla="*/ 0 h 6858000"/>
              <a:gd name="connsiteX1" fmla="*/ 9144956 w 10432916"/>
              <a:gd name="connsiteY1" fmla="*/ 0 h 6858000"/>
              <a:gd name="connsiteX2" fmla="*/ 9241731 w 10432916"/>
              <a:gd name="connsiteY2" fmla="*/ 111692 h 6858000"/>
              <a:gd name="connsiteX3" fmla="*/ 10432916 w 10432916"/>
              <a:gd name="connsiteY3" fmla="*/ 3429001 h 6858000"/>
              <a:gd name="connsiteX4" fmla="*/ 9241730 w 10432916"/>
              <a:gd name="connsiteY4" fmla="*/ 6746310 h 6858000"/>
              <a:gd name="connsiteX5" fmla="*/ 9144957 w 10432916"/>
              <a:gd name="connsiteY5" fmla="*/ 6858000 h 6858000"/>
              <a:gd name="connsiteX6" fmla="*/ 1287959 w 10432916"/>
              <a:gd name="connsiteY6" fmla="*/ 6858000 h 6858000"/>
              <a:gd name="connsiteX7" fmla="*/ 1191186 w 10432916"/>
              <a:gd name="connsiteY7" fmla="*/ 6746310 h 6858000"/>
              <a:gd name="connsiteX8" fmla="*/ 0 w 10432916"/>
              <a:gd name="connsiteY8" fmla="*/ 3429001 h 6858000"/>
              <a:gd name="connsiteX9" fmla="*/ 1191186 w 10432916"/>
              <a:gd name="connsiteY9" fmla="*/ 11169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432916" h="6858000">
                <a:moveTo>
                  <a:pt x="1287962" y="0"/>
                </a:moveTo>
                <a:lnTo>
                  <a:pt x="9144956" y="0"/>
                </a:lnTo>
                <a:lnTo>
                  <a:pt x="9241731" y="111692"/>
                </a:lnTo>
                <a:cubicBezTo>
                  <a:pt x="9985889" y="1013175"/>
                  <a:pt x="10432916" y="2168897"/>
                  <a:pt x="10432916" y="3429001"/>
                </a:cubicBezTo>
                <a:cubicBezTo>
                  <a:pt x="10432916" y="4689105"/>
                  <a:pt x="9985889" y="5844827"/>
                  <a:pt x="9241730" y="6746310"/>
                </a:cubicBezTo>
                <a:lnTo>
                  <a:pt x="9144957" y="6858000"/>
                </a:lnTo>
                <a:lnTo>
                  <a:pt x="1287959" y="6858000"/>
                </a:lnTo>
                <a:lnTo>
                  <a:pt x="1191186" y="6746310"/>
                </a:lnTo>
                <a:cubicBezTo>
                  <a:pt x="447027" y="5844827"/>
                  <a:pt x="0" y="4689105"/>
                  <a:pt x="0" y="3429001"/>
                </a:cubicBezTo>
                <a:cubicBezTo>
                  <a:pt x="0" y="2168897"/>
                  <a:pt x="447027" y="1013175"/>
                  <a:pt x="1191186" y="11169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3">
            <a:extLst>
              <a:ext uri="{FF2B5EF4-FFF2-40B4-BE49-F238E27FC236}">
                <a16:creationId xmlns:a16="http://schemas.microsoft.com/office/drawing/2014/main" id="{5C8F04BD-D093-45D0-B54C-50FDB308B4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4942" y="0"/>
            <a:ext cx="9922116" cy="6858000"/>
          </a:xfrm>
          <a:custGeom>
            <a:avLst/>
            <a:gdLst>
              <a:gd name="connsiteX0" fmla="*/ 1378575 w 9922116"/>
              <a:gd name="connsiteY0" fmla="*/ 0 h 6858000"/>
              <a:gd name="connsiteX1" fmla="*/ 8543542 w 9922116"/>
              <a:gd name="connsiteY1" fmla="*/ 0 h 6858000"/>
              <a:gd name="connsiteX2" fmla="*/ 8633323 w 9922116"/>
              <a:gd name="connsiteY2" fmla="*/ 94145 h 6858000"/>
              <a:gd name="connsiteX3" fmla="*/ 9922116 w 9922116"/>
              <a:gd name="connsiteY3" fmla="*/ 3429001 h 6858000"/>
              <a:gd name="connsiteX4" fmla="*/ 8633323 w 9922116"/>
              <a:gd name="connsiteY4" fmla="*/ 6763858 h 6858000"/>
              <a:gd name="connsiteX5" fmla="*/ 8543544 w 9922116"/>
              <a:gd name="connsiteY5" fmla="*/ 6858000 h 6858000"/>
              <a:gd name="connsiteX6" fmla="*/ 1378573 w 9922116"/>
              <a:gd name="connsiteY6" fmla="*/ 6858000 h 6858000"/>
              <a:gd name="connsiteX7" fmla="*/ 1288793 w 9922116"/>
              <a:gd name="connsiteY7" fmla="*/ 6763858 h 6858000"/>
              <a:gd name="connsiteX8" fmla="*/ 0 w 9922116"/>
              <a:gd name="connsiteY8" fmla="*/ 3429001 h 6858000"/>
              <a:gd name="connsiteX9" fmla="*/ 1288793 w 9922116"/>
              <a:gd name="connsiteY9" fmla="*/ 9414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22116" h="6858000">
                <a:moveTo>
                  <a:pt x="1378575" y="0"/>
                </a:moveTo>
                <a:lnTo>
                  <a:pt x="8543542" y="0"/>
                </a:lnTo>
                <a:lnTo>
                  <a:pt x="8633323" y="94145"/>
                </a:lnTo>
                <a:cubicBezTo>
                  <a:pt x="9434072" y="974941"/>
                  <a:pt x="9922116" y="2144991"/>
                  <a:pt x="9922116" y="3429001"/>
                </a:cubicBezTo>
                <a:cubicBezTo>
                  <a:pt x="9922116" y="4713011"/>
                  <a:pt x="9434072" y="5883061"/>
                  <a:pt x="8633323" y="6763858"/>
                </a:cubicBezTo>
                <a:lnTo>
                  <a:pt x="8543544" y="6858000"/>
                </a:lnTo>
                <a:lnTo>
                  <a:pt x="1378573" y="6858000"/>
                </a:lnTo>
                <a:lnTo>
                  <a:pt x="1288793" y="6763858"/>
                </a:lnTo>
                <a:cubicBezTo>
                  <a:pt x="488044" y="5883061"/>
                  <a:pt x="0" y="4713011"/>
                  <a:pt x="0" y="3429001"/>
                </a:cubicBezTo>
                <a:cubicBezTo>
                  <a:pt x="0" y="2144991"/>
                  <a:pt x="488044" y="974941"/>
                  <a:pt x="1288793" y="94145"/>
                </a:cubicBez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5CBCAE-8E6A-41C6-96DF-DA95F1E4E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1146" y="414629"/>
            <a:ext cx="7569706" cy="677054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dirty="0"/>
              <a:t>Update function used to edit student data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70ACC0-5F5D-4E2C-A645-FE9D6A326E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8AA60F-D55A-4F35-938A-5861A12412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542" y="1212981"/>
            <a:ext cx="10515600" cy="5467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4042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1">
            <a:extLst>
              <a:ext uri="{FF2B5EF4-FFF2-40B4-BE49-F238E27FC236}">
                <a16:creationId xmlns:a16="http://schemas.microsoft.com/office/drawing/2014/main" id="{AD21898E-86C0-4C8A-A76C-DF33E844C8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542" y="0"/>
            <a:ext cx="10432916" cy="6858000"/>
          </a:xfrm>
          <a:custGeom>
            <a:avLst/>
            <a:gdLst>
              <a:gd name="connsiteX0" fmla="*/ 1287962 w 10432916"/>
              <a:gd name="connsiteY0" fmla="*/ 0 h 6858000"/>
              <a:gd name="connsiteX1" fmla="*/ 9144956 w 10432916"/>
              <a:gd name="connsiteY1" fmla="*/ 0 h 6858000"/>
              <a:gd name="connsiteX2" fmla="*/ 9241731 w 10432916"/>
              <a:gd name="connsiteY2" fmla="*/ 111692 h 6858000"/>
              <a:gd name="connsiteX3" fmla="*/ 10432916 w 10432916"/>
              <a:gd name="connsiteY3" fmla="*/ 3429001 h 6858000"/>
              <a:gd name="connsiteX4" fmla="*/ 9241730 w 10432916"/>
              <a:gd name="connsiteY4" fmla="*/ 6746310 h 6858000"/>
              <a:gd name="connsiteX5" fmla="*/ 9144957 w 10432916"/>
              <a:gd name="connsiteY5" fmla="*/ 6858000 h 6858000"/>
              <a:gd name="connsiteX6" fmla="*/ 1287959 w 10432916"/>
              <a:gd name="connsiteY6" fmla="*/ 6858000 h 6858000"/>
              <a:gd name="connsiteX7" fmla="*/ 1191186 w 10432916"/>
              <a:gd name="connsiteY7" fmla="*/ 6746310 h 6858000"/>
              <a:gd name="connsiteX8" fmla="*/ 0 w 10432916"/>
              <a:gd name="connsiteY8" fmla="*/ 3429001 h 6858000"/>
              <a:gd name="connsiteX9" fmla="*/ 1191186 w 10432916"/>
              <a:gd name="connsiteY9" fmla="*/ 11169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432916" h="6858000">
                <a:moveTo>
                  <a:pt x="1287962" y="0"/>
                </a:moveTo>
                <a:lnTo>
                  <a:pt x="9144956" y="0"/>
                </a:lnTo>
                <a:lnTo>
                  <a:pt x="9241731" y="111692"/>
                </a:lnTo>
                <a:cubicBezTo>
                  <a:pt x="9985889" y="1013175"/>
                  <a:pt x="10432916" y="2168897"/>
                  <a:pt x="10432916" y="3429001"/>
                </a:cubicBezTo>
                <a:cubicBezTo>
                  <a:pt x="10432916" y="4689105"/>
                  <a:pt x="9985889" y="5844827"/>
                  <a:pt x="9241730" y="6746310"/>
                </a:cubicBezTo>
                <a:lnTo>
                  <a:pt x="9144957" y="6858000"/>
                </a:lnTo>
                <a:lnTo>
                  <a:pt x="1287959" y="6858000"/>
                </a:lnTo>
                <a:lnTo>
                  <a:pt x="1191186" y="6746310"/>
                </a:lnTo>
                <a:cubicBezTo>
                  <a:pt x="447027" y="5844827"/>
                  <a:pt x="0" y="4689105"/>
                  <a:pt x="0" y="3429001"/>
                </a:cubicBezTo>
                <a:cubicBezTo>
                  <a:pt x="0" y="2168897"/>
                  <a:pt x="447027" y="1013175"/>
                  <a:pt x="1191186" y="11169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3">
            <a:extLst>
              <a:ext uri="{FF2B5EF4-FFF2-40B4-BE49-F238E27FC236}">
                <a16:creationId xmlns:a16="http://schemas.microsoft.com/office/drawing/2014/main" id="{5C8F04BD-D093-45D0-B54C-50FDB308B4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4942" y="0"/>
            <a:ext cx="9922116" cy="6858000"/>
          </a:xfrm>
          <a:custGeom>
            <a:avLst/>
            <a:gdLst>
              <a:gd name="connsiteX0" fmla="*/ 1378575 w 9922116"/>
              <a:gd name="connsiteY0" fmla="*/ 0 h 6858000"/>
              <a:gd name="connsiteX1" fmla="*/ 8543542 w 9922116"/>
              <a:gd name="connsiteY1" fmla="*/ 0 h 6858000"/>
              <a:gd name="connsiteX2" fmla="*/ 8633323 w 9922116"/>
              <a:gd name="connsiteY2" fmla="*/ 94145 h 6858000"/>
              <a:gd name="connsiteX3" fmla="*/ 9922116 w 9922116"/>
              <a:gd name="connsiteY3" fmla="*/ 3429001 h 6858000"/>
              <a:gd name="connsiteX4" fmla="*/ 8633323 w 9922116"/>
              <a:gd name="connsiteY4" fmla="*/ 6763858 h 6858000"/>
              <a:gd name="connsiteX5" fmla="*/ 8543544 w 9922116"/>
              <a:gd name="connsiteY5" fmla="*/ 6858000 h 6858000"/>
              <a:gd name="connsiteX6" fmla="*/ 1378573 w 9922116"/>
              <a:gd name="connsiteY6" fmla="*/ 6858000 h 6858000"/>
              <a:gd name="connsiteX7" fmla="*/ 1288793 w 9922116"/>
              <a:gd name="connsiteY7" fmla="*/ 6763858 h 6858000"/>
              <a:gd name="connsiteX8" fmla="*/ 0 w 9922116"/>
              <a:gd name="connsiteY8" fmla="*/ 3429001 h 6858000"/>
              <a:gd name="connsiteX9" fmla="*/ 1288793 w 9922116"/>
              <a:gd name="connsiteY9" fmla="*/ 9414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22116" h="6858000">
                <a:moveTo>
                  <a:pt x="1378575" y="0"/>
                </a:moveTo>
                <a:lnTo>
                  <a:pt x="8543542" y="0"/>
                </a:lnTo>
                <a:lnTo>
                  <a:pt x="8633323" y="94145"/>
                </a:lnTo>
                <a:cubicBezTo>
                  <a:pt x="9434072" y="974941"/>
                  <a:pt x="9922116" y="2144991"/>
                  <a:pt x="9922116" y="3429001"/>
                </a:cubicBezTo>
                <a:cubicBezTo>
                  <a:pt x="9922116" y="4713011"/>
                  <a:pt x="9434072" y="5883061"/>
                  <a:pt x="8633323" y="6763858"/>
                </a:cubicBezTo>
                <a:lnTo>
                  <a:pt x="8543544" y="6858000"/>
                </a:lnTo>
                <a:lnTo>
                  <a:pt x="1378573" y="6858000"/>
                </a:lnTo>
                <a:lnTo>
                  <a:pt x="1288793" y="6763858"/>
                </a:lnTo>
                <a:cubicBezTo>
                  <a:pt x="488044" y="5883061"/>
                  <a:pt x="0" y="4713011"/>
                  <a:pt x="0" y="3429001"/>
                </a:cubicBezTo>
                <a:cubicBezTo>
                  <a:pt x="0" y="2144991"/>
                  <a:pt x="488044" y="974941"/>
                  <a:pt x="1288793" y="94145"/>
                </a:cubicBez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5CBCAE-8E6A-41C6-96DF-DA95F1E4E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1146" y="414628"/>
            <a:ext cx="7569706" cy="1049251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dirty="0" err="1"/>
              <a:t>traverseLinked</a:t>
            </a:r>
            <a:r>
              <a:rPr lang="en-US" dirty="0"/>
              <a:t> used to pass all the list data to another function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254B1E0-E644-41EE-8320-B952EF55B8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2258" y="2122416"/>
            <a:ext cx="6350466" cy="1963022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F964680-6C1D-4177-8FF5-E73E793B9D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2257" y="4462948"/>
            <a:ext cx="6350467" cy="562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4800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1">
            <a:extLst>
              <a:ext uri="{FF2B5EF4-FFF2-40B4-BE49-F238E27FC236}">
                <a16:creationId xmlns:a16="http://schemas.microsoft.com/office/drawing/2014/main" id="{AD21898E-86C0-4C8A-A76C-DF33E844C8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542" y="0"/>
            <a:ext cx="10432916" cy="6858000"/>
          </a:xfrm>
          <a:custGeom>
            <a:avLst/>
            <a:gdLst>
              <a:gd name="connsiteX0" fmla="*/ 1287962 w 10432916"/>
              <a:gd name="connsiteY0" fmla="*/ 0 h 6858000"/>
              <a:gd name="connsiteX1" fmla="*/ 9144956 w 10432916"/>
              <a:gd name="connsiteY1" fmla="*/ 0 h 6858000"/>
              <a:gd name="connsiteX2" fmla="*/ 9241731 w 10432916"/>
              <a:gd name="connsiteY2" fmla="*/ 111692 h 6858000"/>
              <a:gd name="connsiteX3" fmla="*/ 10432916 w 10432916"/>
              <a:gd name="connsiteY3" fmla="*/ 3429001 h 6858000"/>
              <a:gd name="connsiteX4" fmla="*/ 9241730 w 10432916"/>
              <a:gd name="connsiteY4" fmla="*/ 6746310 h 6858000"/>
              <a:gd name="connsiteX5" fmla="*/ 9144957 w 10432916"/>
              <a:gd name="connsiteY5" fmla="*/ 6858000 h 6858000"/>
              <a:gd name="connsiteX6" fmla="*/ 1287959 w 10432916"/>
              <a:gd name="connsiteY6" fmla="*/ 6858000 h 6858000"/>
              <a:gd name="connsiteX7" fmla="*/ 1191186 w 10432916"/>
              <a:gd name="connsiteY7" fmla="*/ 6746310 h 6858000"/>
              <a:gd name="connsiteX8" fmla="*/ 0 w 10432916"/>
              <a:gd name="connsiteY8" fmla="*/ 3429001 h 6858000"/>
              <a:gd name="connsiteX9" fmla="*/ 1191186 w 10432916"/>
              <a:gd name="connsiteY9" fmla="*/ 11169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432916" h="6858000">
                <a:moveTo>
                  <a:pt x="1287962" y="0"/>
                </a:moveTo>
                <a:lnTo>
                  <a:pt x="9144956" y="0"/>
                </a:lnTo>
                <a:lnTo>
                  <a:pt x="9241731" y="111692"/>
                </a:lnTo>
                <a:cubicBezTo>
                  <a:pt x="9985889" y="1013175"/>
                  <a:pt x="10432916" y="2168897"/>
                  <a:pt x="10432916" y="3429001"/>
                </a:cubicBezTo>
                <a:cubicBezTo>
                  <a:pt x="10432916" y="4689105"/>
                  <a:pt x="9985889" y="5844827"/>
                  <a:pt x="9241730" y="6746310"/>
                </a:cubicBezTo>
                <a:lnTo>
                  <a:pt x="9144957" y="6858000"/>
                </a:lnTo>
                <a:lnTo>
                  <a:pt x="1287959" y="6858000"/>
                </a:lnTo>
                <a:lnTo>
                  <a:pt x="1191186" y="6746310"/>
                </a:lnTo>
                <a:cubicBezTo>
                  <a:pt x="447027" y="5844827"/>
                  <a:pt x="0" y="4689105"/>
                  <a:pt x="0" y="3429001"/>
                </a:cubicBezTo>
                <a:cubicBezTo>
                  <a:pt x="0" y="2168897"/>
                  <a:pt x="447027" y="1013175"/>
                  <a:pt x="1191186" y="11169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3">
            <a:extLst>
              <a:ext uri="{FF2B5EF4-FFF2-40B4-BE49-F238E27FC236}">
                <a16:creationId xmlns:a16="http://schemas.microsoft.com/office/drawing/2014/main" id="{5C8F04BD-D093-45D0-B54C-50FDB308B4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4942" y="0"/>
            <a:ext cx="9922116" cy="6858000"/>
          </a:xfrm>
          <a:custGeom>
            <a:avLst/>
            <a:gdLst>
              <a:gd name="connsiteX0" fmla="*/ 1378575 w 9922116"/>
              <a:gd name="connsiteY0" fmla="*/ 0 h 6858000"/>
              <a:gd name="connsiteX1" fmla="*/ 8543542 w 9922116"/>
              <a:gd name="connsiteY1" fmla="*/ 0 h 6858000"/>
              <a:gd name="connsiteX2" fmla="*/ 8633323 w 9922116"/>
              <a:gd name="connsiteY2" fmla="*/ 94145 h 6858000"/>
              <a:gd name="connsiteX3" fmla="*/ 9922116 w 9922116"/>
              <a:gd name="connsiteY3" fmla="*/ 3429001 h 6858000"/>
              <a:gd name="connsiteX4" fmla="*/ 8633323 w 9922116"/>
              <a:gd name="connsiteY4" fmla="*/ 6763858 h 6858000"/>
              <a:gd name="connsiteX5" fmla="*/ 8543544 w 9922116"/>
              <a:gd name="connsiteY5" fmla="*/ 6858000 h 6858000"/>
              <a:gd name="connsiteX6" fmla="*/ 1378573 w 9922116"/>
              <a:gd name="connsiteY6" fmla="*/ 6858000 h 6858000"/>
              <a:gd name="connsiteX7" fmla="*/ 1288793 w 9922116"/>
              <a:gd name="connsiteY7" fmla="*/ 6763858 h 6858000"/>
              <a:gd name="connsiteX8" fmla="*/ 0 w 9922116"/>
              <a:gd name="connsiteY8" fmla="*/ 3429001 h 6858000"/>
              <a:gd name="connsiteX9" fmla="*/ 1288793 w 9922116"/>
              <a:gd name="connsiteY9" fmla="*/ 9414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22116" h="6858000">
                <a:moveTo>
                  <a:pt x="1378575" y="0"/>
                </a:moveTo>
                <a:lnTo>
                  <a:pt x="8543542" y="0"/>
                </a:lnTo>
                <a:lnTo>
                  <a:pt x="8633323" y="94145"/>
                </a:lnTo>
                <a:cubicBezTo>
                  <a:pt x="9434072" y="974941"/>
                  <a:pt x="9922116" y="2144991"/>
                  <a:pt x="9922116" y="3429001"/>
                </a:cubicBezTo>
                <a:cubicBezTo>
                  <a:pt x="9922116" y="4713011"/>
                  <a:pt x="9434072" y="5883061"/>
                  <a:pt x="8633323" y="6763858"/>
                </a:cubicBezTo>
                <a:lnTo>
                  <a:pt x="8543544" y="6858000"/>
                </a:lnTo>
                <a:lnTo>
                  <a:pt x="1378573" y="6858000"/>
                </a:lnTo>
                <a:lnTo>
                  <a:pt x="1288793" y="6763858"/>
                </a:lnTo>
                <a:cubicBezTo>
                  <a:pt x="488044" y="5883061"/>
                  <a:pt x="0" y="4713011"/>
                  <a:pt x="0" y="3429001"/>
                </a:cubicBezTo>
                <a:cubicBezTo>
                  <a:pt x="0" y="2144991"/>
                  <a:pt x="488044" y="974941"/>
                  <a:pt x="1288793" y="94145"/>
                </a:cubicBez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5CBCAE-8E6A-41C6-96DF-DA95F1E4E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1146" y="414628"/>
            <a:ext cx="7569706" cy="1049251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dirty="0"/>
              <a:t>Save function used to save list data in files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96591A6-B50E-49B2-BD8C-58912F25A7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14259" y="2509935"/>
            <a:ext cx="5963482" cy="2733869"/>
          </a:xfrm>
        </p:spPr>
      </p:pic>
    </p:spTree>
    <p:extLst>
      <p:ext uri="{BB962C8B-B14F-4D97-AF65-F5344CB8AC3E}">
        <p14:creationId xmlns:p14="http://schemas.microsoft.com/office/powerpoint/2010/main" val="6573086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1">
            <a:extLst>
              <a:ext uri="{FF2B5EF4-FFF2-40B4-BE49-F238E27FC236}">
                <a16:creationId xmlns:a16="http://schemas.microsoft.com/office/drawing/2014/main" id="{AD21898E-86C0-4C8A-A76C-DF33E844C8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542" y="0"/>
            <a:ext cx="10432916" cy="6858000"/>
          </a:xfrm>
          <a:custGeom>
            <a:avLst/>
            <a:gdLst>
              <a:gd name="connsiteX0" fmla="*/ 1287962 w 10432916"/>
              <a:gd name="connsiteY0" fmla="*/ 0 h 6858000"/>
              <a:gd name="connsiteX1" fmla="*/ 9144956 w 10432916"/>
              <a:gd name="connsiteY1" fmla="*/ 0 h 6858000"/>
              <a:gd name="connsiteX2" fmla="*/ 9241731 w 10432916"/>
              <a:gd name="connsiteY2" fmla="*/ 111692 h 6858000"/>
              <a:gd name="connsiteX3" fmla="*/ 10432916 w 10432916"/>
              <a:gd name="connsiteY3" fmla="*/ 3429001 h 6858000"/>
              <a:gd name="connsiteX4" fmla="*/ 9241730 w 10432916"/>
              <a:gd name="connsiteY4" fmla="*/ 6746310 h 6858000"/>
              <a:gd name="connsiteX5" fmla="*/ 9144957 w 10432916"/>
              <a:gd name="connsiteY5" fmla="*/ 6858000 h 6858000"/>
              <a:gd name="connsiteX6" fmla="*/ 1287959 w 10432916"/>
              <a:gd name="connsiteY6" fmla="*/ 6858000 h 6858000"/>
              <a:gd name="connsiteX7" fmla="*/ 1191186 w 10432916"/>
              <a:gd name="connsiteY7" fmla="*/ 6746310 h 6858000"/>
              <a:gd name="connsiteX8" fmla="*/ 0 w 10432916"/>
              <a:gd name="connsiteY8" fmla="*/ 3429001 h 6858000"/>
              <a:gd name="connsiteX9" fmla="*/ 1191186 w 10432916"/>
              <a:gd name="connsiteY9" fmla="*/ 11169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432916" h="6858000">
                <a:moveTo>
                  <a:pt x="1287962" y="0"/>
                </a:moveTo>
                <a:lnTo>
                  <a:pt x="9144956" y="0"/>
                </a:lnTo>
                <a:lnTo>
                  <a:pt x="9241731" y="111692"/>
                </a:lnTo>
                <a:cubicBezTo>
                  <a:pt x="9985889" y="1013175"/>
                  <a:pt x="10432916" y="2168897"/>
                  <a:pt x="10432916" y="3429001"/>
                </a:cubicBezTo>
                <a:cubicBezTo>
                  <a:pt x="10432916" y="4689105"/>
                  <a:pt x="9985889" y="5844827"/>
                  <a:pt x="9241730" y="6746310"/>
                </a:cubicBezTo>
                <a:lnTo>
                  <a:pt x="9144957" y="6858000"/>
                </a:lnTo>
                <a:lnTo>
                  <a:pt x="1287959" y="6858000"/>
                </a:lnTo>
                <a:lnTo>
                  <a:pt x="1191186" y="6746310"/>
                </a:lnTo>
                <a:cubicBezTo>
                  <a:pt x="447027" y="5844827"/>
                  <a:pt x="0" y="4689105"/>
                  <a:pt x="0" y="3429001"/>
                </a:cubicBezTo>
                <a:cubicBezTo>
                  <a:pt x="0" y="2168897"/>
                  <a:pt x="447027" y="1013175"/>
                  <a:pt x="1191186" y="11169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3">
            <a:extLst>
              <a:ext uri="{FF2B5EF4-FFF2-40B4-BE49-F238E27FC236}">
                <a16:creationId xmlns:a16="http://schemas.microsoft.com/office/drawing/2014/main" id="{5C8F04BD-D093-45D0-B54C-50FDB308B4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4942" y="0"/>
            <a:ext cx="9922116" cy="6858000"/>
          </a:xfrm>
          <a:custGeom>
            <a:avLst/>
            <a:gdLst>
              <a:gd name="connsiteX0" fmla="*/ 1378575 w 9922116"/>
              <a:gd name="connsiteY0" fmla="*/ 0 h 6858000"/>
              <a:gd name="connsiteX1" fmla="*/ 8543542 w 9922116"/>
              <a:gd name="connsiteY1" fmla="*/ 0 h 6858000"/>
              <a:gd name="connsiteX2" fmla="*/ 8633323 w 9922116"/>
              <a:gd name="connsiteY2" fmla="*/ 94145 h 6858000"/>
              <a:gd name="connsiteX3" fmla="*/ 9922116 w 9922116"/>
              <a:gd name="connsiteY3" fmla="*/ 3429001 h 6858000"/>
              <a:gd name="connsiteX4" fmla="*/ 8633323 w 9922116"/>
              <a:gd name="connsiteY4" fmla="*/ 6763858 h 6858000"/>
              <a:gd name="connsiteX5" fmla="*/ 8543544 w 9922116"/>
              <a:gd name="connsiteY5" fmla="*/ 6858000 h 6858000"/>
              <a:gd name="connsiteX6" fmla="*/ 1378573 w 9922116"/>
              <a:gd name="connsiteY6" fmla="*/ 6858000 h 6858000"/>
              <a:gd name="connsiteX7" fmla="*/ 1288793 w 9922116"/>
              <a:gd name="connsiteY7" fmla="*/ 6763858 h 6858000"/>
              <a:gd name="connsiteX8" fmla="*/ 0 w 9922116"/>
              <a:gd name="connsiteY8" fmla="*/ 3429001 h 6858000"/>
              <a:gd name="connsiteX9" fmla="*/ 1288793 w 9922116"/>
              <a:gd name="connsiteY9" fmla="*/ 9414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22116" h="6858000">
                <a:moveTo>
                  <a:pt x="1378575" y="0"/>
                </a:moveTo>
                <a:lnTo>
                  <a:pt x="8543542" y="0"/>
                </a:lnTo>
                <a:lnTo>
                  <a:pt x="8633323" y="94145"/>
                </a:lnTo>
                <a:cubicBezTo>
                  <a:pt x="9434072" y="974941"/>
                  <a:pt x="9922116" y="2144991"/>
                  <a:pt x="9922116" y="3429001"/>
                </a:cubicBezTo>
                <a:cubicBezTo>
                  <a:pt x="9922116" y="4713011"/>
                  <a:pt x="9434072" y="5883061"/>
                  <a:pt x="8633323" y="6763858"/>
                </a:cubicBezTo>
                <a:lnTo>
                  <a:pt x="8543544" y="6858000"/>
                </a:lnTo>
                <a:lnTo>
                  <a:pt x="1378573" y="6858000"/>
                </a:lnTo>
                <a:lnTo>
                  <a:pt x="1288793" y="6763858"/>
                </a:lnTo>
                <a:cubicBezTo>
                  <a:pt x="488044" y="5883061"/>
                  <a:pt x="0" y="4713011"/>
                  <a:pt x="0" y="3429001"/>
                </a:cubicBezTo>
                <a:cubicBezTo>
                  <a:pt x="0" y="2144991"/>
                  <a:pt x="488044" y="974941"/>
                  <a:pt x="1288793" y="94145"/>
                </a:cubicBez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5CBCAE-8E6A-41C6-96DF-DA95F1E4E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1146" y="414628"/>
            <a:ext cx="7569706" cy="1049251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dirty="0" err="1"/>
              <a:t>readFile</a:t>
            </a:r>
            <a:r>
              <a:rPr lang="en-US" dirty="0"/>
              <a:t> function used to read the data from file to the list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D44C00-CE49-49D6-9E81-8621C8841C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08B57D5-17CD-4834-A6B1-40176F3DE6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5600" y="2323322"/>
            <a:ext cx="6620799" cy="2715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2747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1">
            <a:extLst>
              <a:ext uri="{FF2B5EF4-FFF2-40B4-BE49-F238E27FC236}">
                <a16:creationId xmlns:a16="http://schemas.microsoft.com/office/drawing/2014/main" id="{AD21898E-86C0-4C8A-A76C-DF33E844C8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542" y="0"/>
            <a:ext cx="10432916" cy="6858000"/>
          </a:xfrm>
          <a:custGeom>
            <a:avLst/>
            <a:gdLst>
              <a:gd name="connsiteX0" fmla="*/ 1287962 w 10432916"/>
              <a:gd name="connsiteY0" fmla="*/ 0 h 6858000"/>
              <a:gd name="connsiteX1" fmla="*/ 9144956 w 10432916"/>
              <a:gd name="connsiteY1" fmla="*/ 0 h 6858000"/>
              <a:gd name="connsiteX2" fmla="*/ 9241731 w 10432916"/>
              <a:gd name="connsiteY2" fmla="*/ 111692 h 6858000"/>
              <a:gd name="connsiteX3" fmla="*/ 10432916 w 10432916"/>
              <a:gd name="connsiteY3" fmla="*/ 3429001 h 6858000"/>
              <a:gd name="connsiteX4" fmla="*/ 9241730 w 10432916"/>
              <a:gd name="connsiteY4" fmla="*/ 6746310 h 6858000"/>
              <a:gd name="connsiteX5" fmla="*/ 9144957 w 10432916"/>
              <a:gd name="connsiteY5" fmla="*/ 6858000 h 6858000"/>
              <a:gd name="connsiteX6" fmla="*/ 1287959 w 10432916"/>
              <a:gd name="connsiteY6" fmla="*/ 6858000 h 6858000"/>
              <a:gd name="connsiteX7" fmla="*/ 1191186 w 10432916"/>
              <a:gd name="connsiteY7" fmla="*/ 6746310 h 6858000"/>
              <a:gd name="connsiteX8" fmla="*/ 0 w 10432916"/>
              <a:gd name="connsiteY8" fmla="*/ 3429001 h 6858000"/>
              <a:gd name="connsiteX9" fmla="*/ 1191186 w 10432916"/>
              <a:gd name="connsiteY9" fmla="*/ 11169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432916" h="6858000">
                <a:moveTo>
                  <a:pt x="1287962" y="0"/>
                </a:moveTo>
                <a:lnTo>
                  <a:pt x="9144956" y="0"/>
                </a:lnTo>
                <a:lnTo>
                  <a:pt x="9241731" y="111692"/>
                </a:lnTo>
                <a:cubicBezTo>
                  <a:pt x="9985889" y="1013175"/>
                  <a:pt x="10432916" y="2168897"/>
                  <a:pt x="10432916" y="3429001"/>
                </a:cubicBezTo>
                <a:cubicBezTo>
                  <a:pt x="10432916" y="4689105"/>
                  <a:pt x="9985889" y="5844827"/>
                  <a:pt x="9241730" y="6746310"/>
                </a:cubicBezTo>
                <a:lnTo>
                  <a:pt x="9144957" y="6858000"/>
                </a:lnTo>
                <a:lnTo>
                  <a:pt x="1287959" y="6858000"/>
                </a:lnTo>
                <a:lnTo>
                  <a:pt x="1191186" y="6746310"/>
                </a:lnTo>
                <a:cubicBezTo>
                  <a:pt x="447027" y="5844827"/>
                  <a:pt x="0" y="4689105"/>
                  <a:pt x="0" y="3429001"/>
                </a:cubicBezTo>
                <a:cubicBezTo>
                  <a:pt x="0" y="2168897"/>
                  <a:pt x="447027" y="1013175"/>
                  <a:pt x="1191186" y="11169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3">
            <a:extLst>
              <a:ext uri="{FF2B5EF4-FFF2-40B4-BE49-F238E27FC236}">
                <a16:creationId xmlns:a16="http://schemas.microsoft.com/office/drawing/2014/main" id="{5C8F04BD-D093-45D0-B54C-50FDB308B4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4942" y="0"/>
            <a:ext cx="9922116" cy="6858000"/>
          </a:xfrm>
          <a:custGeom>
            <a:avLst/>
            <a:gdLst>
              <a:gd name="connsiteX0" fmla="*/ 1378575 w 9922116"/>
              <a:gd name="connsiteY0" fmla="*/ 0 h 6858000"/>
              <a:gd name="connsiteX1" fmla="*/ 8543542 w 9922116"/>
              <a:gd name="connsiteY1" fmla="*/ 0 h 6858000"/>
              <a:gd name="connsiteX2" fmla="*/ 8633323 w 9922116"/>
              <a:gd name="connsiteY2" fmla="*/ 94145 h 6858000"/>
              <a:gd name="connsiteX3" fmla="*/ 9922116 w 9922116"/>
              <a:gd name="connsiteY3" fmla="*/ 3429001 h 6858000"/>
              <a:gd name="connsiteX4" fmla="*/ 8633323 w 9922116"/>
              <a:gd name="connsiteY4" fmla="*/ 6763858 h 6858000"/>
              <a:gd name="connsiteX5" fmla="*/ 8543544 w 9922116"/>
              <a:gd name="connsiteY5" fmla="*/ 6858000 h 6858000"/>
              <a:gd name="connsiteX6" fmla="*/ 1378573 w 9922116"/>
              <a:gd name="connsiteY6" fmla="*/ 6858000 h 6858000"/>
              <a:gd name="connsiteX7" fmla="*/ 1288793 w 9922116"/>
              <a:gd name="connsiteY7" fmla="*/ 6763858 h 6858000"/>
              <a:gd name="connsiteX8" fmla="*/ 0 w 9922116"/>
              <a:gd name="connsiteY8" fmla="*/ 3429001 h 6858000"/>
              <a:gd name="connsiteX9" fmla="*/ 1288793 w 9922116"/>
              <a:gd name="connsiteY9" fmla="*/ 9414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22116" h="6858000">
                <a:moveTo>
                  <a:pt x="1378575" y="0"/>
                </a:moveTo>
                <a:lnTo>
                  <a:pt x="8543542" y="0"/>
                </a:lnTo>
                <a:lnTo>
                  <a:pt x="8633323" y="94145"/>
                </a:lnTo>
                <a:cubicBezTo>
                  <a:pt x="9434072" y="974941"/>
                  <a:pt x="9922116" y="2144991"/>
                  <a:pt x="9922116" y="3429001"/>
                </a:cubicBezTo>
                <a:cubicBezTo>
                  <a:pt x="9922116" y="4713011"/>
                  <a:pt x="9434072" y="5883061"/>
                  <a:pt x="8633323" y="6763858"/>
                </a:cubicBezTo>
                <a:lnTo>
                  <a:pt x="8543544" y="6858000"/>
                </a:lnTo>
                <a:lnTo>
                  <a:pt x="1378573" y="6858000"/>
                </a:lnTo>
                <a:lnTo>
                  <a:pt x="1288793" y="6763858"/>
                </a:lnTo>
                <a:cubicBezTo>
                  <a:pt x="488044" y="5883061"/>
                  <a:pt x="0" y="4713011"/>
                  <a:pt x="0" y="3429001"/>
                </a:cubicBezTo>
                <a:cubicBezTo>
                  <a:pt x="0" y="2144991"/>
                  <a:pt x="488044" y="974941"/>
                  <a:pt x="1288793" y="94145"/>
                </a:cubicBez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5CBCAE-8E6A-41C6-96DF-DA95F1E4E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1146" y="414628"/>
            <a:ext cx="7569706" cy="1049251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dirty="0" err="1"/>
              <a:t>changPassword</a:t>
            </a:r>
            <a:r>
              <a:rPr lang="en-US" dirty="0"/>
              <a:t> Is function used to change program password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947C533-5243-4751-8931-68A6BA6E7C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1474" y="1825625"/>
            <a:ext cx="7869052" cy="4351338"/>
          </a:xfrm>
        </p:spPr>
      </p:pic>
    </p:spTree>
    <p:extLst>
      <p:ext uri="{BB962C8B-B14F-4D97-AF65-F5344CB8AC3E}">
        <p14:creationId xmlns:p14="http://schemas.microsoft.com/office/powerpoint/2010/main" val="5949721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1">
            <a:extLst>
              <a:ext uri="{FF2B5EF4-FFF2-40B4-BE49-F238E27FC236}">
                <a16:creationId xmlns:a16="http://schemas.microsoft.com/office/drawing/2014/main" id="{AD21898E-86C0-4C8A-A76C-DF33E844C8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542" y="0"/>
            <a:ext cx="10432916" cy="6858000"/>
          </a:xfrm>
          <a:custGeom>
            <a:avLst/>
            <a:gdLst>
              <a:gd name="connsiteX0" fmla="*/ 1287962 w 10432916"/>
              <a:gd name="connsiteY0" fmla="*/ 0 h 6858000"/>
              <a:gd name="connsiteX1" fmla="*/ 9144956 w 10432916"/>
              <a:gd name="connsiteY1" fmla="*/ 0 h 6858000"/>
              <a:gd name="connsiteX2" fmla="*/ 9241731 w 10432916"/>
              <a:gd name="connsiteY2" fmla="*/ 111692 h 6858000"/>
              <a:gd name="connsiteX3" fmla="*/ 10432916 w 10432916"/>
              <a:gd name="connsiteY3" fmla="*/ 3429001 h 6858000"/>
              <a:gd name="connsiteX4" fmla="*/ 9241730 w 10432916"/>
              <a:gd name="connsiteY4" fmla="*/ 6746310 h 6858000"/>
              <a:gd name="connsiteX5" fmla="*/ 9144957 w 10432916"/>
              <a:gd name="connsiteY5" fmla="*/ 6858000 h 6858000"/>
              <a:gd name="connsiteX6" fmla="*/ 1287959 w 10432916"/>
              <a:gd name="connsiteY6" fmla="*/ 6858000 h 6858000"/>
              <a:gd name="connsiteX7" fmla="*/ 1191186 w 10432916"/>
              <a:gd name="connsiteY7" fmla="*/ 6746310 h 6858000"/>
              <a:gd name="connsiteX8" fmla="*/ 0 w 10432916"/>
              <a:gd name="connsiteY8" fmla="*/ 3429001 h 6858000"/>
              <a:gd name="connsiteX9" fmla="*/ 1191186 w 10432916"/>
              <a:gd name="connsiteY9" fmla="*/ 11169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432916" h="6858000">
                <a:moveTo>
                  <a:pt x="1287962" y="0"/>
                </a:moveTo>
                <a:lnTo>
                  <a:pt x="9144956" y="0"/>
                </a:lnTo>
                <a:lnTo>
                  <a:pt x="9241731" y="111692"/>
                </a:lnTo>
                <a:cubicBezTo>
                  <a:pt x="9985889" y="1013175"/>
                  <a:pt x="10432916" y="2168897"/>
                  <a:pt x="10432916" y="3429001"/>
                </a:cubicBezTo>
                <a:cubicBezTo>
                  <a:pt x="10432916" y="4689105"/>
                  <a:pt x="9985889" y="5844827"/>
                  <a:pt x="9241730" y="6746310"/>
                </a:cubicBezTo>
                <a:lnTo>
                  <a:pt x="9144957" y="6858000"/>
                </a:lnTo>
                <a:lnTo>
                  <a:pt x="1287959" y="6858000"/>
                </a:lnTo>
                <a:lnTo>
                  <a:pt x="1191186" y="6746310"/>
                </a:lnTo>
                <a:cubicBezTo>
                  <a:pt x="447027" y="5844827"/>
                  <a:pt x="0" y="4689105"/>
                  <a:pt x="0" y="3429001"/>
                </a:cubicBezTo>
                <a:cubicBezTo>
                  <a:pt x="0" y="2168897"/>
                  <a:pt x="447027" y="1013175"/>
                  <a:pt x="1191186" y="11169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3">
            <a:extLst>
              <a:ext uri="{FF2B5EF4-FFF2-40B4-BE49-F238E27FC236}">
                <a16:creationId xmlns:a16="http://schemas.microsoft.com/office/drawing/2014/main" id="{5C8F04BD-D093-45D0-B54C-50FDB308B4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4942" y="0"/>
            <a:ext cx="9922116" cy="6858000"/>
          </a:xfrm>
          <a:custGeom>
            <a:avLst/>
            <a:gdLst>
              <a:gd name="connsiteX0" fmla="*/ 1378575 w 9922116"/>
              <a:gd name="connsiteY0" fmla="*/ 0 h 6858000"/>
              <a:gd name="connsiteX1" fmla="*/ 8543542 w 9922116"/>
              <a:gd name="connsiteY1" fmla="*/ 0 h 6858000"/>
              <a:gd name="connsiteX2" fmla="*/ 8633323 w 9922116"/>
              <a:gd name="connsiteY2" fmla="*/ 94145 h 6858000"/>
              <a:gd name="connsiteX3" fmla="*/ 9922116 w 9922116"/>
              <a:gd name="connsiteY3" fmla="*/ 3429001 h 6858000"/>
              <a:gd name="connsiteX4" fmla="*/ 8633323 w 9922116"/>
              <a:gd name="connsiteY4" fmla="*/ 6763858 h 6858000"/>
              <a:gd name="connsiteX5" fmla="*/ 8543544 w 9922116"/>
              <a:gd name="connsiteY5" fmla="*/ 6858000 h 6858000"/>
              <a:gd name="connsiteX6" fmla="*/ 1378573 w 9922116"/>
              <a:gd name="connsiteY6" fmla="*/ 6858000 h 6858000"/>
              <a:gd name="connsiteX7" fmla="*/ 1288793 w 9922116"/>
              <a:gd name="connsiteY7" fmla="*/ 6763858 h 6858000"/>
              <a:gd name="connsiteX8" fmla="*/ 0 w 9922116"/>
              <a:gd name="connsiteY8" fmla="*/ 3429001 h 6858000"/>
              <a:gd name="connsiteX9" fmla="*/ 1288793 w 9922116"/>
              <a:gd name="connsiteY9" fmla="*/ 9414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22116" h="6858000">
                <a:moveTo>
                  <a:pt x="1378575" y="0"/>
                </a:moveTo>
                <a:lnTo>
                  <a:pt x="8543542" y="0"/>
                </a:lnTo>
                <a:lnTo>
                  <a:pt x="8633323" y="94145"/>
                </a:lnTo>
                <a:cubicBezTo>
                  <a:pt x="9434072" y="974941"/>
                  <a:pt x="9922116" y="2144991"/>
                  <a:pt x="9922116" y="3429001"/>
                </a:cubicBezTo>
                <a:cubicBezTo>
                  <a:pt x="9922116" y="4713011"/>
                  <a:pt x="9434072" y="5883061"/>
                  <a:pt x="8633323" y="6763858"/>
                </a:cubicBezTo>
                <a:lnTo>
                  <a:pt x="8543544" y="6858000"/>
                </a:lnTo>
                <a:lnTo>
                  <a:pt x="1378573" y="6858000"/>
                </a:lnTo>
                <a:lnTo>
                  <a:pt x="1288793" y="6763858"/>
                </a:lnTo>
                <a:cubicBezTo>
                  <a:pt x="488044" y="5883061"/>
                  <a:pt x="0" y="4713011"/>
                  <a:pt x="0" y="3429001"/>
                </a:cubicBezTo>
                <a:cubicBezTo>
                  <a:pt x="0" y="2144991"/>
                  <a:pt x="488044" y="974941"/>
                  <a:pt x="1288793" y="94145"/>
                </a:cubicBez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5CBCAE-8E6A-41C6-96DF-DA95F1E4E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1146" y="414628"/>
            <a:ext cx="7569706" cy="1049251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dirty="0"/>
              <a:t>Instructions function to display program choices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E1207C-6BE8-4870-8C0F-B3C5211151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781EA2-A2E2-4C6D-940F-B6DD05A049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279" y="2986647"/>
            <a:ext cx="9838121" cy="183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0212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1">
            <a:extLst>
              <a:ext uri="{FF2B5EF4-FFF2-40B4-BE49-F238E27FC236}">
                <a16:creationId xmlns:a16="http://schemas.microsoft.com/office/drawing/2014/main" id="{AD21898E-86C0-4C8A-A76C-DF33E844C8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542" y="0"/>
            <a:ext cx="10432916" cy="6858000"/>
          </a:xfrm>
          <a:custGeom>
            <a:avLst/>
            <a:gdLst>
              <a:gd name="connsiteX0" fmla="*/ 1287962 w 10432916"/>
              <a:gd name="connsiteY0" fmla="*/ 0 h 6858000"/>
              <a:gd name="connsiteX1" fmla="*/ 9144956 w 10432916"/>
              <a:gd name="connsiteY1" fmla="*/ 0 h 6858000"/>
              <a:gd name="connsiteX2" fmla="*/ 9241731 w 10432916"/>
              <a:gd name="connsiteY2" fmla="*/ 111692 h 6858000"/>
              <a:gd name="connsiteX3" fmla="*/ 10432916 w 10432916"/>
              <a:gd name="connsiteY3" fmla="*/ 3429001 h 6858000"/>
              <a:gd name="connsiteX4" fmla="*/ 9241730 w 10432916"/>
              <a:gd name="connsiteY4" fmla="*/ 6746310 h 6858000"/>
              <a:gd name="connsiteX5" fmla="*/ 9144957 w 10432916"/>
              <a:gd name="connsiteY5" fmla="*/ 6858000 h 6858000"/>
              <a:gd name="connsiteX6" fmla="*/ 1287959 w 10432916"/>
              <a:gd name="connsiteY6" fmla="*/ 6858000 h 6858000"/>
              <a:gd name="connsiteX7" fmla="*/ 1191186 w 10432916"/>
              <a:gd name="connsiteY7" fmla="*/ 6746310 h 6858000"/>
              <a:gd name="connsiteX8" fmla="*/ 0 w 10432916"/>
              <a:gd name="connsiteY8" fmla="*/ 3429001 h 6858000"/>
              <a:gd name="connsiteX9" fmla="*/ 1191186 w 10432916"/>
              <a:gd name="connsiteY9" fmla="*/ 11169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432916" h="6858000">
                <a:moveTo>
                  <a:pt x="1287962" y="0"/>
                </a:moveTo>
                <a:lnTo>
                  <a:pt x="9144956" y="0"/>
                </a:lnTo>
                <a:lnTo>
                  <a:pt x="9241731" y="111692"/>
                </a:lnTo>
                <a:cubicBezTo>
                  <a:pt x="9985889" y="1013175"/>
                  <a:pt x="10432916" y="2168897"/>
                  <a:pt x="10432916" y="3429001"/>
                </a:cubicBezTo>
                <a:cubicBezTo>
                  <a:pt x="10432916" y="4689105"/>
                  <a:pt x="9985889" y="5844827"/>
                  <a:pt x="9241730" y="6746310"/>
                </a:cubicBezTo>
                <a:lnTo>
                  <a:pt x="9144957" y="6858000"/>
                </a:lnTo>
                <a:lnTo>
                  <a:pt x="1287959" y="6858000"/>
                </a:lnTo>
                <a:lnTo>
                  <a:pt x="1191186" y="6746310"/>
                </a:lnTo>
                <a:cubicBezTo>
                  <a:pt x="447027" y="5844827"/>
                  <a:pt x="0" y="4689105"/>
                  <a:pt x="0" y="3429001"/>
                </a:cubicBezTo>
                <a:cubicBezTo>
                  <a:pt x="0" y="2168897"/>
                  <a:pt x="447027" y="1013175"/>
                  <a:pt x="1191186" y="11169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3">
            <a:extLst>
              <a:ext uri="{FF2B5EF4-FFF2-40B4-BE49-F238E27FC236}">
                <a16:creationId xmlns:a16="http://schemas.microsoft.com/office/drawing/2014/main" id="{5C8F04BD-D093-45D0-B54C-50FDB308B4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4942" y="0"/>
            <a:ext cx="9922116" cy="6858000"/>
          </a:xfrm>
          <a:custGeom>
            <a:avLst/>
            <a:gdLst>
              <a:gd name="connsiteX0" fmla="*/ 1378575 w 9922116"/>
              <a:gd name="connsiteY0" fmla="*/ 0 h 6858000"/>
              <a:gd name="connsiteX1" fmla="*/ 8543542 w 9922116"/>
              <a:gd name="connsiteY1" fmla="*/ 0 h 6858000"/>
              <a:gd name="connsiteX2" fmla="*/ 8633323 w 9922116"/>
              <a:gd name="connsiteY2" fmla="*/ 94145 h 6858000"/>
              <a:gd name="connsiteX3" fmla="*/ 9922116 w 9922116"/>
              <a:gd name="connsiteY3" fmla="*/ 3429001 h 6858000"/>
              <a:gd name="connsiteX4" fmla="*/ 8633323 w 9922116"/>
              <a:gd name="connsiteY4" fmla="*/ 6763858 h 6858000"/>
              <a:gd name="connsiteX5" fmla="*/ 8543544 w 9922116"/>
              <a:gd name="connsiteY5" fmla="*/ 6858000 h 6858000"/>
              <a:gd name="connsiteX6" fmla="*/ 1378573 w 9922116"/>
              <a:gd name="connsiteY6" fmla="*/ 6858000 h 6858000"/>
              <a:gd name="connsiteX7" fmla="*/ 1288793 w 9922116"/>
              <a:gd name="connsiteY7" fmla="*/ 6763858 h 6858000"/>
              <a:gd name="connsiteX8" fmla="*/ 0 w 9922116"/>
              <a:gd name="connsiteY8" fmla="*/ 3429001 h 6858000"/>
              <a:gd name="connsiteX9" fmla="*/ 1288793 w 9922116"/>
              <a:gd name="connsiteY9" fmla="*/ 9414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22116" h="6858000">
                <a:moveTo>
                  <a:pt x="1378575" y="0"/>
                </a:moveTo>
                <a:lnTo>
                  <a:pt x="8543542" y="0"/>
                </a:lnTo>
                <a:lnTo>
                  <a:pt x="8633323" y="94145"/>
                </a:lnTo>
                <a:cubicBezTo>
                  <a:pt x="9434072" y="974941"/>
                  <a:pt x="9922116" y="2144991"/>
                  <a:pt x="9922116" y="3429001"/>
                </a:cubicBezTo>
                <a:cubicBezTo>
                  <a:pt x="9922116" y="4713011"/>
                  <a:pt x="9434072" y="5883061"/>
                  <a:pt x="8633323" y="6763858"/>
                </a:cubicBezTo>
                <a:lnTo>
                  <a:pt x="8543544" y="6858000"/>
                </a:lnTo>
                <a:lnTo>
                  <a:pt x="1378573" y="6858000"/>
                </a:lnTo>
                <a:lnTo>
                  <a:pt x="1288793" y="6763858"/>
                </a:lnTo>
                <a:cubicBezTo>
                  <a:pt x="488044" y="5883061"/>
                  <a:pt x="0" y="4713011"/>
                  <a:pt x="0" y="3429001"/>
                </a:cubicBezTo>
                <a:cubicBezTo>
                  <a:pt x="0" y="2144991"/>
                  <a:pt x="488044" y="974941"/>
                  <a:pt x="1288793" y="94145"/>
                </a:cubicBez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5CBCAE-8E6A-41C6-96DF-DA95F1E4E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1146" y="414628"/>
            <a:ext cx="7569706" cy="1049251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dirty="0" err="1"/>
              <a:t>enterChoice</a:t>
            </a:r>
            <a:r>
              <a:rPr lang="en-US" dirty="0"/>
              <a:t> function to take user choice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E1207C-6BE8-4870-8C0F-B3C5211151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4D1F09-476C-466D-9571-17A523316A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6630" y="2495419"/>
            <a:ext cx="7035280" cy="2300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5694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1">
            <a:extLst>
              <a:ext uri="{FF2B5EF4-FFF2-40B4-BE49-F238E27FC236}">
                <a16:creationId xmlns:a16="http://schemas.microsoft.com/office/drawing/2014/main" id="{AD21898E-86C0-4C8A-A76C-DF33E844C8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542" y="0"/>
            <a:ext cx="10432916" cy="6858000"/>
          </a:xfrm>
          <a:custGeom>
            <a:avLst/>
            <a:gdLst>
              <a:gd name="connsiteX0" fmla="*/ 1287962 w 10432916"/>
              <a:gd name="connsiteY0" fmla="*/ 0 h 6858000"/>
              <a:gd name="connsiteX1" fmla="*/ 9144956 w 10432916"/>
              <a:gd name="connsiteY1" fmla="*/ 0 h 6858000"/>
              <a:gd name="connsiteX2" fmla="*/ 9241731 w 10432916"/>
              <a:gd name="connsiteY2" fmla="*/ 111692 h 6858000"/>
              <a:gd name="connsiteX3" fmla="*/ 10432916 w 10432916"/>
              <a:gd name="connsiteY3" fmla="*/ 3429001 h 6858000"/>
              <a:gd name="connsiteX4" fmla="*/ 9241730 w 10432916"/>
              <a:gd name="connsiteY4" fmla="*/ 6746310 h 6858000"/>
              <a:gd name="connsiteX5" fmla="*/ 9144957 w 10432916"/>
              <a:gd name="connsiteY5" fmla="*/ 6858000 h 6858000"/>
              <a:gd name="connsiteX6" fmla="*/ 1287959 w 10432916"/>
              <a:gd name="connsiteY6" fmla="*/ 6858000 h 6858000"/>
              <a:gd name="connsiteX7" fmla="*/ 1191186 w 10432916"/>
              <a:gd name="connsiteY7" fmla="*/ 6746310 h 6858000"/>
              <a:gd name="connsiteX8" fmla="*/ 0 w 10432916"/>
              <a:gd name="connsiteY8" fmla="*/ 3429001 h 6858000"/>
              <a:gd name="connsiteX9" fmla="*/ 1191186 w 10432916"/>
              <a:gd name="connsiteY9" fmla="*/ 11169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432916" h="6858000">
                <a:moveTo>
                  <a:pt x="1287962" y="0"/>
                </a:moveTo>
                <a:lnTo>
                  <a:pt x="9144956" y="0"/>
                </a:lnTo>
                <a:lnTo>
                  <a:pt x="9241731" y="111692"/>
                </a:lnTo>
                <a:cubicBezTo>
                  <a:pt x="9985889" y="1013175"/>
                  <a:pt x="10432916" y="2168897"/>
                  <a:pt x="10432916" y="3429001"/>
                </a:cubicBezTo>
                <a:cubicBezTo>
                  <a:pt x="10432916" y="4689105"/>
                  <a:pt x="9985889" y="5844827"/>
                  <a:pt x="9241730" y="6746310"/>
                </a:cubicBezTo>
                <a:lnTo>
                  <a:pt x="9144957" y="6858000"/>
                </a:lnTo>
                <a:lnTo>
                  <a:pt x="1287959" y="6858000"/>
                </a:lnTo>
                <a:lnTo>
                  <a:pt x="1191186" y="6746310"/>
                </a:lnTo>
                <a:cubicBezTo>
                  <a:pt x="447027" y="5844827"/>
                  <a:pt x="0" y="4689105"/>
                  <a:pt x="0" y="3429001"/>
                </a:cubicBezTo>
                <a:cubicBezTo>
                  <a:pt x="0" y="2168897"/>
                  <a:pt x="447027" y="1013175"/>
                  <a:pt x="1191186" y="11169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3">
            <a:extLst>
              <a:ext uri="{FF2B5EF4-FFF2-40B4-BE49-F238E27FC236}">
                <a16:creationId xmlns:a16="http://schemas.microsoft.com/office/drawing/2014/main" id="{5C8F04BD-D093-45D0-B54C-50FDB308B4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4942" y="0"/>
            <a:ext cx="9922116" cy="6858000"/>
          </a:xfrm>
          <a:custGeom>
            <a:avLst/>
            <a:gdLst>
              <a:gd name="connsiteX0" fmla="*/ 1378575 w 9922116"/>
              <a:gd name="connsiteY0" fmla="*/ 0 h 6858000"/>
              <a:gd name="connsiteX1" fmla="*/ 8543542 w 9922116"/>
              <a:gd name="connsiteY1" fmla="*/ 0 h 6858000"/>
              <a:gd name="connsiteX2" fmla="*/ 8633323 w 9922116"/>
              <a:gd name="connsiteY2" fmla="*/ 94145 h 6858000"/>
              <a:gd name="connsiteX3" fmla="*/ 9922116 w 9922116"/>
              <a:gd name="connsiteY3" fmla="*/ 3429001 h 6858000"/>
              <a:gd name="connsiteX4" fmla="*/ 8633323 w 9922116"/>
              <a:gd name="connsiteY4" fmla="*/ 6763858 h 6858000"/>
              <a:gd name="connsiteX5" fmla="*/ 8543544 w 9922116"/>
              <a:gd name="connsiteY5" fmla="*/ 6858000 h 6858000"/>
              <a:gd name="connsiteX6" fmla="*/ 1378573 w 9922116"/>
              <a:gd name="connsiteY6" fmla="*/ 6858000 h 6858000"/>
              <a:gd name="connsiteX7" fmla="*/ 1288793 w 9922116"/>
              <a:gd name="connsiteY7" fmla="*/ 6763858 h 6858000"/>
              <a:gd name="connsiteX8" fmla="*/ 0 w 9922116"/>
              <a:gd name="connsiteY8" fmla="*/ 3429001 h 6858000"/>
              <a:gd name="connsiteX9" fmla="*/ 1288793 w 9922116"/>
              <a:gd name="connsiteY9" fmla="*/ 9414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22116" h="6858000">
                <a:moveTo>
                  <a:pt x="1378575" y="0"/>
                </a:moveTo>
                <a:lnTo>
                  <a:pt x="8543542" y="0"/>
                </a:lnTo>
                <a:lnTo>
                  <a:pt x="8633323" y="94145"/>
                </a:lnTo>
                <a:cubicBezTo>
                  <a:pt x="9434072" y="974941"/>
                  <a:pt x="9922116" y="2144991"/>
                  <a:pt x="9922116" y="3429001"/>
                </a:cubicBezTo>
                <a:cubicBezTo>
                  <a:pt x="9922116" y="4713011"/>
                  <a:pt x="9434072" y="5883061"/>
                  <a:pt x="8633323" y="6763858"/>
                </a:cubicBezTo>
                <a:lnTo>
                  <a:pt x="8543544" y="6858000"/>
                </a:lnTo>
                <a:lnTo>
                  <a:pt x="1378573" y="6858000"/>
                </a:lnTo>
                <a:lnTo>
                  <a:pt x="1288793" y="6763858"/>
                </a:lnTo>
                <a:cubicBezTo>
                  <a:pt x="488044" y="5883061"/>
                  <a:pt x="0" y="4713011"/>
                  <a:pt x="0" y="3429001"/>
                </a:cubicBezTo>
                <a:cubicBezTo>
                  <a:pt x="0" y="2144991"/>
                  <a:pt x="488044" y="974941"/>
                  <a:pt x="1288793" y="94145"/>
                </a:cubicBez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5CBCAE-8E6A-41C6-96DF-DA95F1E4E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1146" y="414627"/>
            <a:ext cx="7569706" cy="5961005"/>
          </a:xfrm>
        </p:spPr>
        <p:txBody>
          <a:bodyPr anchor="ctr">
            <a:normAutofit/>
          </a:bodyPr>
          <a:lstStyle/>
          <a:p>
            <a:pPr algn="ctr"/>
            <a:r>
              <a:rPr lang="en-US" sz="8000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14517671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AD21898E-86C0-4C8A-A76C-DF33E844C8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542" y="0"/>
            <a:ext cx="10432916" cy="6858000"/>
          </a:xfrm>
          <a:custGeom>
            <a:avLst/>
            <a:gdLst>
              <a:gd name="connsiteX0" fmla="*/ 1287962 w 10432916"/>
              <a:gd name="connsiteY0" fmla="*/ 0 h 6858000"/>
              <a:gd name="connsiteX1" fmla="*/ 9144956 w 10432916"/>
              <a:gd name="connsiteY1" fmla="*/ 0 h 6858000"/>
              <a:gd name="connsiteX2" fmla="*/ 9241731 w 10432916"/>
              <a:gd name="connsiteY2" fmla="*/ 111692 h 6858000"/>
              <a:gd name="connsiteX3" fmla="*/ 10432916 w 10432916"/>
              <a:gd name="connsiteY3" fmla="*/ 3429001 h 6858000"/>
              <a:gd name="connsiteX4" fmla="*/ 9241730 w 10432916"/>
              <a:gd name="connsiteY4" fmla="*/ 6746310 h 6858000"/>
              <a:gd name="connsiteX5" fmla="*/ 9144957 w 10432916"/>
              <a:gd name="connsiteY5" fmla="*/ 6858000 h 6858000"/>
              <a:gd name="connsiteX6" fmla="*/ 1287959 w 10432916"/>
              <a:gd name="connsiteY6" fmla="*/ 6858000 h 6858000"/>
              <a:gd name="connsiteX7" fmla="*/ 1191186 w 10432916"/>
              <a:gd name="connsiteY7" fmla="*/ 6746310 h 6858000"/>
              <a:gd name="connsiteX8" fmla="*/ 0 w 10432916"/>
              <a:gd name="connsiteY8" fmla="*/ 3429001 h 6858000"/>
              <a:gd name="connsiteX9" fmla="*/ 1191186 w 10432916"/>
              <a:gd name="connsiteY9" fmla="*/ 11169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432916" h="6858000">
                <a:moveTo>
                  <a:pt x="1287962" y="0"/>
                </a:moveTo>
                <a:lnTo>
                  <a:pt x="9144956" y="0"/>
                </a:lnTo>
                <a:lnTo>
                  <a:pt x="9241731" y="111692"/>
                </a:lnTo>
                <a:cubicBezTo>
                  <a:pt x="9985889" y="1013175"/>
                  <a:pt x="10432916" y="2168897"/>
                  <a:pt x="10432916" y="3429001"/>
                </a:cubicBezTo>
                <a:cubicBezTo>
                  <a:pt x="10432916" y="4689105"/>
                  <a:pt x="9985889" y="5844827"/>
                  <a:pt x="9241730" y="6746310"/>
                </a:cubicBezTo>
                <a:lnTo>
                  <a:pt x="9144957" y="6858000"/>
                </a:lnTo>
                <a:lnTo>
                  <a:pt x="1287959" y="6858000"/>
                </a:lnTo>
                <a:lnTo>
                  <a:pt x="1191186" y="6746310"/>
                </a:lnTo>
                <a:cubicBezTo>
                  <a:pt x="447027" y="5844827"/>
                  <a:pt x="0" y="4689105"/>
                  <a:pt x="0" y="3429001"/>
                </a:cubicBezTo>
                <a:cubicBezTo>
                  <a:pt x="0" y="2168897"/>
                  <a:pt x="447027" y="1013175"/>
                  <a:pt x="1191186" y="11169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5C8F04BD-D093-45D0-B54C-50FDB308B4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4942" y="0"/>
            <a:ext cx="9922116" cy="6858000"/>
          </a:xfrm>
          <a:custGeom>
            <a:avLst/>
            <a:gdLst>
              <a:gd name="connsiteX0" fmla="*/ 1378575 w 9922116"/>
              <a:gd name="connsiteY0" fmla="*/ 0 h 6858000"/>
              <a:gd name="connsiteX1" fmla="*/ 8543542 w 9922116"/>
              <a:gd name="connsiteY1" fmla="*/ 0 h 6858000"/>
              <a:gd name="connsiteX2" fmla="*/ 8633323 w 9922116"/>
              <a:gd name="connsiteY2" fmla="*/ 94145 h 6858000"/>
              <a:gd name="connsiteX3" fmla="*/ 9922116 w 9922116"/>
              <a:gd name="connsiteY3" fmla="*/ 3429001 h 6858000"/>
              <a:gd name="connsiteX4" fmla="*/ 8633323 w 9922116"/>
              <a:gd name="connsiteY4" fmla="*/ 6763858 h 6858000"/>
              <a:gd name="connsiteX5" fmla="*/ 8543544 w 9922116"/>
              <a:gd name="connsiteY5" fmla="*/ 6858000 h 6858000"/>
              <a:gd name="connsiteX6" fmla="*/ 1378573 w 9922116"/>
              <a:gd name="connsiteY6" fmla="*/ 6858000 h 6858000"/>
              <a:gd name="connsiteX7" fmla="*/ 1288793 w 9922116"/>
              <a:gd name="connsiteY7" fmla="*/ 6763858 h 6858000"/>
              <a:gd name="connsiteX8" fmla="*/ 0 w 9922116"/>
              <a:gd name="connsiteY8" fmla="*/ 3429001 h 6858000"/>
              <a:gd name="connsiteX9" fmla="*/ 1288793 w 9922116"/>
              <a:gd name="connsiteY9" fmla="*/ 9414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22116" h="6858000">
                <a:moveTo>
                  <a:pt x="1378575" y="0"/>
                </a:moveTo>
                <a:lnTo>
                  <a:pt x="8543542" y="0"/>
                </a:lnTo>
                <a:lnTo>
                  <a:pt x="8633323" y="94145"/>
                </a:lnTo>
                <a:cubicBezTo>
                  <a:pt x="9434072" y="974941"/>
                  <a:pt x="9922116" y="2144991"/>
                  <a:pt x="9922116" y="3429001"/>
                </a:cubicBezTo>
                <a:cubicBezTo>
                  <a:pt x="9922116" y="4713011"/>
                  <a:pt x="9434072" y="5883061"/>
                  <a:pt x="8633323" y="6763858"/>
                </a:cubicBezTo>
                <a:lnTo>
                  <a:pt x="8543544" y="6858000"/>
                </a:lnTo>
                <a:lnTo>
                  <a:pt x="1378573" y="6858000"/>
                </a:lnTo>
                <a:lnTo>
                  <a:pt x="1288793" y="6763858"/>
                </a:lnTo>
                <a:cubicBezTo>
                  <a:pt x="488044" y="5883061"/>
                  <a:pt x="0" y="4713011"/>
                  <a:pt x="0" y="3429001"/>
                </a:cubicBezTo>
                <a:cubicBezTo>
                  <a:pt x="0" y="2144991"/>
                  <a:pt x="488044" y="974941"/>
                  <a:pt x="1288793" y="94145"/>
                </a:cubicBez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F26C4C-F0C1-4DBB-A1E1-399A44DCE0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11147" y="365760"/>
            <a:ext cx="7569706" cy="128823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Members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C83B56-7EAB-4694-BD76-A32A8D69CA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65569" y="1956816"/>
            <a:ext cx="7860863" cy="4024884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/>
              <a:t>1-nagy nabil Mohamed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/>
              <a:t>2-osama Mohamed </a:t>
            </a:r>
            <a:r>
              <a:rPr lang="en-US"/>
              <a:t>fattoh</a:t>
            </a:r>
            <a:endParaRPr lang="en-US" dirty="0"/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/>
              <a:t>3- Mahmoud </a:t>
            </a:r>
            <a:r>
              <a:rPr lang="en-US"/>
              <a:t>ahmed</a:t>
            </a:r>
            <a:r>
              <a:rPr lang="en-US" dirty="0"/>
              <a:t> </a:t>
            </a:r>
            <a:r>
              <a:rPr lang="en-US"/>
              <a:t>hegazy</a:t>
            </a:r>
            <a:endParaRPr lang="en-US" dirty="0"/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/>
              <a:t>4- </a:t>
            </a:r>
            <a:r>
              <a:rPr lang="en-US"/>
              <a:t>abdelrahman</a:t>
            </a:r>
            <a:r>
              <a:rPr lang="en-US" dirty="0"/>
              <a:t> Mohamed Elmahdy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/>
              <a:t>5- </a:t>
            </a:r>
            <a:r>
              <a:rPr lang="en-US"/>
              <a:t>afaf</a:t>
            </a:r>
            <a:r>
              <a:rPr lang="en-US" dirty="0"/>
              <a:t> </a:t>
            </a:r>
            <a:r>
              <a:rPr lang="en-US"/>
              <a:t>abdelwahab</a:t>
            </a:r>
            <a:r>
              <a:rPr lang="en-US" dirty="0"/>
              <a:t> </a:t>
            </a:r>
            <a:r>
              <a:rPr lang="en-US"/>
              <a:t>abdelkader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1314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AD21898E-86C0-4C8A-A76C-DF33E844C8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542" y="0"/>
            <a:ext cx="10432916" cy="6858000"/>
          </a:xfrm>
          <a:custGeom>
            <a:avLst/>
            <a:gdLst>
              <a:gd name="connsiteX0" fmla="*/ 1287962 w 10432916"/>
              <a:gd name="connsiteY0" fmla="*/ 0 h 6858000"/>
              <a:gd name="connsiteX1" fmla="*/ 9144956 w 10432916"/>
              <a:gd name="connsiteY1" fmla="*/ 0 h 6858000"/>
              <a:gd name="connsiteX2" fmla="*/ 9241731 w 10432916"/>
              <a:gd name="connsiteY2" fmla="*/ 111692 h 6858000"/>
              <a:gd name="connsiteX3" fmla="*/ 10432916 w 10432916"/>
              <a:gd name="connsiteY3" fmla="*/ 3429001 h 6858000"/>
              <a:gd name="connsiteX4" fmla="*/ 9241730 w 10432916"/>
              <a:gd name="connsiteY4" fmla="*/ 6746310 h 6858000"/>
              <a:gd name="connsiteX5" fmla="*/ 9144957 w 10432916"/>
              <a:gd name="connsiteY5" fmla="*/ 6858000 h 6858000"/>
              <a:gd name="connsiteX6" fmla="*/ 1287959 w 10432916"/>
              <a:gd name="connsiteY6" fmla="*/ 6858000 h 6858000"/>
              <a:gd name="connsiteX7" fmla="*/ 1191186 w 10432916"/>
              <a:gd name="connsiteY7" fmla="*/ 6746310 h 6858000"/>
              <a:gd name="connsiteX8" fmla="*/ 0 w 10432916"/>
              <a:gd name="connsiteY8" fmla="*/ 3429001 h 6858000"/>
              <a:gd name="connsiteX9" fmla="*/ 1191186 w 10432916"/>
              <a:gd name="connsiteY9" fmla="*/ 11169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432916" h="6858000">
                <a:moveTo>
                  <a:pt x="1287962" y="0"/>
                </a:moveTo>
                <a:lnTo>
                  <a:pt x="9144956" y="0"/>
                </a:lnTo>
                <a:lnTo>
                  <a:pt x="9241731" y="111692"/>
                </a:lnTo>
                <a:cubicBezTo>
                  <a:pt x="9985889" y="1013175"/>
                  <a:pt x="10432916" y="2168897"/>
                  <a:pt x="10432916" y="3429001"/>
                </a:cubicBezTo>
                <a:cubicBezTo>
                  <a:pt x="10432916" y="4689105"/>
                  <a:pt x="9985889" y="5844827"/>
                  <a:pt x="9241730" y="6746310"/>
                </a:cubicBezTo>
                <a:lnTo>
                  <a:pt x="9144957" y="6858000"/>
                </a:lnTo>
                <a:lnTo>
                  <a:pt x="1287959" y="6858000"/>
                </a:lnTo>
                <a:lnTo>
                  <a:pt x="1191186" y="6746310"/>
                </a:lnTo>
                <a:cubicBezTo>
                  <a:pt x="447027" y="5844827"/>
                  <a:pt x="0" y="4689105"/>
                  <a:pt x="0" y="3429001"/>
                </a:cubicBezTo>
                <a:cubicBezTo>
                  <a:pt x="0" y="2168897"/>
                  <a:pt x="447027" y="1013175"/>
                  <a:pt x="1191186" y="11169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5C8F04BD-D093-45D0-B54C-50FDB308B4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4942" y="0"/>
            <a:ext cx="9922116" cy="6858000"/>
          </a:xfrm>
          <a:custGeom>
            <a:avLst/>
            <a:gdLst>
              <a:gd name="connsiteX0" fmla="*/ 1378575 w 9922116"/>
              <a:gd name="connsiteY0" fmla="*/ 0 h 6858000"/>
              <a:gd name="connsiteX1" fmla="*/ 8543542 w 9922116"/>
              <a:gd name="connsiteY1" fmla="*/ 0 h 6858000"/>
              <a:gd name="connsiteX2" fmla="*/ 8633323 w 9922116"/>
              <a:gd name="connsiteY2" fmla="*/ 94145 h 6858000"/>
              <a:gd name="connsiteX3" fmla="*/ 9922116 w 9922116"/>
              <a:gd name="connsiteY3" fmla="*/ 3429001 h 6858000"/>
              <a:gd name="connsiteX4" fmla="*/ 8633323 w 9922116"/>
              <a:gd name="connsiteY4" fmla="*/ 6763858 h 6858000"/>
              <a:gd name="connsiteX5" fmla="*/ 8543544 w 9922116"/>
              <a:gd name="connsiteY5" fmla="*/ 6858000 h 6858000"/>
              <a:gd name="connsiteX6" fmla="*/ 1378573 w 9922116"/>
              <a:gd name="connsiteY6" fmla="*/ 6858000 h 6858000"/>
              <a:gd name="connsiteX7" fmla="*/ 1288793 w 9922116"/>
              <a:gd name="connsiteY7" fmla="*/ 6763858 h 6858000"/>
              <a:gd name="connsiteX8" fmla="*/ 0 w 9922116"/>
              <a:gd name="connsiteY8" fmla="*/ 3429001 h 6858000"/>
              <a:gd name="connsiteX9" fmla="*/ 1288793 w 9922116"/>
              <a:gd name="connsiteY9" fmla="*/ 9414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22116" h="6858000">
                <a:moveTo>
                  <a:pt x="1378575" y="0"/>
                </a:moveTo>
                <a:lnTo>
                  <a:pt x="8543542" y="0"/>
                </a:lnTo>
                <a:lnTo>
                  <a:pt x="8633323" y="94145"/>
                </a:lnTo>
                <a:cubicBezTo>
                  <a:pt x="9434072" y="974941"/>
                  <a:pt x="9922116" y="2144991"/>
                  <a:pt x="9922116" y="3429001"/>
                </a:cubicBezTo>
                <a:cubicBezTo>
                  <a:pt x="9922116" y="4713011"/>
                  <a:pt x="9434072" y="5883061"/>
                  <a:pt x="8633323" y="6763858"/>
                </a:cubicBezTo>
                <a:lnTo>
                  <a:pt x="8543544" y="6858000"/>
                </a:lnTo>
                <a:lnTo>
                  <a:pt x="1378573" y="6858000"/>
                </a:lnTo>
                <a:lnTo>
                  <a:pt x="1288793" y="6763858"/>
                </a:lnTo>
                <a:cubicBezTo>
                  <a:pt x="488044" y="5883061"/>
                  <a:pt x="0" y="4713011"/>
                  <a:pt x="0" y="3429001"/>
                </a:cubicBezTo>
                <a:cubicBezTo>
                  <a:pt x="0" y="2144991"/>
                  <a:pt x="488044" y="974941"/>
                  <a:pt x="1288793" y="94145"/>
                </a:cubicBez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F26C4C-F0C1-4DBB-A1E1-399A44DCE0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11147" y="365760"/>
            <a:ext cx="7569706" cy="128823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What our program can do?</a:t>
            </a:r>
            <a:endParaRPr lang="en-US" sz="4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C83B56-7EAB-4694-BD76-A32A8D69CA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65569" y="1956816"/>
            <a:ext cx="7860863" cy="4024884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A9943A-CD00-4804-BE1E-D6C8FF1ECB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6603" y="2040176"/>
            <a:ext cx="8418793" cy="3858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5931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AD21898E-86C0-4C8A-A76C-DF33E844C8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542" y="0"/>
            <a:ext cx="10432916" cy="6858000"/>
          </a:xfrm>
          <a:custGeom>
            <a:avLst/>
            <a:gdLst>
              <a:gd name="connsiteX0" fmla="*/ 1287962 w 10432916"/>
              <a:gd name="connsiteY0" fmla="*/ 0 h 6858000"/>
              <a:gd name="connsiteX1" fmla="*/ 9144956 w 10432916"/>
              <a:gd name="connsiteY1" fmla="*/ 0 h 6858000"/>
              <a:gd name="connsiteX2" fmla="*/ 9241731 w 10432916"/>
              <a:gd name="connsiteY2" fmla="*/ 111692 h 6858000"/>
              <a:gd name="connsiteX3" fmla="*/ 10432916 w 10432916"/>
              <a:gd name="connsiteY3" fmla="*/ 3429001 h 6858000"/>
              <a:gd name="connsiteX4" fmla="*/ 9241730 w 10432916"/>
              <a:gd name="connsiteY4" fmla="*/ 6746310 h 6858000"/>
              <a:gd name="connsiteX5" fmla="*/ 9144957 w 10432916"/>
              <a:gd name="connsiteY5" fmla="*/ 6858000 h 6858000"/>
              <a:gd name="connsiteX6" fmla="*/ 1287959 w 10432916"/>
              <a:gd name="connsiteY6" fmla="*/ 6858000 h 6858000"/>
              <a:gd name="connsiteX7" fmla="*/ 1191186 w 10432916"/>
              <a:gd name="connsiteY7" fmla="*/ 6746310 h 6858000"/>
              <a:gd name="connsiteX8" fmla="*/ 0 w 10432916"/>
              <a:gd name="connsiteY8" fmla="*/ 3429001 h 6858000"/>
              <a:gd name="connsiteX9" fmla="*/ 1191186 w 10432916"/>
              <a:gd name="connsiteY9" fmla="*/ 11169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432916" h="6858000">
                <a:moveTo>
                  <a:pt x="1287962" y="0"/>
                </a:moveTo>
                <a:lnTo>
                  <a:pt x="9144956" y="0"/>
                </a:lnTo>
                <a:lnTo>
                  <a:pt x="9241731" y="111692"/>
                </a:lnTo>
                <a:cubicBezTo>
                  <a:pt x="9985889" y="1013175"/>
                  <a:pt x="10432916" y="2168897"/>
                  <a:pt x="10432916" y="3429001"/>
                </a:cubicBezTo>
                <a:cubicBezTo>
                  <a:pt x="10432916" y="4689105"/>
                  <a:pt x="9985889" y="5844827"/>
                  <a:pt x="9241730" y="6746310"/>
                </a:cubicBezTo>
                <a:lnTo>
                  <a:pt x="9144957" y="6858000"/>
                </a:lnTo>
                <a:lnTo>
                  <a:pt x="1287959" y="6858000"/>
                </a:lnTo>
                <a:lnTo>
                  <a:pt x="1191186" y="6746310"/>
                </a:lnTo>
                <a:cubicBezTo>
                  <a:pt x="447027" y="5844827"/>
                  <a:pt x="0" y="4689105"/>
                  <a:pt x="0" y="3429001"/>
                </a:cubicBezTo>
                <a:cubicBezTo>
                  <a:pt x="0" y="2168897"/>
                  <a:pt x="447027" y="1013175"/>
                  <a:pt x="1191186" y="11169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5C8F04BD-D093-45D0-B54C-50FDB308B4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4942" y="0"/>
            <a:ext cx="9922116" cy="6858000"/>
          </a:xfrm>
          <a:custGeom>
            <a:avLst/>
            <a:gdLst>
              <a:gd name="connsiteX0" fmla="*/ 1378575 w 9922116"/>
              <a:gd name="connsiteY0" fmla="*/ 0 h 6858000"/>
              <a:gd name="connsiteX1" fmla="*/ 8543542 w 9922116"/>
              <a:gd name="connsiteY1" fmla="*/ 0 h 6858000"/>
              <a:gd name="connsiteX2" fmla="*/ 8633323 w 9922116"/>
              <a:gd name="connsiteY2" fmla="*/ 94145 h 6858000"/>
              <a:gd name="connsiteX3" fmla="*/ 9922116 w 9922116"/>
              <a:gd name="connsiteY3" fmla="*/ 3429001 h 6858000"/>
              <a:gd name="connsiteX4" fmla="*/ 8633323 w 9922116"/>
              <a:gd name="connsiteY4" fmla="*/ 6763858 h 6858000"/>
              <a:gd name="connsiteX5" fmla="*/ 8543544 w 9922116"/>
              <a:gd name="connsiteY5" fmla="*/ 6858000 h 6858000"/>
              <a:gd name="connsiteX6" fmla="*/ 1378573 w 9922116"/>
              <a:gd name="connsiteY6" fmla="*/ 6858000 h 6858000"/>
              <a:gd name="connsiteX7" fmla="*/ 1288793 w 9922116"/>
              <a:gd name="connsiteY7" fmla="*/ 6763858 h 6858000"/>
              <a:gd name="connsiteX8" fmla="*/ 0 w 9922116"/>
              <a:gd name="connsiteY8" fmla="*/ 3429001 h 6858000"/>
              <a:gd name="connsiteX9" fmla="*/ 1288793 w 9922116"/>
              <a:gd name="connsiteY9" fmla="*/ 9414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22116" h="6858000">
                <a:moveTo>
                  <a:pt x="1378575" y="0"/>
                </a:moveTo>
                <a:lnTo>
                  <a:pt x="8543542" y="0"/>
                </a:lnTo>
                <a:lnTo>
                  <a:pt x="8633323" y="94145"/>
                </a:lnTo>
                <a:cubicBezTo>
                  <a:pt x="9434072" y="974941"/>
                  <a:pt x="9922116" y="2144991"/>
                  <a:pt x="9922116" y="3429001"/>
                </a:cubicBezTo>
                <a:cubicBezTo>
                  <a:pt x="9922116" y="4713011"/>
                  <a:pt x="9434072" y="5883061"/>
                  <a:pt x="8633323" y="6763858"/>
                </a:cubicBezTo>
                <a:lnTo>
                  <a:pt x="8543544" y="6858000"/>
                </a:lnTo>
                <a:lnTo>
                  <a:pt x="1378573" y="6858000"/>
                </a:lnTo>
                <a:lnTo>
                  <a:pt x="1288793" y="6763858"/>
                </a:lnTo>
                <a:cubicBezTo>
                  <a:pt x="488044" y="5883061"/>
                  <a:pt x="0" y="4713011"/>
                  <a:pt x="0" y="3429001"/>
                </a:cubicBezTo>
                <a:cubicBezTo>
                  <a:pt x="0" y="2144991"/>
                  <a:pt x="488044" y="974941"/>
                  <a:pt x="1288793" y="94145"/>
                </a:cubicBez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F26C4C-F0C1-4DBB-A1E1-399A44DCE0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11147" y="365760"/>
            <a:ext cx="7569706" cy="128823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dirty="0"/>
              <a:t>Basic structures</a:t>
            </a:r>
            <a:endParaRPr lang="en-US" sz="4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C83B56-7EAB-4694-BD76-A32A8D69CA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65569" y="1956816"/>
            <a:ext cx="7860863" cy="4024884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455F74F-CA7F-4B53-B673-D60BB466EF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5568" y="1456331"/>
            <a:ext cx="7860863" cy="3778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B817AF3-D8A7-4B30-8455-57FAFF11A1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8760" y="5279557"/>
            <a:ext cx="5805181" cy="657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2556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AD21898E-86C0-4C8A-A76C-DF33E844C8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542" y="0"/>
            <a:ext cx="10432916" cy="6858000"/>
          </a:xfrm>
          <a:custGeom>
            <a:avLst/>
            <a:gdLst>
              <a:gd name="connsiteX0" fmla="*/ 1287962 w 10432916"/>
              <a:gd name="connsiteY0" fmla="*/ 0 h 6858000"/>
              <a:gd name="connsiteX1" fmla="*/ 9144956 w 10432916"/>
              <a:gd name="connsiteY1" fmla="*/ 0 h 6858000"/>
              <a:gd name="connsiteX2" fmla="*/ 9241731 w 10432916"/>
              <a:gd name="connsiteY2" fmla="*/ 111692 h 6858000"/>
              <a:gd name="connsiteX3" fmla="*/ 10432916 w 10432916"/>
              <a:gd name="connsiteY3" fmla="*/ 3429001 h 6858000"/>
              <a:gd name="connsiteX4" fmla="*/ 9241730 w 10432916"/>
              <a:gd name="connsiteY4" fmla="*/ 6746310 h 6858000"/>
              <a:gd name="connsiteX5" fmla="*/ 9144957 w 10432916"/>
              <a:gd name="connsiteY5" fmla="*/ 6858000 h 6858000"/>
              <a:gd name="connsiteX6" fmla="*/ 1287959 w 10432916"/>
              <a:gd name="connsiteY6" fmla="*/ 6858000 h 6858000"/>
              <a:gd name="connsiteX7" fmla="*/ 1191186 w 10432916"/>
              <a:gd name="connsiteY7" fmla="*/ 6746310 h 6858000"/>
              <a:gd name="connsiteX8" fmla="*/ 0 w 10432916"/>
              <a:gd name="connsiteY8" fmla="*/ 3429001 h 6858000"/>
              <a:gd name="connsiteX9" fmla="*/ 1191186 w 10432916"/>
              <a:gd name="connsiteY9" fmla="*/ 11169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432916" h="6858000">
                <a:moveTo>
                  <a:pt x="1287962" y="0"/>
                </a:moveTo>
                <a:lnTo>
                  <a:pt x="9144956" y="0"/>
                </a:lnTo>
                <a:lnTo>
                  <a:pt x="9241731" y="111692"/>
                </a:lnTo>
                <a:cubicBezTo>
                  <a:pt x="9985889" y="1013175"/>
                  <a:pt x="10432916" y="2168897"/>
                  <a:pt x="10432916" y="3429001"/>
                </a:cubicBezTo>
                <a:cubicBezTo>
                  <a:pt x="10432916" y="4689105"/>
                  <a:pt x="9985889" y="5844827"/>
                  <a:pt x="9241730" y="6746310"/>
                </a:cubicBezTo>
                <a:lnTo>
                  <a:pt x="9144957" y="6858000"/>
                </a:lnTo>
                <a:lnTo>
                  <a:pt x="1287959" y="6858000"/>
                </a:lnTo>
                <a:lnTo>
                  <a:pt x="1191186" y="6746310"/>
                </a:lnTo>
                <a:cubicBezTo>
                  <a:pt x="447027" y="5844827"/>
                  <a:pt x="0" y="4689105"/>
                  <a:pt x="0" y="3429001"/>
                </a:cubicBezTo>
                <a:cubicBezTo>
                  <a:pt x="0" y="2168897"/>
                  <a:pt x="447027" y="1013175"/>
                  <a:pt x="1191186" y="11169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5C8F04BD-D093-45D0-B54C-50FDB308B4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4942" y="0"/>
            <a:ext cx="9922116" cy="6858000"/>
          </a:xfrm>
          <a:custGeom>
            <a:avLst/>
            <a:gdLst>
              <a:gd name="connsiteX0" fmla="*/ 1378575 w 9922116"/>
              <a:gd name="connsiteY0" fmla="*/ 0 h 6858000"/>
              <a:gd name="connsiteX1" fmla="*/ 8543542 w 9922116"/>
              <a:gd name="connsiteY1" fmla="*/ 0 h 6858000"/>
              <a:gd name="connsiteX2" fmla="*/ 8633323 w 9922116"/>
              <a:gd name="connsiteY2" fmla="*/ 94145 h 6858000"/>
              <a:gd name="connsiteX3" fmla="*/ 9922116 w 9922116"/>
              <a:gd name="connsiteY3" fmla="*/ 3429001 h 6858000"/>
              <a:gd name="connsiteX4" fmla="*/ 8633323 w 9922116"/>
              <a:gd name="connsiteY4" fmla="*/ 6763858 h 6858000"/>
              <a:gd name="connsiteX5" fmla="*/ 8543544 w 9922116"/>
              <a:gd name="connsiteY5" fmla="*/ 6858000 h 6858000"/>
              <a:gd name="connsiteX6" fmla="*/ 1378573 w 9922116"/>
              <a:gd name="connsiteY6" fmla="*/ 6858000 h 6858000"/>
              <a:gd name="connsiteX7" fmla="*/ 1288793 w 9922116"/>
              <a:gd name="connsiteY7" fmla="*/ 6763858 h 6858000"/>
              <a:gd name="connsiteX8" fmla="*/ 0 w 9922116"/>
              <a:gd name="connsiteY8" fmla="*/ 3429001 h 6858000"/>
              <a:gd name="connsiteX9" fmla="*/ 1288793 w 9922116"/>
              <a:gd name="connsiteY9" fmla="*/ 9414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22116" h="6858000">
                <a:moveTo>
                  <a:pt x="1378575" y="0"/>
                </a:moveTo>
                <a:lnTo>
                  <a:pt x="8543542" y="0"/>
                </a:lnTo>
                <a:lnTo>
                  <a:pt x="8633323" y="94145"/>
                </a:lnTo>
                <a:cubicBezTo>
                  <a:pt x="9434072" y="974941"/>
                  <a:pt x="9922116" y="2144991"/>
                  <a:pt x="9922116" y="3429001"/>
                </a:cubicBezTo>
                <a:cubicBezTo>
                  <a:pt x="9922116" y="4713011"/>
                  <a:pt x="9434072" y="5883061"/>
                  <a:pt x="8633323" y="6763858"/>
                </a:cubicBezTo>
                <a:lnTo>
                  <a:pt x="8543544" y="6858000"/>
                </a:lnTo>
                <a:lnTo>
                  <a:pt x="1378573" y="6858000"/>
                </a:lnTo>
                <a:lnTo>
                  <a:pt x="1288793" y="6763858"/>
                </a:lnTo>
                <a:cubicBezTo>
                  <a:pt x="488044" y="5883061"/>
                  <a:pt x="0" y="4713011"/>
                  <a:pt x="0" y="3429001"/>
                </a:cubicBezTo>
                <a:cubicBezTo>
                  <a:pt x="0" y="2144991"/>
                  <a:pt x="488044" y="974941"/>
                  <a:pt x="1288793" y="94145"/>
                </a:cubicBez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F26C4C-F0C1-4DBB-A1E1-399A44DCE0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11147" y="365760"/>
            <a:ext cx="7569706" cy="1001646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You w</a:t>
            </a:r>
            <a:r>
              <a:rPr lang="en-US" sz="4400" dirty="0"/>
              <a:t>ill not be able to enter the program without enter the password</a:t>
            </a:r>
            <a:endParaRPr lang="en-US" sz="4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C83B56-7EAB-4694-BD76-A32A8D69CA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65569" y="1956816"/>
            <a:ext cx="7860863" cy="4024884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349B4A-BA37-4D24-A432-7C33505E3E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6870"/>
          <a:stretch/>
        </p:blipFill>
        <p:spPr>
          <a:xfrm>
            <a:off x="2201963" y="1659773"/>
            <a:ext cx="7860863" cy="124204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2BD12BB-D103-40D9-BEB6-19BC4DD630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5568" y="2901822"/>
            <a:ext cx="7878147" cy="3732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3410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AD21898E-86C0-4C8A-A76C-DF33E844C8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542" y="0"/>
            <a:ext cx="10432916" cy="6858000"/>
          </a:xfrm>
          <a:custGeom>
            <a:avLst/>
            <a:gdLst>
              <a:gd name="connsiteX0" fmla="*/ 1287962 w 10432916"/>
              <a:gd name="connsiteY0" fmla="*/ 0 h 6858000"/>
              <a:gd name="connsiteX1" fmla="*/ 9144956 w 10432916"/>
              <a:gd name="connsiteY1" fmla="*/ 0 h 6858000"/>
              <a:gd name="connsiteX2" fmla="*/ 9241731 w 10432916"/>
              <a:gd name="connsiteY2" fmla="*/ 111692 h 6858000"/>
              <a:gd name="connsiteX3" fmla="*/ 10432916 w 10432916"/>
              <a:gd name="connsiteY3" fmla="*/ 3429001 h 6858000"/>
              <a:gd name="connsiteX4" fmla="*/ 9241730 w 10432916"/>
              <a:gd name="connsiteY4" fmla="*/ 6746310 h 6858000"/>
              <a:gd name="connsiteX5" fmla="*/ 9144957 w 10432916"/>
              <a:gd name="connsiteY5" fmla="*/ 6858000 h 6858000"/>
              <a:gd name="connsiteX6" fmla="*/ 1287959 w 10432916"/>
              <a:gd name="connsiteY6" fmla="*/ 6858000 h 6858000"/>
              <a:gd name="connsiteX7" fmla="*/ 1191186 w 10432916"/>
              <a:gd name="connsiteY7" fmla="*/ 6746310 h 6858000"/>
              <a:gd name="connsiteX8" fmla="*/ 0 w 10432916"/>
              <a:gd name="connsiteY8" fmla="*/ 3429001 h 6858000"/>
              <a:gd name="connsiteX9" fmla="*/ 1191186 w 10432916"/>
              <a:gd name="connsiteY9" fmla="*/ 11169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432916" h="6858000">
                <a:moveTo>
                  <a:pt x="1287962" y="0"/>
                </a:moveTo>
                <a:lnTo>
                  <a:pt x="9144956" y="0"/>
                </a:lnTo>
                <a:lnTo>
                  <a:pt x="9241731" y="111692"/>
                </a:lnTo>
                <a:cubicBezTo>
                  <a:pt x="9985889" y="1013175"/>
                  <a:pt x="10432916" y="2168897"/>
                  <a:pt x="10432916" y="3429001"/>
                </a:cubicBezTo>
                <a:cubicBezTo>
                  <a:pt x="10432916" y="4689105"/>
                  <a:pt x="9985889" y="5844827"/>
                  <a:pt x="9241730" y="6746310"/>
                </a:cubicBezTo>
                <a:lnTo>
                  <a:pt x="9144957" y="6858000"/>
                </a:lnTo>
                <a:lnTo>
                  <a:pt x="1287959" y="6858000"/>
                </a:lnTo>
                <a:lnTo>
                  <a:pt x="1191186" y="6746310"/>
                </a:lnTo>
                <a:cubicBezTo>
                  <a:pt x="447027" y="5844827"/>
                  <a:pt x="0" y="4689105"/>
                  <a:pt x="0" y="3429001"/>
                </a:cubicBezTo>
                <a:cubicBezTo>
                  <a:pt x="0" y="2168897"/>
                  <a:pt x="447027" y="1013175"/>
                  <a:pt x="1191186" y="11169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5C8F04BD-D093-45D0-B54C-50FDB308B4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4942" y="0"/>
            <a:ext cx="9922116" cy="6858000"/>
          </a:xfrm>
          <a:custGeom>
            <a:avLst/>
            <a:gdLst>
              <a:gd name="connsiteX0" fmla="*/ 1378575 w 9922116"/>
              <a:gd name="connsiteY0" fmla="*/ 0 h 6858000"/>
              <a:gd name="connsiteX1" fmla="*/ 8543542 w 9922116"/>
              <a:gd name="connsiteY1" fmla="*/ 0 h 6858000"/>
              <a:gd name="connsiteX2" fmla="*/ 8633323 w 9922116"/>
              <a:gd name="connsiteY2" fmla="*/ 94145 h 6858000"/>
              <a:gd name="connsiteX3" fmla="*/ 9922116 w 9922116"/>
              <a:gd name="connsiteY3" fmla="*/ 3429001 h 6858000"/>
              <a:gd name="connsiteX4" fmla="*/ 8633323 w 9922116"/>
              <a:gd name="connsiteY4" fmla="*/ 6763858 h 6858000"/>
              <a:gd name="connsiteX5" fmla="*/ 8543544 w 9922116"/>
              <a:gd name="connsiteY5" fmla="*/ 6858000 h 6858000"/>
              <a:gd name="connsiteX6" fmla="*/ 1378573 w 9922116"/>
              <a:gd name="connsiteY6" fmla="*/ 6858000 h 6858000"/>
              <a:gd name="connsiteX7" fmla="*/ 1288793 w 9922116"/>
              <a:gd name="connsiteY7" fmla="*/ 6763858 h 6858000"/>
              <a:gd name="connsiteX8" fmla="*/ 0 w 9922116"/>
              <a:gd name="connsiteY8" fmla="*/ 3429001 h 6858000"/>
              <a:gd name="connsiteX9" fmla="*/ 1288793 w 9922116"/>
              <a:gd name="connsiteY9" fmla="*/ 9414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22116" h="6858000">
                <a:moveTo>
                  <a:pt x="1378575" y="0"/>
                </a:moveTo>
                <a:lnTo>
                  <a:pt x="8543542" y="0"/>
                </a:lnTo>
                <a:lnTo>
                  <a:pt x="8633323" y="94145"/>
                </a:lnTo>
                <a:cubicBezTo>
                  <a:pt x="9434072" y="974941"/>
                  <a:pt x="9922116" y="2144991"/>
                  <a:pt x="9922116" y="3429001"/>
                </a:cubicBezTo>
                <a:cubicBezTo>
                  <a:pt x="9922116" y="4713011"/>
                  <a:pt x="9434072" y="5883061"/>
                  <a:pt x="8633323" y="6763858"/>
                </a:cubicBezTo>
                <a:lnTo>
                  <a:pt x="8543544" y="6858000"/>
                </a:lnTo>
                <a:lnTo>
                  <a:pt x="1378573" y="6858000"/>
                </a:lnTo>
                <a:lnTo>
                  <a:pt x="1288793" y="6763858"/>
                </a:lnTo>
                <a:cubicBezTo>
                  <a:pt x="488044" y="5883061"/>
                  <a:pt x="0" y="4713011"/>
                  <a:pt x="0" y="3429001"/>
                </a:cubicBezTo>
                <a:cubicBezTo>
                  <a:pt x="0" y="2144991"/>
                  <a:pt x="488044" y="974941"/>
                  <a:pt x="1288793" y="94145"/>
                </a:cubicBez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F26C4C-F0C1-4DBB-A1E1-399A44DCE0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11147" y="365760"/>
            <a:ext cx="7569706" cy="128823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To change passwords as ‘*’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C83B56-7EAB-4694-BD76-A32A8D69CA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65569" y="1956816"/>
            <a:ext cx="7860863" cy="4024884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C937F0-A94D-4065-8C8E-B17338C8C3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6336" y="1871970"/>
            <a:ext cx="8259328" cy="4620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0081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AD21898E-86C0-4C8A-A76C-DF33E844C8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542" y="0"/>
            <a:ext cx="10432916" cy="6858000"/>
          </a:xfrm>
          <a:custGeom>
            <a:avLst/>
            <a:gdLst>
              <a:gd name="connsiteX0" fmla="*/ 1287962 w 10432916"/>
              <a:gd name="connsiteY0" fmla="*/ 0 h 6858000"/>
              <a:gd name="connsiteX1" fmla="*/ 9144956 w 10432916"/>
              <a:gd name="connsiteY1" fmla="*/ 0 h 6858000"/>
              <a:gd name="connsiteX2" fmla="*/ 9241731 w 10432916"/>
              <a:gd name="connsiteY2" fmla="*/ 111692 h 6858000"/>
              <a:gd name="connsiteX3" fmla="*/ 10432916 w 10432916"/>
              <a:gd name="connsiteY3" fmla="*/ 3429001 h 6858000"/>
              <a:gd name="connsiteX4" fmla="*/ 9241730 w 10432916"/>
              <a:gd name="connsiteY4" fmla="*/ 6746310 h 6858000"/>
              <a:gd name="connsiteX5" fmla="*/ 9144957 w 10432916"/>
              <a:gd name="connsiteY5" fmla="*/ 6858000 h 6858000"/>
              <a:gd name="connsiteX6" fmla="*/ 1287959 w 10432916"/>
              <a:gd name="connsiteY6" fmla="*/ 6858000 h 6858000"/>
              <a:gd name="connsiteX7" fmla="*/ 1191186 w 10432916"/>
              <a:gd name="connsiteY7" fmla="*/ 6746310 h 6858000"/>
              <a:gd name="connsiteX8" fmla="*/ 0 w 10432916"/>
              <a:gd name="connsiteY8" fmla="*/ 3429001 h 6858000"/>
              <a:gd name="connsiteX9" fmla="*/ 1191186 w 10432916"/>
              <a:gd name="connsiteY9" fmla="*/ 11169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432916" h="6858000">
                <a:moveTo>
                  <a:pt x="1287962" y="0"/>
                </a:moveTo>
                <a:lnTo>
                  <a:pt x="9144956" y="0"/>
                </a:lnTo>
                <a:lnTo>
                  <a:pt x="9241731" y="111692"/>
                </a:lnTo>
                <a:cubicBezTo>
                  <a:pt x="9985889" y="1013175"/>
                  <a:pt x="10432916" y="2168897"/>
                  <a:pt x="10432916" y="3429001"/>
                </a:cubicBezTo>
                <a:cubicBezTo>
                  <a:pt x="10432916" y="4689105"/>
                  <a:pt x="9985889" y="5844827"/>
                  <a:pt x="9241730" y="6746310"/>
                </a:cubicBezTo>
                <a:lnTo>
                  <a:pt x="9144957" y="6858000"/>
                </a:lnTo>
                <a:lnTo>
                  <a:pt x="1287959" y="6858000"/>
                </a:lnTo>
                <a:lnTo>
                  <a:pt x="1191186" y="6746310"/>
                </a:lnTo>
                <a:cubicBezTo>
                  <a:pt x="447027" y="5844827"/>
                  <a:pt x="0" y="4689105"/>
                  <a:pt x="0" y="3429001"/>
                </a:cubicBezTo>
                <a:cubicBezTo>
                  <a:pt x="0" y="2168897"/>
                  <a:pt x="447027" y="1013175"/>
                  <a:pt x="1191186" y="11169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5C8F04BD-D093-45D0-B54C-50FDB308B4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4942" y="0"/>
            <a:ext cx="9922116" cy="6858000"/>
          </a:xfrm>
          <a:custGeom>
            <a:avLst/>
            <a:gdLst>
              <a:gd name="connsiteX0" fmla="*/ 1378575 w 9922116"/>
              <a:gd name="connsiteY0" fmla="*/ 0 h 6858000"/>
              <a:gd name="connsiteX1" fmla="*/ 8543542 w 9922116"/>
              <a:gd name="connsiteY1" fmla="*/ 0 h 6858000"/>
              <a:gd name="connsiteX2" fmla="*/ 8633323 w 9922116"/>
              <a:gd name="connsiteY2" fmla="*/ 94145 h 6858000"/>
              <a:gd name="connsiteX3" fmla="*/ 9922116 w 9922116"/>
              <a:gd name="connsiteY3" fmla="*/ 3429001 h 6858000"/>
              <a:gd name="connsiteX4" fmla="*/ 8633323 w 9922116"/>
              <a:gd name="connsiteY4" fmla="*/ 6763858 h 6858000"/>
              <a:gd name="connsiteX5" fmla="*/ 8543544 w 9922116"/>
              <a:gd name="connsiteY5" fmla="*/ 6858000 h 6858000"/>
              <a:gd name="connsiteX6" fmla="*/ 1378573 w 9922116"/>
              <a:gd name="connsiteY6" fmla="*/ 6858000 h 6858000"/>
              <a:gd name="connsiteX7" fmla="*/ 1288793 w 9922116"/>
              <a:gd name="connsiteY7" fmla="*/ 6763858 h 6858000"/>
              <a:gd name="connsiteX8" fmla="*/ 0 w 9922116"/>
              <a:gd name="connsiteY8" fmla="*/ 3429001 h 6858000"/>
              <a:gd name="connsiteX9" fmla="*/ 1288793 w 9922116"/>
              <a:gd name="connsiteY9" fmla="*/ 9414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22116" h="6858000">
                <a:moveTo>
                  <a:pt x="1378575" y="0"/>
                </a:moveTo>
                <a:lnTo>
                  <a:pt x="8543542" y="0"/>
                </a:lnTo>
                <a:lnTo>
                  <a:pt x="8633323" y="94145"/>
                </a:lnTo>
                <a:cubicBezTo>
                  <a:pt x="9434072" y="974941"/>
                  <a:pt x="9922116" y="2144991"/>
                  <a:pt x="9922116" y="3429001"/>
                </a:cubicBezTo>
                <a:cubicBezTo>
                  <a:pt x="9922116" y="4713011"/>
                  <a:pt x="9434072" y="5883061"/>
                  <a:pt x="8633323" y="6763858"/>
                </a:cubicBezTo>
                <a:lnTo>
                  <a:pt x="8543544" y="6858000"/>
                </a:lnTo>
                <a:lnTo>
                  <a:pt x="1378573" y="6858000"/>
                </a:lnTo>
                <a:lnTo>
                  <a:pt x="1288793" y="6763858"/>
                </a:lnTo>
                <a:cubicBezTo>
                  <a:pt x="488044" y="5883061"/>
                  <a:pt x="0" y="4713011"/>
                  <a:pt x="0" y="3429001"/>
                </a:cubicBezTo>
                <a:cubicBezTo>
                  <a:pt x="0" y="2144991"/>
                  <a:pt x="488044" y="974941"/>
                  <a:pt x="1288793" y="94145"/>
                </a:cubicBez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F26C4C-F0C1-4DBB-A1E1-399A44DCE0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11147" y="365760"/>
            <a:ext cx="7569706" cy="128823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Create(initialize) Linked list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C83B56-7EAB-4694-BD76-A32A8D69CA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65569" y="1956816"/>
            <a:ext cx="7860863" cy="4024884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5CBFBCA-89C7-4599-B656-BAB583B6C2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7722" y="2780522"/>
            <a:ext cx="5896947" cy="1567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9034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1">
            <a:extLst>
              <a:ext uri="{FF2B5EF4-FFF2-40B4-BE49-F238E27FC236}">
                <a16:creationId xmlns:a16="http://schemas.microsoft.com/office/drawing/2014/main" id="{AD21898E-86C0-4C8A-A76C-DF33E844C8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542" y="0"/>
            <a:ext cx="10432916" cy="6858000"/>
          </a:xfrm>
          <a:custGeom>
            <a:avLst/>
            <a:gdLst>
              <a:gd name="connsiteX0" fmla="*/ 1287962 w 10432916"/>
              <a:gd name="connsiteY0" fmla="*/ 0 h 6858000"/>
              <a:gd name="connsiteX1" fmla="*/ 9144956 w 10432916"/>
              <a:gd name="connsiteY1" fmla="*/ 0 h 6858000"/>
              <a:gd name="connsiteX2" fmla="*/ 9241731 w 10432916"/>
              <a:gd name="connsiteY2" fmla="*/ 111692 h 6858000"/>
              <a:gd name="connsiteX3" fmla="*/ 10432916 w 10432916"/>
              <a:gd name="connsiteY3" fmla="*/ 3429001 h 6858000"/>
              <a:gd name="connsiteX4" fmla="*/ 9241730 w 10432916"/>
              <a:gd name="connsiteY4" fmla="*/ 6746310 h 6858000"/>
              <a:gd name="connsiteX5" fmla="*/ 9144957 w 10432916"/>
              <a:gd name="connsiteY5" fmla="*/ 6858000 h 6858000"/>
              <a:gd name="connsiteX6" fmla="*/ 1287959 w 10432916"/>
              <a:gd name="connsiteY6" fmla="*/ 6858000 h 6858000"/>
              <a:gd name="connsiteX7" fmla="*/ 1191186 w 10432916"/>
              <a:gd name="connsiteY7" fmla="*/ 6746310 h 6858000"/>
              <a:gd name="connsiteX8" fmla="*/ 0 w 10432916"/>
              <a:gd name="connsiteY8" fmla="*/ 3429001 h 6858000"/>
              <a:gd name="connsiteX9" fmla="*/ 1191186 w 10432916"/>
              <a:gd name="connsiteY9" fmla="*/ 11169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432916" h="6858000">
                <a:moveTo>
                  <a:pt x="1287962" y="0"/>
                </a:moveTo>
                <a:lnTo>
                  <a:pt x="9144956" y="0"/>
                </a:lnTo>
                <a:lnTo>
                  <a:pt x="9241731" y="111692"/>
                </a:lnTo>
                <a:cubicBezTo>
                  <a:pt x="9985889" y="1013175"/>
                  <a:pt x="10432916" y="2168897"/>
                  <a:pt x="10432916" y="3429001"/>
                </a:cubicBezTo>
                <a:cubicBezTo>
                  <a:pt x="10432916" y="4689105"/>
                  <a:pt x="9985889" y="5844827"/>
                  <a:pt x="9241730" y="6746310"/>
                </a:cubicBezTo>
                <a:lnTo>
                  <a:pt x="9144957" y="6858000"/>
                </a:lnTo>
                <a:lnTo>
                  <a:pt x="1287959" y="6858000"/>
                </a:lnTo>
                <a:lnTo>
                  <a:pt x="1191186" y="6746310"/>
                </a:lnTo>
                <a:cubicBezTo>
                  <a:pt x="447027" y="5844827"/>
                  <a:pt x="0" y="4689105"/>
                  <a:pt x="0" y="3429001"/>
                </a:cubicBezTo>
                <a:cubicBezTo>
                  <a:pt x="0" y="2168897"/>
                  <a:pt x="447027" y="1013175"/>
                  <a:pt x="1191186" y="11169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3">
            <a:extLst>
              <a:ext uri="{FF2B5EF4-FFF2-40B4-BE49-F238E27FC236}">
                <a16:creationId xmlns:a16="http://schemas.microsoft.com/office/drawing/2014/main" id="{5C8F04BD-D093-45D0-B54C-50FDB308B4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4942" y="0"/>
            <a:ext cx="9922116" cy="6858000"/>
          </a:xfrm>
          <a:custGeom>
            <a:avLst/>
            <a:gdLst>
              <a:gd name="connsiteX0" fmla="*/ 1378575 w 9922116"/>
              <a:gd name="connsiteY0" fmla="*/ 0 h 6858000"/>
              <a:gd name="connsiteX1" fmla="*/ 8543542 w 9922116"/>
              <a:gd name="connsiteY1" fmla="*/ 0 h 6858000"/>
              <a:gd name="connsiteX2" fmla="*/ 8633323 w 9922116"/>
              <a:gd name="connsiteY2" fmla="*/ 94145 h 6858000"/>
              <a:gd name="connsiteX3" fmla="*/ 9922116 w 9922116"/>
              <a:gd name="connsiteY3" fmla="*/ 3429001 h 6858000"/>
              <a:gd name="connsiteX4" fmla="*/ 8633323 w 9922116"/>
              <a:gd name="connsiteY4" fmla="*/ 6763858 h 6858000"/>
              <a:gd name="connsiteX5" fmla="*/ 8543544 w 9922116"/>
              <a:gd name="connsiteY5" fmla="*/ 6858000 h 6858000"/>
              <a:gd name="connsiteX6" fmla="*/ 1378573 w 9922116"/>
              <a:gd name="connsiteY6" fmla="*/ 6858000 h 6858000"/>
              <a:gd name="connsiteX7" fmla="*/ 1288793 w 9922116"/>
              <a:gd name="connsiteY7" fmla="*/ 6763858 h 6858000"/>
              <a:gd name="connsiteX8" fmla="*/ 0 w 9922116"/>
              <a:gd name="connsiteY8" fmla="*/ 3429001 h 6858000"/>
              <a:gd name="connsiteX9" fmla="*/ 1288793 w 9922116"/>
              <a:gd name="connsiteY9" fmla="*/ 9414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22116" h="6858000">
                <a:moveTo>
                  <a:pt x="1378575" y="0"/>
                </a:moveTo>
                <a:lnTo>
                  <a:pt x="8543542" y="0"/>
                </a:lnTo>
                <a:lnTo>
                  <a:pt x="8633323" y="94145"/>
                </a:lnTo>
                <a:cubicBezTo>
                  <a:pt x="9434072" y="974941"/>
                  <a:pt x="9922116" y="2144991"/>
                  <a:pt x="9922116" y="3429001"/>
                </a:cubicBezTo>
                <a:cubicBezTo>
                  <a:pt x="9922116" y="4713011"/>
                  <a:pt x="9434072" y="5883061"/>
                  <a:pt x="8633323" y="6763858"/>
                </a:cubicBezTo>
                <a:lnTo>
                  <a:pt x="8543544" y="6858000"/>
                </a:lnTo>
                <a:lnTo>
                  <a:pt x="1378573" y="6858000"/>
                </a:lnTo>
                <a:lnTo>
                  <a:pt x="1288793" y="6763858"/>
                </a:lnTo>
                <a:cubicBezTo>
                  <a:pt x="488044" y="5883061"/>
                  <a:pt x="0" y="4713011"/>
                  <a:pt x="0" y="3429001"/>
                </a:cubicBezTo>
                <a:cubicBezTo>
                  <a:pt x="0" y="2144991"/>
                  <a:pt x="488044" y="974941"/>
                  <a:pt x="1288793" y="94145"/>
                </a:cubicBez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5CBCAE-8E6A-41C6-96DF-DA95F1E4E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1147" y="365760"/>
            <a:ext cx="7569706" cy="641856"/>
          </a:xfrm>
        </p:spPr>
        <p:txBody>
          <a:bodyPr anchor="ctr">
            <a:noAutofit/>
          </a:bodyPr>
          <a:lstStyle/>
          <a:p>
            <a:pPr algn="ctr"/>
            <a:r>
              <a:rPr lang="en-US" sz="3500" dirty="0"/>
              <a:t>Insert is function using sorted linked list to add students by order of their names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E3C64D-1927-40F1-AF8B-118360CF64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B7D5E8-3666-4FD1-A931-F68F7C3016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5423" y="1204701"/>
            <a:ext cx="9059109" cy="572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628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1">
            <a:extLst>
              <a:ext uri="{FF2B5EF4-FFF2-40B4-BE49-F238E27FC236}">
                <a16:creationId xmlns:a16="http://schemas.microsoft.com/office/drawing/2014/main" id="{AD21898E-86C0-4C8A-A76C-DF33E844C8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542" y="0"/>
            <a:ext cx="10432916" cy="6858000"/>
          </a:xfrm>
          <a:custGeom>
            <a:avLst/>
            <a:gdLst>
              <a:gd name="connsiteX0" fmla="*/ 1287962 w 10432916"/>
              <a:gd name="connsiteY0" fmla="*/ 0 h 6858000"/>
              <a:gd name="connsiteX1" fmla="*/ 9144956 w 10432916"/>
              <a:gd name="connsiteY1" fmla="*/ 0 h 6858000"/>
              <a:gd name="connsiteX2" fmla="*/ 9241731 w 10432916"/>
              <a:gd name="connsiteY2" fmla="*/ 111692 h 6858000"/>
              <a:gd name="connsiteX3" fmla="*/ 10432916 w 10432916"/>
              <a:gd name="connsiteY3" fmla="*/ 3429001 h 6858000"/>
              <a:gd name="connsiteX4" fmla="*/ 9241730 w 10432916"/>
              <a:gd name="connsiteY4" fmla="*/ 6746310 h 6858000"/>
              <a:gd name="connsiteX5" fmla="*/ 9144957 w 10432916"/>
              <a:gd name="connsiteY5" fmla="*/ 6858000 h 6858000"/>
              <a:gd name="connsiteX6" fmla="*/ 1287959 w 10432916"/>
              <a:gd name="connsiteY6" fmla="*/ 6858000 h 6858000"/>
              <a:gd name="connsiteX7" fmla="*/ 1191186 w 10432916"/>
              <a:gd name="connsiteY7" fmla="*/ 6746310 h 6858000"/>
              <a:gd name="connsiteX8" fmla="*/ 0 w 10432916"/>
              <a:gd name="connsiteY8" fmla="*/ 3429001 h 6858000"/>
              <a:gd name="connsiteX9" fmla="*/ 1191186 w 10432916"/>
              <a:gd name="connsiteY9" fmla="*/ 11169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432916" h="6858000">
                <a:moveTo>
                  <a:pt x="1287962" y="0"/>
                </a:moveTo>
                <a:lnTo>
                  <a:pt x="9144956" y="0"/>
                </a:lnTo>
                <a:lnTo>
                  <a:pt x="9241731" y="111692"/>
                </a:lnTo>
                <a:cubicBezTo>
                  <a:pt x="9985889" y="1013175"/>
                  <a:pt x="10432916" y="2168897"/>
                  <a:pt x="10432916" y="3429001"/>
                </a:cubicBezTo>
                <a:cubicBezTo>
                  <a:pt x="10432916" y="4689105"/>
                  <a:pt x="9985889" y="5844827"/>
                  <a:pt x="9241730" y="6746310"/>
                </a:cubicBezTo>
                <a:lnTo>
                  <a:pt x="9144957" y="6858000"/>
                </a:lnTo>
                <a:lnTo>
                  <a:pt x="1287959" y="6858000"/>
                </a:lnTo>
                <a:lnTo>
                  <a:pt x="1191186" y="6746310"/>
                </a:lnTo>
                <a:cubicBezTo>
                  <a:pt x="447027" y="5844827"/>
                  <a:pt x="0" y="4689105"/>
                  <a:pt x="0" y="3429001"/>
                </a:cubicBezTo>
                <a:cubicBezTo>
                  <a:pt x="0" y="2168897"/>
                  <a:pt x="447027" y="1013175"/>
                  <a:pt x="1191186" y="11169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3">
            <a:extLst>
              <a:ext uri="{FF2B5EF4-FFF2-40B4-BE49-F238E27FC236}">
                <a16:creationId xmlns:a16="http://schemas.microsoft.com/office/drawing/2014/main" id="{5C8F04BD-D093-45D0-B54C-50FDB308B4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4942" y="0"/>
            <a:ext cx="9922116" cy="6858000"/>
          </a:xfrm>
          <a:custGeom>
            <a:avLst/>
            <a:gdLst>
              <a:gd name="connsiteX0" fmla="*/ 1378575 w 9922116"/>
              <a:gd name="connsiteY0" fmla="*/ 0 h 6858000"/>
              <a:gd name="connsiteX1" fmla="*/ 8543542 w 9922116"/>
              <a:gd name="connsiteY1" fmla="*/ 0 h 6858000"/>
              <a:gd name="connsiteX2" fmla="*/ 8633323 w 9922116"/>
              <a:gd name="connsiteY2" fmla="*/ 94145 h 6858000"/>
              <a:gd name="connsiteX3" fmla="*/ 9922116 w 9922116"/>
              <a:gd name="connsiteY3" fmla="*/ 3429001 h 6858000"/>
              <a:gd name="connsiteX4" fmla="*/ 8633323 w 9922116"/>
              <a:gd name="connsiteY4" fmla="*/ 6763858 h 6858000"/>
              <a:gd name="connsiteX5" fmla="*/ 8543544 w 9922116"/>
              <a:gd name="connsiteY5" fmla="*/ 6858000 h 6858000"/>
              <a:gd name="connsiteX6" fmla="*/ 1378573 w 9922116"/>
              <a:gd name="connsiteY6" fmla="*/ 6858000 h 6858000"/>
              <a:gd name="connsiteX7" fmla="*/ 1288793 w 9922116"/>
              <a:gd name="connsiteY7" fmla="*/ 6763858 h 6858000"/>
              <a:gd name="connsiteX8" fmla="*/ 0 w 9922116"/>
              <a:gd name="connsiteY8" fmla="*/ 3429001 h 6858000"/>
              <a:gd name="connsiteX9" fmla="*/ 1288793 w 9922116"/>
              <a:gd name="connsiteY9" fmla="*/ 9414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22116" h="6858000">
                <a:moveTo>
                  <a:pt x="1378575" y="0"/>
                </a:moveTo>
                <a:lnTo>
                  <a:pt x="8543542" y="0"/>
                </a:lnTo>
                <a:lnTo>
                  <a:pt x="8633323" y="94145"/>
                </a:lnTo>
                <a:cubicBezTo>
                  <a:pt x="9434072" y="974941"/>
                  <a:pt x="9922116" y="2144991"/>
                  <a:pt x="9922116" y="3429001"/>
                </a:cubicBezTo>
                <a:cubicBezTo>
                  <a:pt x="9922116" y="4713011"/>
                  <a:pt x="9434072" y="5883061"/>
                  <a:pt x="8633323" y="6763858"/>
                </a:cubicBezTo>
                <a:lnTo>
                  <a:pt x="8543544" y="6858000"/>
                </a:lnTo>
                <a:lnTo>
                  <a:pt x="1378573" y="6858000"/>
                </a:lnTo>
                <a:lnTo>
                  <a:pt x="1288793" y="6763858"/>
                </a:lnTo>
                <a:cubicBezTo>
                  <a:pt x="488044" y="5883061"/>
                  <a:pt x="0" y="4713011"/>
                  <a:pt x="0" y="3429001"/>
                </a:cubicBezTo>
                <a:cubicBezTo>
                  <a:pt x="0" y="2144991"/>
                  <a:pt x="488044" y="974941"/>
                  <a:pt x="1288793" y="94145"/>
                </a:cubicBez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5CBCAE-8E6A-41C6-96DF-DA95F1E4E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1147" y="365759"/>
            <a:ext cx="7569706" cy="1362269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Function </a:t>
            </a:r>
            <a:r>
              <a:rPr lang="en-US" dirty="0" err="1"/>
              <a:t>deleteAll</a:t>
            </a:r>
            <a:r>
              <a:rPr lang="en-US" dirty="0"/>
              <a:t> to free all the list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BED227F-6AA2-4FC3-9830-0C6BFF3357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61861" y="2500605"/>
            <a:ext cx="6316825" cy="2353296"/>
          </a:xfrm>
        </p:spPr>
      </p:pic>
    </p:spTree>
    <p:extLst>
      <p:ext uri="{BB962C8B-B14F-4D97-AF65-F5344CB8AC3E}">
        <p14:creationId xmlns:p14="http://schemas.microsoft.com/office/powerpoint/2010/main" val="1930024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161</TotalTime>
  <Words>168</Words>
  <Application>Microsoft Office PowerPoint</Application>
  <PresentationFormat>Widescreen</PresentationFormat>
  <Paragraphs>25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-apple-system</vt:lpstr>
      <vt:lpstr>Arial</vt:lpstr>
      <vt:lpstr>Calibri</vt:lpstr>
      <vt:lpstr>Calibri Light</vt:lpstr>
      <vt:lpstr>Office Theme</vt:lpstr>
      <vt:lpstr>STUDENT DATABASE</vt:lpstr>
      <vt:lpstr>Members</vt:lpstr>
      <vt:lpstr>What our program can do?</vt:lpstr>
      <vt:lpstr>Basic structures</vt:lpstr>
      <vt:lpstr>You will not be able to enter the program without enter the password</vt:lpstr>
      <vt:lpstr>To change passwords as ‘*’</vt:lpstr>
      <vt:lpstr>Create(initialize) Linked list</vt:lpstr>
      <vt:lpstr>Insert is function using sorted linked list to add students by order of their names</vt:lpstr>
      <vt:lpstr>Function deleteAll to free all the list</vt:lpstr>
      <vt:lpstr>deleteStudent used to delete certain student by his ID </vt:lpstr>
      <vt:lpstr>Query is function to search about student by his ID and display data </vt:lpstr>
      <vt:lpstr>Update function used to edit student data</vt:lpstr>
      <vt:lpstr>traverseLinked used to pass all the list data to another function</vt:lpstr>
      <vt:lpstr>Save function used to save list data in files</vt:lpstr>
      <vt:lpstr>readFile function used to read the data from file to the list</vt:lpstr>
      <vt:lpstr>changPassword Is function used to change program password</vt:lpstr>
      <vt:lpstr>Instructions function to display program choices</vt:lpstr>
      <vt:lpstr>enterChoice function to take user choice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DATABASE</dc:title>
  <dc:creator>nagy nabil</dc:creator>
  <cp:lastModifiedBy>nagy nabil</cp:lastModifiedBy>
  <cp:revision>18</cp:revision>
  <dcterms:created xsi:type="dcterms:W3CDTF">2021-06-14T17:09:33Z</dcterms:created>
  <dcterms:modified xsi:type="dcterms:W3CDTF">2021-06-17T09:16:19Z</dcterms:modified>
</cp:coreProperties>
</file>