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73" r:id="rId5"/>
    <p:sldId id="275" r:id="rId6"/>
    <p:sldId id="276" r:id="rId7"/>
    <p:sldId id="262" r:id="rId8"/>
    <p:sldId id="257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F13F-6331-474E-A7C7-966180B77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1A001-7D71-4F81-8D5B-596875DD6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12CA-AE31-474C-A0FE-DD0036D6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85CD-3B1E-45F4-A8F0-41ADAFD2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E452-E3ED-4D48-9AE2-AE8F9F73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6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87DE-7CA2-428E-B7B7-C562AB4B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7B43-576D-460D-B0A7-4AC83FB22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7F48-D4B4-4A88-8C4C-6A4974A3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C4920-C232-47AC-8639-EAE3C35E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80B5-1B79-4A94-A224-CE738C34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FFE2F-B614-4A85-841B-BE7D01E6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5899A-D23D-4F20-B7B3-352893917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A422A-8A60-4AEB-A35C-827244CB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2A643-7130-485D-8C46-032E6DF8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8A3A-42F7-47BA-9BBB-D704118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406C-73C0-491F-898F-A22C0179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9D28-8698-496B-A050-D370F902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7B73-1B42-44A1-86F3-615FD283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3868E-E7B5-4708-84D1-EBC7FA56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FD3E3-3284-4385-90FF-F7A19AD2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6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051C-EBD3-4E38-B580-42799401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1CCF1-7513-407C-BCCB-6FA873F23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B2CA-863A-4E2E-A4C5-C4A625C7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5534-DC7D-433C-A4EB-3024EFC8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441B-6E18-4E64-828F-AFB59ABB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7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2B3E-D211-4DB0-8715-567253C3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AC4E-EF3A-46D6-8F5F-A461698F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6FC69-0D6B-4BB8-9A92-75CA32D5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AFB14-19DE-4AE8-8262-3E63DE27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B6A9-DF31-478E-A002-870D47CD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F9EE6-36B9-43D1-8AC2-93D5822A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CBE1-27A0-463C-B0E9-CF16AF39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BCB83-09E8-4666-BF0B-466EE4F5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5DD82-EAA3-424D-8912-30BDF69CD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335F-A09C-4473-88E4-C808CC5B4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060CD-6CE5-4871-BE02-B885F853F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43254-95A2-4E5E-9424-59C71174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D02A0-5215-4F86-8218-8DEE15F3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4A9E6-65C9-42C3-89DF-56D6DD08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3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A26F-0AEA-48AF-BAB2-339FEB84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4DBE4-F1B2-42EF-AB71-58B3D126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C5634-6379-48B8-9DF4-310DA78E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94546-51D5-449E-92E9-A3F8C3C2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5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F2C10-B1A8-4808-A6E0-FF7D9914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7D284-C878-400C-9E34-7D7EB195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67C57-56D3-4D4D-95D0-D1C7DF4F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8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DF57-71AC-4B87-8EC1-FECF4419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DE24-ACFD-4B48-9D6A-83477326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CB973-14E0-4C54-A580-97A7C1D1C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4EC61-2B59-4230-9513-27AF70D9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85503-4A6C-4E4E-BCA7-35D9CC7A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2A948-ECFE-4533-83F1-59682749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D952-BB9E-4410-B4CA-FFF93C88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1E03F-1931-4EB0-B700-FA24EE153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067BE-6EA6-4CF2-B5BC-2C0462259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14CF6-7B34-4B78-A649-17FB8359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415B-1404-49CF-B2E8-16CC59F1A2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F3AD5-8BE7-40EE-984D-1125020A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D236-C73F-4947-96CB-89B69C2C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7A0E0-0EB8-40D8-B945-FFDF5C9D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E7FC4-51FA-4A3B-A841-3A486AF2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FBA4-CE4A-4945-9665-0805EDB01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C415B-1404-49CF-B2E8-16CC59F1A22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7D73-1CB6-49F3-96F5-127B69E3E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74E6-25C1-441C-AB80-5A5C437F1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3A4B-D571-43E2-BB8C-83F1FD29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2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B6E4-3812-4344-BA83-C2B703DE3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8496" y="1023457"/>
            <a:ext cx="4861871" cy="3003664"/>
          </a:xfrm>
        </p:spPr>
        <p:txBody>
          <a:bodyPr anchor="b">
            <a:normAutofit/>
          </a:bodyPr>
          <a:lstStyle/>
          <a:p>
            <a:r>
              <a:rPr lang="en-US" sz="5400" dirty="0"/>
              <a:t>STUDENT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D70EE-DD36-46A0-AB53-DD2326BEF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496" y="4686680"/>
            <a:ext cx="486187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600" b="0" i="0" dirty="0">
                <a:solidFill>
                  <a:srgbClr val="C9D1D9"/>
                </a:solidFill>
                <a:effectLst/>
                <a:latin typeface="-apple-system"/>
              </a:rPr>
              <a:t>example of students database using sorted linked list and random files</a:t>
            </a:r>
            <a:endParaRPr lang="en-US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3BFC8-ACE9-4C32-980C-BAFD4AB84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856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8"/>
            <a:ext cx="7569706" cy="136226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deleteStudent</a:t>
            </a:r>
            <a:r>
              <a:rPr lang="en-US" dirty="0"/>
              <a:t> used to delete certain student by his ID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BDCF0-CD59-4596-94E3-37E89238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9CBEF-F34A-4788-90F5-70ED3E2C2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1"/>
          <a:stretch/>
        </p:blipFill>
        <p:spPr>
          <a:xfrm>
            <a:off x="2695100" y="1874352"/>
            <a:ext cx="680179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8"/>
            <a:ext cx="7569706" cy="136226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Query is function to search about student by his ID and display data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645893-33A9-4F88-8337-D15EBD3F7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295" y="2478707"/>
            <a:ext cx="9341408" cy="2810282"/>
          </a:xfrm>
        </p:spPr>
      </p:pic>
    </p:spTree>
    <p:extLst>
      <p:ext uri="{BB962C8B-B14F-4D97-AF65-F5344CB8AC3E}">
        <p14:creationId xmlns:p14="http://schemas.microsoft.com/office/powerpoint/2010/main" val="3227546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9"/>
            <a:ext cx="7569706" cy="67705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Update function used to edit student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ACC0-5F5D-4E2C-A645-FE9D6A32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AA60F-D55A-4F35-938A-5861A124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42" y="1212981"/>
            <a:ext cx="10515600" cy="54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04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8"/>
            <a:ext cx="7569706" cy="104925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traverseLinked</a:t>
            </a:r>
            <a:r>
              <a:rPr lang="en-US" dirty="0"/>
              <a:t> used to pass all the list data to another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4B1E0-E644-41EE-8320-B952EF55B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258" y="2122416"/>
            <a:ext cx="6350466" cy="196302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64680-6C1D-4177-8FF5-E73E793B9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257" y="4462948"/>
            <a:ext cx="635046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0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8"/>
            <a:ext cx="7569706" cy="104925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Save function used to save list data in files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6591A6-B50E-49B2-BD8C-58912F25A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259" y="2509935"/>
            <a:ext cx="5963482" cy="2733869"/>
          </a:xfrm>
        </p:spPr>
      </p:pic>
    </p:spTree>
    <p:extLst>
      <p:ext uri="{BB962C8B-B14F-4D97-AF65-F5344CB8AC3E}">
        <p14:creationId xmlns:p14="http://schemas.microsoft.com/office/powerpoint/2010/main" val="657308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8"/>
            <a:ext cx="7569706" cy="104925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readFile</a:t>
            </a:r>
            <a:r>
              <a:rPr lang="en-US" dirty="0"/>
              <a:t> function used to read the data from file to the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44C00-CE49-49D6-9E81-8621C884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B57D5-17CD-4834-A6B1-40176F3D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2323322"/>
            <a:ext cx="6620799" cy="27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74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8"/>
            <a:ext cx="7569706" cy="104925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changPassword</a:t>
            </a:r>
            <a:r>
              <a:rPr lang="en-US" dirty="0"/>
              <a:t> Is function used to change program password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7C533-5243-4751-8931-68A6BA6E7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474" y="1825625"/>
            <a:ext cx="7869052" cy="4351338"/>
          </a:xfrm>
        </p:spPr>
      </p:pic>
    </p:spTree>
    <p:extLst>
      <p:ext uri="{BB962C8B-B14F-4D97-AF65-F5344CB8AC3E}">
        <p14:creationId xmlns:p14="http://schemas.microsoft.com/office/powerpoint/2010/main" val="594972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8"/>
            <a:ext cx="7569706" cy="104925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Instructions function to display program choices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1207C-6BE8-4870-8C0F-B3C52111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81EA2-A2E2-4C6D-940F-B6DD05A04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9" y="2986647"/>
            <a:ext cx="9838121" cy="18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21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8"/>
            <a:ext cx="7569706" cy="104925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enterChoice</a:t>
            </a:r>
            <a:r>
              <a:rPr lang="en-US" dirty="0"/>
              <a:t> function to take user choice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1207C-6BE8-4870-8C0F-B3C52111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D1F09-476C-466D-9571-17A52331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30" y="2495419"/>
            <a:ext cx="7035280" cy="23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69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6" y="414627"/>
            <a:ext cx="7569706" cy="5961005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51767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26C4C-F0C1-4DBB-A1E1-399A44DC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83B56-7EAB-4694-BD76-A32A8D69C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1-nagy nabil Mohamed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2-osama Mohamed </a:t>
            </a:r>
            <a:r>
              <a:rPr lang="en-US"/>
              <a:t>fattoh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3- Mahmoud </a:t>
            </a:r>
            <a:r>
              <a:rPr lang="en-US"/>
              <a:t>ahmed</a:t>
            </a:r>
            <a:r>
              <a:rPr lang="en-US" dirty="0"/>
              <a:t> </a:t>
            </a:r>
            <a:r>
              <a:rPr lang="en-US"/>
              <a:t>hegazy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4- </a:t>
            </a:r>
            <a:r>
              <a:rPr lang="en-US"/>
              <a:t>abdelrahman</a:t>
            </a:r>
            <a:r>
              <a:rPr lang="en-US" dirty="0"/>
              <a:t> Mohamed Elmahdy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5- </a:t>
            </a:r>
            <a:r>
              <a:rPr lang="en-US"/>
              <a:t>afaf</a:t>
            </a:r>
            <a:r>
              <a:rPr lang="en-US" dirty="0"/>
              <a:t> </a:t>
            </a:r>
            <a:r>
              <a:rPr lang="en-US"/>
              <a:t>abdelwahab</a:t>
            </a:r>
            <a:r>
              <a:rPr lang="en-US" dirty="0"/>
              <a:t> </a:t>
            </a:r>
            <a:r>
              <a:rPr lang="en-US"/>
              <a:t>abdelkader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31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26C4C-F0C1-4DBB-A1E1-399A44DC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our program can do?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83B56-7EAB-4694-BD76-A32A8D69C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9943A-CD00-4804-BE1E-D6C8FF1E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03" y="2040176"/>
            <a:ext cx="841879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93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26C4C-F0C1-4DBB-A1E1-399A44DC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Basic structures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83B56-7EAB-4694-BD76-A32A8D69C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5F74F-CA7F-4B53-B673-D60BB466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68" y="1456331"/>
            <a:ext cx="7860863" cy="377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817AF3-D8A7-4B30-8455-57FAFF11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760" y="5279557"/>
            <a:ext cx="5805181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5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26C4C-F0C1-4DBB-A1E1-399A44DC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47" y="365760"/>
            <a:ext cx="7569706" cy="100164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w</a:t>
            </a:r>
            <a:r>
              <a:rPr lang="en-US" sz="4400" dirty="0"/>
              <a:t>ill not be able to enter the program without enter the password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83B56-7EAB-4694-BD76-A32A8D69C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49B4A-BA37-4D24-A432-7C33505E3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70"/>
          <a:stretch/>
        </p:blipFill>
        <p:spPr>
          <a:xfrm>
            <a:off x="2201963" y="1659773"/>
            <a:ext cx="7860863" cy="1242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BD12BB-D103-40D9-BEB6-19BC4DD63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568" y="2901822"/>
            <a:ext cx="7878147" cy="37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41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26C4C-F0C1-4DBB-A1E1-399A44DC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change passwords as ‘*’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83B56-7EAB-4694-BD76-A32A8D69C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937F0-A94D-4065-8C8E-B17338C8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1871970"/>
            <a:ext cx="825932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08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26C4C-F0C1-4DBB-A1E1-399A44DC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Create(initialize) 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83B56-7EAB-4694-BD76-A32A8D69C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BFBCA-89C7-4599-B656-BAB583B6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722" y="2780522"/>
            <a:ext cx="5896947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59"/>
            <a:ext cx="7569706" cy="136226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Insert is function using sorted linked list to add students by order of their names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750646-BF39-4F1B-B093-F06F45BF4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724" y="1825625"/>
            <a:ext cx="7438551" cy="4351338"/>
          </a:xfrm>
        </p:spPr>
      </p:pic>
    </p:spTree>
    <p:extLst>
      <p:ext uri="{BB962C8B-B14F-4D97-AF65-F5344CB8AC3E}">
        <p14:creationId xmlns:p14="http://schemas.microsoft.com/office/powerpoint/2010/main" val="68562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BCAE-8E6A-41C6-96DF-DA95F1E4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59"/>
            <a:ext cx="7569706" cy="136226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Function </a:t>
            </a:r>
            <a:r>
              <a:rPr lang="en-US" dirty="0" err="1"/>
              <a:t>deleteAll</a:t>
            </a:r>
            <a:r>
              <a:rPr lang="en-US" dirty="0"/>
              <a:t> to free all the list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ED227F-6AA2-4FC3-9830-0C6BFF335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861" y="2500605"/>
            <a:ext cx="6316825" cy="2353296"/>
          </a:xfrm>
        </p:spPr>
      </p:pic>
    </p:spTree>
    <p:extLst>
      <p:ext uri="{BB962C8B-B14F-4D97-AF65-F5344CB8AC3E}">
        <p14:creationId xmlns:p14="http://schemas.microsoft.com/office/powerpoint/2010/main" val="193002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168</Words>
  <Application>Microsoft Office PowerPoint</Application>
  <PresentationFormat>Widescreen</PresentationFormat>
  <Paragraphs>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Office Theme</vt:lpstr>
      <vt:lpstr>STUDENT DATABASE</vt:lpstr>
      <vt:lpstr>Members</vt:lpstr>
      <vt:lpstr>What our program can do?</vt:lpstr>
      <vt:lpstr>Basic structures</vt:lpstr>
      <vt:lpstr>You will not be able to enter the program without enter the password</vt:lpstr>
      <vt:lpstr>To change passwords as ‘*’</vt:lpstr>
      <vt:lpstr>Create(initialize) Linked list</vt:lpstr>
      <vt:lpstr>Insert is function using sorted linked list to add students by order of their names</vt:lpstr>
      <vt:lpstr>Function deleteAll to free all the list</vt:lpstr>
      <vt:lpstr>deleteStudent used to delete certain student by his ID </vt:lpstr>
      <vt:lpstr>Query is function to search about student by his ID and display data </vt:lpstr>
      <vt:lpstr>Update function used to edit student data</vt:lpstr>
      <vt:lpstr>traverseLinked used to pass all the list data to another function</vt:lpstr>
      <vt:lpstr>Save function used to save list data in files</vt:lpstr>
      <vt:lpstr>readFile function used to read the data from file to the list</vt:lpstr>
      <vt:lpstr>changPassword Is function used to change program password</vt:lpstr>
      <vt:lpstr>Instructions function to display program choices</vt:lpstr>
      <vt:lpstr>enterChoice function to take user choice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DATABASE</dc:title>
  <dc:creator>nagy nabil</dc:creator>
  <cp:lastModifiedBy>nagy nabil</cp:lastModifiedBy>
  <cp:revision>17</cp:revision>
  <dcterms:created xsi:type="dcterms:W3CDTF">2021-06-14T17:09:33Z</dcterms:created>
  <dcterms:modified xsi:type="dcterms:W3CDTF">2021-06-16T21:33:45Z</dcterms:modified>
</cp:coreProperties>
</file>