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&amp; </a:t>
            </a:r>
            <a:r>
              <a:rPr lang="en-IN" dirty="0" err="1" smtClean="0"/>
              <a:t>Github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924800" cy="119970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quick session </a:t>
            </a:r>
          </a:p>
          <a:p>
            <a:r>
              <a:rPr lang="en-IN" dirty="0" smtClean="0"/>
              <a:t>by </a:t>
            </a:r>
          </a:p>
          <a:p>
            <a:r>
              <a:rPr lang="en-IN" dirty="0" err="1" smtClean="0"/>
              <a:t>Manivannan.C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801"/>
            <a:ext cx="9143999" cy="47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branch </a:t>
            </a:r>
            <a:r>
              <a:rPr lang="en-US" dirty="0" smtClean="0"/>
              <a:t>–r</a:t>
            </a:r>
          </a:p>
          <a:p>
            <a:r>
              <a:rPr lang="en-US" dirty="0" err="1"/>
              <a:t>git</a:t>
            </a:r>
            <a:r>
              <a:rPr lang="en-US" dirty="0"/>
              <a:t> remote </a:t>
            </a:r>
            <a:r>
              <a:rPr lang="en-US" dirty="0" smtClean="0"/>
              <a:t>–v</a:t>
            </a:r>
          </a:p>
          <a:p>
            <a:r>
              <a:rPr lang="en-US" dirty="0" err="1"/>
              <a:t>git</a:t>
            </a:r>
            <a:r>
              <a:rPr lang="en-US" dirty="0"/>
              <a:t> remote add </a:t>
            </a:r>
            <a:r>
              <a:rPr lang="en-US" dirty="0" smtClean="0"/>
              <a:t>origin “</a:t>
            </a:r>
            <a:r>
              <a:rPr lang="en-US" dirty="0" err="1" smtClean="0"/>
              <a:t>Git</a:t>
            </a:r>
            <a:r>
              <a:rPr lang="en-US" dirty="0" smtClean="0"/>
              <a:t> URL”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fetch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merge/origin</a:t>
            </a:r>
          </a:p>
          <a:p>
            <a:r>
              <a:rPr lang="en-US" dirty="0" err="1"/>
              <a:t>git</a:t>
            </a:r>
            <a:r>
              <a:rPr lang="en-US" dirty="0"/>
              <a:t> pull( short command of short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fetch;git</a:t>
            </a:r>
            <a:r>
              <a:rPr lang="en-US" dirty="0"/>
              <a:t> merge</a:t>
            </a:r>
            <a:r>
              <a:rPr lang="en-US" dirty="0" smtClean="0"/>
              <a:t>)</a:t>
            </a:r>
          </a:p>
          <a:p>
            <a:r>
              <a:rPr lang="en-US" dirty="0" err="1"/>
              <a:t>git</a:t>
            </a:r>
            <a:r>
              <a:rPr lang="en-US" dirty="0"/>
              <a:t> tag </a:t>
            </a:r>
            <a:r>
              <a:rPr lang="en-US" dirty="0" smtClean="0"/>
              <a:t>	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tag b1.0</a:t>
            </a:r>
          </a:p>
          <a:p>
            <a:r>
              <a:rPr lang="en-US" dirty="0" err="1"/>
              <a:t>git</a:t>
            </a:r>
            <a:r>
              <a:rPr lang="en-US" dirty="0"/>
              <a:t> push --tags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5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mergetool</a:t>
            </a:r>
            <a:r>
              <a:rPr lang="en-US" dirty="0" smtClean="0"/>
              <a:t> (</a:t>
            </a:r>
            <a:r>
              <a:rPr lang="en-US" dirty="0" err="1" smtClean="0"/>
              <a:t>opendiff</a:t>
            </a:r>
            <a:r>
              <a:rPr lang="en-US" dirty="0" smtClean="0"/>
              <a:t> kdiff3)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45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2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39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</a:t>
            </a:r>
            <a:r>
              <a:rPr lang="en-IN" dirty="0" err="1" smtClean="0"/>
              <a:t>Windows</a:t>
            </a:r>
            <a:r>
              <a:rPr lang="en-IN" dirty="0" err="1" smtClean="0">
                <a:sym typeface="Wingdings" pitchFamily="2" charset="2"/>
              </a:rPr>
              <a:t>All</a:t>
            </a:r>
            <a:r>
              <a:rPr lang="en-IN" dirty="0" smtClean="0">
                <a:sym typeface="Wingdings" pitchFamily="2" charset="2"/>
              </a:rPr>
              <a:t> </a:t>
            </a:r>
            <a:r>
              <a:rPr lang="en-IN" dirty="0" err="1" smtClean="0">
                <a:sym typeface="Wingdings" pitchFamily="2" charset="2"/>
              </a:rPr>
              <a:t>ProgramsGit</a:t>
            </a:r>
            <a:endParaRPr lang="en-IN" dirty="0" smtClean="0">
              <a:sym typeface="Wingdings" pitchFamily="2" charset="2"/>
            </a:endParaRPr>
          </a:p>
          <a:p>
            <a:pPr lvl="1"/>
            <a:r>
              <a:rPr lang="en-IN" dirty="0" smtClean="0">
                <a:sym typeface="Wingdings" pitchFamily="2" charset="2"/>
              </a:rPr>
              <a:t>Git Bash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Git CMD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Git GUI</a:t>
            </a:r>
            <a:endParaRPr lang="en-IN" dirty="0" smtClean="0"/>
          </a:p>
          <a:p>
            <a:r>
              <a:rPr lang="en-IN" dirty="0" smtClean="0"/>
              <a:t>Open Bash or CMD and type git –version</a:t>
            </a:r>
          </a:p>
          <a:p>
            <a:r>
              <a:rPr lang="en-IN" dirty="0" smtClean="0"/>
              <a:t>Configure Username and Email</a:t>
            </a:r>
          </a:p>
          <a:p>
            <a:r>
              <a:rPr lang="en-IN" dirty="0" smtClean="0"/>
              <a:t>Create Remote </a:t>
            </a:r>
            <a:r>
              <a:rPr lang="en-IN" dirty="0" err="1" smtClean="0"/>
              <a:t>Github</a:t>
            </a:r>
            <a:r>
              <a:rPr lang="en-IN" dirty="0" smtClean="0"/>
              <a:t> Repositories.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 Checks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works like this</a:t>
            </a:r>
            <a:endParaRPr lang="en-IN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Rebase works like this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49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&amp; Rebase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1"/>
            <a:ext cx="91440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511</TotalTime>
  <Words>97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Git &amp; Github</vt:lpstr>
      <vt:lpstr>PowerPoint Presentation</vt:lpstr>
      <vt:lpstr>PowerPoint Presentation</vt:lpstr>
      <vt:lpstr>PowerPoint Presentation</vt:lpstr>
      <vt:lpstr>PowerPoint Presentation</vt:lpstr>
      <vt:lpstr>Initial Checks</vt:lpstr>
      <vt:lpstr>Merge works like this</vt:lpstr>
      <vt:lpstr>Rebase works like this</vt:lpstr>
      <vt:lpstr>Merge &amp; Rebase</vt:lpstr>
      <vt:lpstr>PowerPoint Presentation</vt:lpstr>
      <vt:lpstr>Additional Commands</vt:lpstr>
      <vt:lpstr>Merge Conflicts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manivannan c</dc:creator>
  <cp:lastModifiedBy>W7admin</cp:lastModifiedBy>
  <cp:revision>22</cp:revision>
  <dcterms:created xsi:type="dcterms:W3CDTF">2006-08-16T00:00:00Z</dcterms:created>
  <dcterms:modified xsi:type="dcterms:W3CDTF">2017-09-06T09:20:56Z</dcterms:modified>
</cp:coreProperties>
</file>