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C26B-4607-4386-92C9-BC1C7A03ACDB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E1F7-C7E3-4E66-8FC0-E03B0052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SOFTWARE REQUIREMENTS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SPECIFICATION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286124"/>
            <a:ext cx="6400800" cy="278608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Author:</a:t>
            </a:r>
          </a:p>
          <a:p>
            <a:r>
              <a:rPr lang="en-IN" dirty="0" err="1" smtClean="0"/>
              <a:t>Piyush</a:t>
            </a:r>
            <a:r>
              <a:rPr lang="en-IN" dirty="0" smtClean="0"/>
              <a:t> Bali </a:t>
            </a:r>
          </a:p>
          <a:p>
            <a:r>
              <a:rPr lang="en-IN" dirty="0" err="1" smtClean="0"/>
              <a:t>Sourav</a:t>
            </a:r>
            <a:r>
              <a:rPr lang="en-IN" dirty="0" smtClean="0"/>
              <a:t> </a:t>
            </a:r>
            <a:r>
              <a:rPr lang="en-IN" dirty="0" err="1" smtClean="0"/>
              <a:t>Pande</a:t>
            </a:r>
            <a:endParaRPr lang="en-IN" dirty="0" smtClean="0"/>
          </a:p>
          <a:p>
            <a:r>
              <a:rPr lang="en-IN" dirty="0" err="1" smtClean="0"/>
              <a:t>Shruti</a:t>
            </a:r>
            <a:r>
              <a:rPr lang="en-IN" dirty="0" smtClean="0"/>
              <a:t> </a:t>
            </a:r>
            <a:r>
              <a:rPr lang="en-IN" dirty="0" err="1" smtClean="0"/>
              <a:t>Darekar</a:t>
            </a:r>
            <a:endParaRPr lang="en-IN" dirty="0" smtClean="0"/>
          </a:p>
          <a:p>
            <a:r>
              <a:rPr lang="en-IN" dirty="0" err="1" smtClean="0"/>
              <a:t>Akshata</a:t>
            </a:r>
            <a:r>
              <a:rPr lang="en-IN" dirty="0" smtClean="0"/>
              <a:t> </a:t>
            </a:r>
            <a:r>
              <a:rPr lang="en-IN" dirty="0" err="1" smtClean="0"/>
              <a:t>Chaudhari</a:t>
            </a:r>
            <a:endParaRPr lang="en-IN" dirty="0" smtClean="0"/>
          </a:p>
          <a:p>
            <a:r>
              <a:rPr lang="en-IN" dirty="0" err="1" smtClean="0"/>
              <a:t>AmitGamot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/>
              <a:t>1.The </a:t>
            </a:r>
            <a:r>
              <a:rPr lang="en-IN" dirty="0"/>
              <a:t>To-Do List application requirement is the purpose of this document.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2. </a:t>
            </a:r>
            <a:r>
              <a:rPr lang="en-IN" dirty="0"/>
              <a:t>All the required features are mentioned in the document. </a:t>
            </a:r>
            <a:endParaRPr lang="en-US" dirty="0"/>
          </a:p>
          <a:p>
            <a:pPr>
              <a:buNone/>
            </a:pPr>
            <a:r>
              <a:rPr lang="en-IN" dirty="0" smtClean="0"/>
              <a:t>3.This </a:t>
            </a:r>
            <a:r>
              <a:rPr lang="en-IN" dirty="0"/>
              <a:t>task manger app will not only help in tracking task but also generate a report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/>
              <a:t>1.</a:t>
            </a:r>
            <a:r>
              <a:rPr lang="en-IN" dirty="0"/>
              <a:t> This document is meant to be read by developer, product manager, marketing staff and tester. 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2.Reader </a:t>
            </a:r>
            <a:r>
              <a:rPr lang="en-IN" dirty="0"/>
              <a:t>may jump to useful topic for him/her.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Product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/>
              <a:t>1.To-do </a:t>
            </a:r>
            <a:r>
              <a:rPr lang="en-IN" dirty="0"/>
              <a:t>list is meant to be used by all people.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2.Specially </a:t>
            </a:r>
            <a:r>
              <a:rPr lang="en-IN" dirty="0"/>
              <a:t>made for people who are not able to complete their tasks on time.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3. </a:t>
            </a:r>
            <a:r>
              <a:rPr lang="en-IN" dirty="0"/>
              <a:t>One can change his/her lifestyle by implementing this software in life.</a:t>
            </a: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Product Function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en-IN" dirty="0" smtClean="0"/>
              <a:t>1.</a:t>
            </a:r>
            <a:r>
              <a:rPr lang="en-IN" dirty="0"/>
              <a:t> Building a To-do List in order to help the user manage and analyze day to day tasks</a:t>
            </a:r>
            <a:r>
              <a:rPr lang="en-IN" dirty="0" smtClean="0"/>
              <a:t>.</a:t>
            </a:r>
            <a:endParaRPr lang="en-US" dirty="0" smtClean="0"/>
          </a:p>
          <a:p>
            <a:pPr lvl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IN" dirty="0" smtClean="0"/>
              <a:t>Adding </a:t>
            </a:r>
            <a:r>
              <a:rPr lang="en-IN" dirty="0"/>
              <a:t>new tasks at a certain time, updating them and deleting them as per the needs of the user.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Functional Specification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IN" dirty="0" smtClean="0"/>
              <a:t>1. </a:t>
            </a:r>
            <a:r>
              <a:rPr lang="en-IN" dirty="0"/>
              <a:t>The To-do List maintains all the tasks of the user.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2. Once </a:t>
            </a:r>
            <a:r>
              <a:rPr lang="en-IN" dirty="0"/>
              <a:t>the task is completed it will be deleted </a:t>
            </a:r>
            <a:r>
              <a:rPr lang="en-IN" dirty="0" smtClean="0"/>
              <a:t>at that time.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3. User </a:t>
            </a:r>
            <a:r>
              <a:rPr lang="en-IN" dirty="0"/>
              <a:t>will be able to Add, Delete or Update Any Desired Tasks.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4. </a:t>
            </a:r>
            <a:r>
              <a:rPr lang="en-IN" dirty="0"/>
              <a:t>Once the Task is due, the system will prompt the user about the task.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5. User </a:t>
            </a:r>
            <a:r>
              <a:rPr lang="en-IN" dirty="0"/>
              <a:t>can check his/her activity in a certain time frame where in </a:t>
            </a:r>
            <a:r>
              <a:rPr lang="en-IN" dirty="0" smtClean="0"/>
              <a:t>number of </a:t>
            </a:r>
            <a:r>
              <a:rPr lang="en-IN" dirty="0" err="1" smtClean="0"/>
              <a:t>CompleteTasks</a:t>
            </a:r>
            <a:r>
              <a:rPr lang="en-IN" dirty="0" smtClean="0"/>
              <a:t> and Incomplete Tasks Will be shown.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6. Report </a:t>
            </a:r>
            <a:r>
              <a:rPr lang="en-IN" dirty="0"/>
              <a:t>will be generated as a .txt file.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External Interface Specification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/>
              <a:t>1 . Windows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2. Minimum </a:t>
            </a:r>
            <a:r>
              <a:rPr lang="en-IN" dirty="0"/>
              <a:t>storage capacity of </a:t>
            </a:r>
            <a:r>
              <a:rPr lang="en-IN" dirty="0" smtClean="0"/>
              <a:t>1 GB</a:t>
            </a:r>
            <a:r>
              <a:rPr lang="en-IN" dirty="0"/>
              <a:t>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3. Ram </a:t>
            </a:r>
            <a:r>
              <a:rPr lang="en-IN" dirty="0"/>
              <a:t>more than 512 MB</a:t>
            </a:r>
            <a:r>
              <a:rPr lang="en-IN" b="1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Technical Specifications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b="1" u="sng" dirty="0" smtClean="0"/>
              <a:t>Database </a:t>
            </a:r>
            <a:r>
              <a:rPr lang="en-IN" b="1" u="sng" dirty="0"/>
              <a:t>and backend</a:t>
            </a:r>
            <a:endParaRPr lang="en-US" dirty="0"/>
          </a:p>
          <a:p>
            <a:pPr>
              <a:buNone/>
            </a:pPr>
            <a:r>
              <a:rPr lang="en-IN" dirty="0" smtClean="0"/>
              <a:t>1.Report will be saved in a text file.</a:t>
            </a:r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b="1" u="sng" dirty="0" smtClean="0"/>
              <a:t>Constraints</a:t>
            </a:r>
            <a:endParaRPr lang="en-US" dirty="0"/>
          </a:p>
          <a:p>
            <a:pPr>
              <a:buNone/>
            </a:pPr>
            <a:r>
              <a:rPr lang="en-IN" b="1" dirty="0"/>
              <a:t> 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1. On </a:t>
            </a:r>
            <a:r>
              <a:rPr lang="en-IN" dirty="0"/>
              <a:t>daily bases 100 tasks can be added at max for a day.</a:t>
            </a:r>
            <a:endParaRPr lang="en-US" dirty="0"/>
          </a:p>
          <a:p>
            <a:pPr lvl="0">
              <a:buNone/>
            </a:pPr>
            <a:r>
              <a:rPr lang="en-IN" dirty="0" smtClean="0"/>
              <a:t>2. The </a:t>
            </a:r>
            <a:r>
              <a:rPr lang="en-IN" dirty="0"/>
              <a:t>report can have maximum size up to 256 KB.</a:t>
            </a:r>
            <a:endParaRPr lang="en-US" dirty="0"/>
          </a:p>
          <a:p>
            <a:pPr>
              <a:buNone/>
            </a:pPr>
            <a:r>
              <a:rPr lang="en-IN" dirty="0" smtClean="0"/>
              <a:t>3.Application Must be Running in the Background in order to get </a:t>
            </a:r>
            <a:r>
              <a:rPr lang="en-IN" smtClean="0"/>
              <a:t>task alerts.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SOFTWARE REQUIREMENTS SPECIFICATION </vt:lpstr>
      <vt:lpstr>PURPOSE </vt:lpstr>
      <vt:lpstr>Intended Audience</vt:lpstr>
      <vt:lpstr>Product Scope</vt:lpstr>
      <vt:lpstr>Product Function  </vt:lpstr>
      <vt:lpstr>Functional Specification </vt:lpstr>
      <vt:lpstr>External Interface Specification </vt:lpstr>
      <vt:lpstr>Technical Specifications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</dc:title>
  <dc:creator>Sourav</dc:creator>
  <cp:lastModifiedBy>Sourav</cp:lastModifiedBy>
  <cp:revision>5</cp:revision>
  <dcterms:created xsi:type="dcterms:W3CDTF">2019-11-24T05:11:11Z</dcterms:created>
  <dcterms:modified xsi:type="dcterms:W3CDTF">2019-11-24T05:43:50Z</dcterms:modified>
</cp:coreProperties>
</file>