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576D-337A-49F6-8BD2-A0E6546C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761" y="1132350"/>
            <a:ext cx="8825658" cy="2677648"/>
          </a:xfrm>
        </p:spPr>
        <p:txBody>
          <a:bodyPr/>
          <a:lstStyle/>
          <a:p>
            <a:r>
              <a:rPr lang="nl-BE" dirty="0"/>
              <a:t>Meeting 19 november –</a:t>
            </a:r>
            <a:br>
              <a:rPr lang="nl-BE" dirty="0"/>
            </a:br>
            <a:r>
              <a:rPr lang="nl-BE" dirty="0"/>
              <a:t>groep 2B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D52B00-E3AB-40B8-8D40-0D33FBFA7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4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OLENA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VLADYslav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Jeffrey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César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200" dirty="0"/>
          </a:p>
        </p:txBody>
      </p:sp>
      <p:pic>
        <p:nvPicPr>
          <p:cNvPr id="1028" name="Picture 4" descr="smsx_sim_98950360 | Ingimage: Cheap Royalty Free Subscription, Stock  Photos, Vector Illustrations &amp; Fo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93" y="30577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24089-CB5B-4BE3-AF80-1A40752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DF2ABE-6408-4942-831B-43525EEA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03985" cy="3416300"/>
          </a:xfrm>
        </p:spPr>
        <p:txBody>
          <a:bodyPr/>
          <a:lstStyle/>
          <a:p>
            <a:r>
              <a:rPr lang="nl-BE" dirty="0" err="1"/>
              <a:t>Edit</a:t>
            </a:r>
            <a:r>
              <a:rPr lang="nl-BE" dirty="0"/>
              <a:t> strip aangemaakt</a:t>
            </a:r>
          </a:p>
          <a:p>
            <a:pPr lvl="1"/>
            <a:r>
              <a:rPr lang="nl-BE" dirty="0"/>
              <a:t>Auteur conversie</a:t>
            </a:r>
          </a:p>
          <a:p>
            <a:pPr lvl="1"/>
            <a:r>
              <a:rPr lang="nl-BE" dirty="0"/>
              <a:t>Laat toe om strip te bewerken (auteur, naam, titel,…) op een gebruiksvriendelijke manier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56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EC80C-3211-408B-916A-013E27C4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EA11F2-BB53-4D8B-93CC-FDCDD7D7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83352" cy="3416300"/>
          </a:xfrm>
        </p:spPr>
        <p:txBody>
          <a:bodyPr/>
          <a:lstStyle/>
          <a:p>
            <a:r>
              <a:rPr lang="nl-BE" dirty="0"/>
              <a:t>Unit test: Model tests</a:t>
            </a:r>
          </a:p>
          <a:p>
            <a:pPr lvl="1"/>
            <a:r>
              <a:rPr lang="nl-BE" dirty="0"/>
              <a:t>Testen van het model</a:t>
            </a:r>
          </a:p>
          <a:p>
            <a:pPr lvl="2"/>
            <a:r>
              <a:rPr lang="nl-BE" dirty="0"/>
              <a:t>Auteur</a:t>
            </a:r>
          </a:p>
          <a:p>
            <a:pPr lvl="2"/>
            <a:r>
              <a:rPr lang="nl-BE" dirty="0"/>
              <a:t>Reeks </a:t>
            </a:r>
          </a:p>
          <a:p>
            <a:pPr lvl="2"/>
            <a:r>
              <a:rPr lang="nl-BE" dirty="0"/>
              <a:t>Strip</a:t>
            </a:r>
          </a:p>
          <a:p>
            <a:pPr lvl="2"/>
            <a:r>
              <a:rPr lang="nl-BE" dirty="0"/>
              <a:t>Uitgeverij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89D7CC-B3F7-4BAB-8FE1-52067B55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80" y="2603499"/>
            <a:ext cx="3590845" cy="1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4D69-BE63-4442-8A43-B6871FB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991A0-0AA1-4D04-9D14-FFF7826C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388349" cy="3416300"/>
          </a:xfrm>
        </p:spPr>
        <p:txBody>
          <a:bodyPr/>
          <a:lstStyle/>
          <a:p>
            <a:r>
              <a:rPr lang="nl-BE" dirty="0"/>
              <a:t>Integratie tests</a:t>
            </a:r>
          </a:p>
          <a:p>
            <a:pPr lvl="1"/>
            <a:r>
              <a:rPr lang="nl-BE" dirty="0"/>
              <a:t>Testen van </a:t>
            </a:r>
            <a:r>
              <a:rPr lang="nl-BE" dirty="0" err="1"/>
              <a:t>db</a:t>
            </a:r>
            <a:r>
              <a:rPr lang="nl-BE" dirty="0"/>
              <a:t>-gerelateerde methodes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1088B28-61BD-4FC4-8811-88E54899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68" y="2603500"/>
            <a:ext cx="4201458" cy="12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49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374</TotalTime>
  <Words>55</Words>
  <Application>Microsoft Office PowerPoint</Application>
  <PresentationFormat>Breedbeeld</PresentationFormat>
  <Paragraphs>19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Ion-directiekamer</vt:lpstr>
      <vt:lpstr>Meeting 19 november – groep 2B</vt:lpstr>
      <vt:lpstr>Gui</vt:lpstr>
      <vt:lpstr>Testing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19 oktober</dc:title>
  <dc:creator>César Cremery</dc:creator>
  <cp:lastModifiedBy>César Cremery</cp:lastModifiedBy>
  <cp:revision>19</cp:revision>
  <dcterms:created xsi:type="dcterms:W3CDTF">2020-10-18T10:27:36Z</dcterms:created>
  <dcterms:modified xsi:type="dcterms:W3CDTF">2020-11-30T12:40:52Z</dcterms:modified>
</cp:coreProperties>
</file>