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5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5576D-337A-49F6-8BD2-A0E6546C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64563"/>
            <a:ext cx="8825658" cy="2677648"/>
          </a:xfrm>
        </p:spPr>
        <p:txBody>
          <a:bodyPr/>
          <a:lstStyle/>
          <a:p>
            <a:r>
              <a:rPr lang="nl-BE" dirty="0"/>
              <a:t>Meeting 19 oktober –</a:t>
            </a:r>
            <a:br>
              <a:rPr lang="nl-BE" dirty="0"/>
            </a:br>
            <a:r>
              <a:rPr lang="nl-BE" dirty="0"/>
              <a:t>groep 2B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D52B00-E3AB-40B8-8D40-0D33FBFA7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466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OLENA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VLADYslav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Jeffrey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César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200" dirty="0"/>
          </a:p>
        </p:txBody>
      </p:sp>
      <p:pic>
        <p:nvPicPr>
          <p:cNvPr id="1028" name="Picture 4" descr="smsx_sim_98950360 | Ingimage: Cheap Royalty Free Subscription, Stock  Photos, Vector Illustrations &amp; Fo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493" y="30577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5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(GUI) laag (2/2)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47" y="2901461"/>
            <a:ext cx="446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Hij verifieert of er geldige strips in staan en zet ze om naar Strip objecten die naar db kunnen worden geüpload.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001" y="2901461"/>
            <a:ext cx="7601999" cy="39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4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we volbracht hebben sinds vorige meeting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87317" cy="34163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GUI toont nu strips, meer controles en code bijgevoegd</a:t>
            </a:r>
          </a:p>
          <a:p>
            <a:r>
              <a:rPr lang="nl-BE" dirty="0"/>
              <a:t>JSON GUI aangemaakt</a:t>
            </a:r>
          </a:p>
          <a:p>
            <a:r>
              <a:rPr lang="nl-BE" dirty="0"/>
              <a:t>Betere manier om met connectie string om te gaan gevonden.</a:t>
            </a:r>
          </a:p>
          <a:p>
            <a:r>
              <a:rPr lang="nl-BE" dirty="0"/>
              <a:t>Query's voor laatste id terug te vinden geschreven</a:t>
            </a:r>
          </a:p>
          <a:p>
            <a:r>
              <a:rPr lang="nl-BE" dirty="0"/>
              <a:t>Query's voor Auteur/reeks/uitgeverij terug te vinden op string naam geschreven</a:t>
            </a:r>
          </a:p>
          <a:p>
            <a:r>
              <a:rPr lang="nl-BE" dirty="0"/>
              <a:t>“void RemoveStripById(int id)” query geschreven</a:t>
            </a:r>
          </a:p>
          <a:p>
            <a:r>
              <a:rPr lang="nl-BE" dirty="0"/>
              <a:t>“Strip FindStripById(int id)” query geschreven</a:t>
            </a:r>
          </a:p>
          <a:p>
            <a:r>
              <a:rPr lang="nl-BE" dirty="0"/>
              <a:t>“IEnumerable&lt;Strip&gt; FindAll_strip()” query bijna af geschreven</a:t>
            </a:r>
          </a:p>
          <a:p>
            <a:r>
              <a:rPr lang="nl-BE" dirty="0"/>
              <a:t>“IEnumerable&lt;Strip&gt; FindAll_ByAuteur(Uitgeverij uitgeverij)query geschreven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611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we volbracht hebben sinds vorige meeting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87317" cy="3416300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567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B0C7C-561C-407B-BC16-34B1F34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5970143-7B8F-48C9-BC51-62C4B461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815" y="2560823"/>
            <a:ext cx="4131186" cy="1372441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089F462-18C1-4CA4-AA02-5A76FE8DF435}"/>
              </a:ext>
            </a:extLst>
          </p:cNvPr>
          <p:cNvSpPr txBox="1"/>
          <p:nvPr/>
        </p:nvSpPr>
        <p:spPr>
          <a:xfrm>
            <a:off x="914399" y="2723029"/>
            <a:ext cx="646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Businesslaag: Domein logica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Datalaag: Data logica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Gui: grafische userinterfase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JSON: grafische userinterfase om json in te lezen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038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96B3C-9C77-4AF1-8EA3-E4081A40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Businesslaag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2DDA3F06-0AA4-4217-A8E9-1C0DDA7D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691"/>
          <a:stretch/>
        </p:blipFill>
        <p:spPr>
          <a:xfrm>
            <a:off x="5955505" y="973669"/>
            <a:ext cx="4129399" cy="17398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05" y="2805672"/>
            <a:ext cx="5926771" cy="3821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739" y="2425148"/>
            <a:ext cx="4837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 Business laag staan al de </a:t>
            </a:r>
            <a:br>
              <a:rPr lang="nl-BE" dirty="0"/>
            </a:br>
            <a:r>
              <a:rPr lang="nl-BE" dirty="0"/>
              <a:t>classes en de constructors die we nodig hebben, namelijk: Strip, Auteur, Reeks en Uitgeverij.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870" y="4426226"/>
            <a:ext cx="4868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U vind ook de skelet van onze Repository</a:t>
            </a:r>
          </a:p>
          <a:p>
            <a:r>
              <a:rPr lang="nl-BE" dirty="0"/>
              <a:t>Die verder wordt gebruikt in de Datalaag.</a:t>
            </a:r>
          </a:p>
          <a:p>
            <a:r>
              <a:rPr lang="nl-BE" dirty="0"/>
              <a:t>Hiernaast ziet u de methodes erin.</a:t>
            </a:r>
          </a:p>
        </p:txBody>
      </p:sp>
    </p:spTree>
    <p:extLst>
      <p:ext uri="{BB962C8B-B14F-4D97-AF65-F5344CB8AC3E}">
        <p14:creationId xmlns:p14="http://schemas.microsoft.com/office/powerpoint/2010/main" val="1852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45C90-4848-4370-BB0E-02CEF93C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Datalaag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Datalaag is verantwoordelijk voor de beheer van data.</a:t>
            </a:r>
          </a:p>
          <a:p>
            <a:r>
              <a:rPr lang="nl-BE" dirty="0"/>
              <a:t>“JsonFileReader_ToObjects” leest een json bestand in en zet ze </a:t>
            </a:r>
            <a:br>
              <a:rPr lang="nl-BE" dirty="0"/>
            </a:br>
            <a:r>
              <a:rPr lang="nl-BE" dirty="0"/>
              <a:t>om in Strip objecten.</a:t>
            </a:r>
          </a:p>
          <a:p>
            <a:r>
              <a:rPr lang="nl-BE" dirty="0"/>
              <a:t>“StripRepository” bevat de uitgewerkte versie van de businesslaag</a:t>
            </a:r>
          </a:p>
          <a:p>
            <a:r>
              <a:rPr lang="nl-BE" dirty="0"/>
              <a:t>“DbFunctions” en “App.config” zijn aangemaakt zodat iedereen zijn </a:t>
            </a:r>
            <a:br>
              <a:rPr lang="nl-BE" dirty="0"/>
            </a:br>
            <a:r>
              <a:rPr lang="nl-BE" dirty="0"/>
              <a:t>connection String behoud na een GitHub push.</a:t>
            </a:r>
          </a:p>
          <a:p>
            <a:r>
              <a:rPr lang="nl-BE" dirty="0"/>
              <a:t>“Program” is aangemaakt voor testen in uit te voeren.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57" y="1327151"/>
            <a:ext cx="281026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45C90-4848-4370-BB0E-02CEF93C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Datalaag -&gt; StripRepository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Maakt connectie met DB en heeft query's voor:</a:t>
            </a:r>
          </a:p>
          <a:p>
            <a:r>
              <a:rPr lang="nl-BE" dirty="0"/>
              <a:t>List&lt;Strip&gt; weg te schrijven naar db</a:t>
            </a:r>
          </a:p>
          <a:p>
            <a:r>
              <a:rPr lang="nl-BE" dirty="0"/>
              <a:t>Een nieuwe strip aan db toe te voegen</a:t>
            </a:r>
          </a:p>
          <a:p>
            <a:r>
              <a:rPr lang="nl-BE" dirty="0"/>
              <a:t>In db een auteur te vinden door middel van Auteur object </a:t>
            </a:r>
          </a:p>
          <a:p>
            <a:r>
              <a:rPr lang="nl-BE" dirty="0"/>
              <a:t>In db een reeks te vinden door middel van Reeks object </a:t>
            </a:r>
          </a:p>
          <a:p>
            <a:r>
              <a:rPr lang="nl-BE" dirty="0"/>
              <a:t>Bepaalde trips van db opvragen door middel van Auteur object </a:t>
            </a:r>
          </a:p>
          <a:p>
            <a:r>
              <a:rPr lang="nl-BE" dirty="0"/>
              <a:t>Bepaalde trips van db opvragen door middel van Reeks object</a:t>
            </a:r>
          </a:p>
          <a:p>
            <a:r>
              <a:rPr lang="nl-BE" dirty="0"/>
              <a:t>Alle strips van db opvragen en als IEnumerable&lt;Strip&gt; terug geven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386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45C90-4848-4370-BB0E-02CEF93C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Datalaag -&gt; StripRepository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strip object opvragen van db door behulp van een strip id</a:t>
            </a:r>
          </a:p>
          <a:p>
            <a:r>
              <a:rPr lang="nl-BE" dirty="0"/>
              <a:t>Een strip verwijderen uit db door behulp van een strip id</a:t>
            </a:r>
          </a:p>
          <a:p>
            <a:r>
              <a:rPr lang="nl-BE" dirty="0"/>
              <a:t>Query's voor laatste id’s te krijgen van: strips, auteurs, reeks, uitgeverijen</a:t>
            </a:r>
          </a:p>
          <a:p>
            <a:r>
              <a:rPr lang="nl-BE" dirty="0"/>
              <a:t>Auteur te zoeken in db door behulp van een string (naam auteur)</a:t>
            </a:r>
          </a:p>
          <a:p>
            <a:r>
              <a:rPr lang="nl-BE" dirty="0"/>
              <a:t>Reeks te zoeken in db door behulp van een string (naam reeks)</a:t>
            </a:r>
          </a:p>
          <a:p>
            <a:r>
              <a:rPr lang="nl-BE" dirty="0"/>
              <a:t>Uitgeverij te zoeken in db door behulp van een string (naam uitgeverij)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36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8515B-6CA7-4C90-A741-FE61B26D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 laag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06" y="2673853"/>
            <a:ext cx="7484394" cy="4152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220" y="973669"/>
            <a:ext cx="2441166" cy="1986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462" y="2960109"/>
            <a:ext cx="4092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 de GUI zien we momenteel alle </a:t>
            </a:r>
          </a:p>
          <a:p>
            <a:r>
              <a:rPr lang="nl-BE" dirty="0"/>
              <a:t>Strip van de DB en kan men een </a:t>
            </a:r>
          </a:p>
          <a:p>
            <a:r>
              <a:rPr lang="nl-BE" dirty="0"/>
              <a:t>Nieuwe strip aanmaken in de volgende scherm.</a:t>
            </a:r>
          </a:p>
          <a:p>
            <a:endParaRPr lang="nl-BE" dirty="0"/>
          </a:p>
          <a:p>
            <a:r>
              <a:rPr lang="nl-BE" dirty="0"/>
              <a:t>De Query's zijn hiervoor bijna af.</a:t>
            </a:r>
          </a:p>
        </p:txBody>
      </p:sp>
    </p:spTree>
    <p:extLst>
      <p:ext uri="{BB962C8B-B14F-4D97-AF65-F5344CB8AC3E}">
        <p14:creationId xmlns:p14="http://schemas.microsoft.com/office/powerpoint/2010/main" val="394429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8515B-6CA7-4C90-A741-FE61B26D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 laag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462" y="2960109"/>
            <a:ext cx="4092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Hiernaast ziet u een scherm</a:t>
            </a:r>
          </a:p>
          <a:p>
            <a:r>
              <a:rPr lang="nl-BE" dirty="0"/>
              <a:t>Waar men een nieuwe strip</a:t>
            </a:r>
          </a:p>
          <a:p>
            <a:r>
              <a:rPr lang="nl-BE" dirty="0"/>
              <a:t>In zou kunnen toevoegen.</a:t>
            </a:r>
          </a:p>
          <a:p>
            <a:endParaRPr lang="nl-BE" dirty="0"/>
          </a:p>
          <a:p>
            <a:r>
              <a:rPr lang="nl-BE" dirty="0"/>
              <a:t>Het kan ook geannuleerd worden.</a:t>
            </a:r>
          </a:p>
          <a:p>
            <a:r>
              <a:rPr lang="nl-BE" dirty="0"/>
              <a:t>Zodra er een nieuwe strip is aangemaakt, sluit deze scherm</a:t>
            </a:r>
          </a:p>
          <a:p>
            <a:r>
              <a:rPr lang="nl-BE" dirty="0"/>
              <a:t>En word de eerste vernieuwd</a:t>
            </a:r>
          </a:p>
          <a:p>
            <a:r>
              <a:rPr lang="nl-BE" dirty="0"/>
              <a:t>Met de nieuwe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89" y="1977865"/>
            <a:ext cx="7783011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(GUI) laag (1/2)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115" y="2338754"/>
            <a:ext cx="9937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We hebben een aparte programma gemaakt waarin men uiteindelijk een geldige strip</a:t>
            </a:r>
          </a:p>
          <a:p>
            <a:r>
              <a:rPr lang="nl-BE" dirty="0"/>
              <a:t>Json file in kan uploaden en naar db overzetten.</a:t>
            </a:r>
          </a:p>
          <a:p>
            <a:r>
              <a:rPr lang="nl-BE" dirty="0"/>
              <a:t>En waarin een json file gemaakt kan worden vanuit onze db data.</a:t>
            </a:r>
          </a:p>
          <a:p>
            <a:endParaRPr lang="nl-BE" dirty="0"/>
          </a:p>
          <a:p>
            <a:r>
              <a:rPr lang="nl-BE" dirty="0"/>
              <a:t>Momenteel doet hij enkel het eerste.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57" y="4076963"/>
            <a:ext cx="4945463" cy="2781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20" y="3298108"/>
            <a:ext cx="5963580" cy="35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6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TM02900722[[fn=Ion-directiekamer]]</Template>
  <TotalTime>252</TotalTime>
  <Words>597</Words>
  <Application>Microsoft Office PowerPoint</Application>
  <PresentationFormat>Breedbeeld</PresentationFormat>
  <Paragraphs>76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Ion-directiekamer</vt:lpstr>
      <vt:lpstr>Meeting 19 oktober – groep 2B</vt:lpstr>
      <vt:lpstr>Architectuur</vt:lpstr>
      <vt:lpstr>Businesslaag</vt:lpstr>
      <vt:lpstr>Datalaag</vt:lpstr>
      <vt:lpstr>Datalaag -&gt; StripRepository (1/2)</vt:lpstr>
      <vt:lpstr>Datalaag -&gt; StripRepository (2/2)</vt:lpstr>
      <vt:lpstr>GUI laag</vt:lpstr>
      <vt:lpstr>GUI laag</vt:lpstr>
      <vt:lpstr>JSON (GUI) laag (1/2)</vt:lpstr>
      <vt:lpstr>JSON (GUI) laag (2/2)</vt:lpstr>
      <vt:lpstr>Wat we volbracht hebben sinds vorige meeting (1/2)</vt:lpstr>
      <vt:lpstr>Wat we volbracht hebben sinds vorige meeting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19 oktober</dc:title>
  <dc:creator>César Cremery</dc:creator>
  <cp:lastModifiedBy>César Cremery</cp:lastModifiedBy>
  <cp:revision>11</cp:revision>
  <dcterms:created xsi:type="dcterms:W3CDTF">2020-10-18T10:27:36Z</dcterms:created>
  <dcterms:modified xsi:type="dcterms:W3CDTF">2020-10-19T11:54:33Z</dcterms:modified>
</cp:coreProperties>
</file>