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62" r:id="rId6"/>
    <p:sldId id="272" r:id="rId7"/>
    <p:sldId id="273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5" d="100"/>
          <a:sy n="55" d="100"/>
        </p:scale>
        <p:origin x="69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5576D-337A-49F6-8BD2-A0E6546C2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64563"/>
            <a:ext cx="8825658" cy="2677648"/>
          </a:xfrm>
        </p:spPr>
        <p:txBody>
          <a:bodyPr/>
          <a:lstStyle/>
          <a:p>
            <a:r>
              <a:rPr lang="nl-BE"/>
              <a:t>Meeting 2 </a:t>
            </a:r>
            <a:r>
              <a:rPr lang="nl-BE" dirty="0"/>
              <a:t>november –</a:t>
            </a:r>
            <a:br>
              <a:rPr lang="nl-BE" dirty="0"/>
            </a:br>
            <a:r>
              <a:rPr lang="nl-BE" dirty="0"/>
              <a:t>groep 2B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D52B00-E3AB-40B8-8D40-0D33FBFA7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314662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dirty="0"/>
              <a:t>OLENA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dirty="0"/>
              <a:t>VLADYslav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dirty="0"/>
              <a:t>Jeffrey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dirty="0"/>
              <a:t>César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BE" sz="1200" dirty="0"/>
          </a:p>
        </p:txBody>
      </p:sp>
      <p:pic>
        <p:nvPicPr>
          <p:cNvPr id="1028" name="Picture 4" descr="smsx_sim_98950360 | Ingimage: Cheap Royalty Free Subscription, Stock  Photos, Vector Illustrations &amp; Fo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493" y="305775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5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CB0C7C-561C-407B-BC16-34B1F347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 oude Architectuur 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2FCEA98-670E-4EEE-9F66-C9573EE07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344" y="1113063"/>
            <a:ext cx="5335744" cy="4628758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038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996B3C-9C77-4AF1-8EA3-E4081A40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Businesslaag (oud)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95F78AA5-1BCD-46E2-B032-9D1EE8FC3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125" y="1113063"/>
            <a:ext cx="4536182" cy="4628758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95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996B3C-9C77-4AF1-8EA3-E4081A40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Businesslaag (nieuw)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DF2A757-A6D3-4F95-B5F2-C7353855C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138" y="1113063"/>
            <a:ext cx="3888156" cy="4628758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649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B45C90-4848-4370-BB0E-02CEF93C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 err="1"/>
              <a:t>Datalaag</a:t>
            </a:r>
            <a:r>
              <a:rPr lang="en-US" sz="5000" dirty="0"/>
              <a:t> (oud)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5B01BF6-1709-448B-8B12-516CBA8A2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587" y="1113063"/>
            <a:ext cx="5031259" cy="4628758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647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B45C90-4848-4370-BB0E-02CEF93C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Datalaag</a:t>
            </a:r>
            <a:r>
              <a:rPr lang="en-US" sz="5000" dirty="0"/>
              <a:t> (</a:t>
            </a:r>
            <a:r>
              <a:rPr lang="en-US" sz="5000"/>
              <a:t>nieuw</a:t>
            </a:r>
            <a:r>
              <a:rPr lang="en-US" sz="5000" dirty="0"/>
              <a:t>)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B1B0F62-4AC0-425E-8271-F254A0879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847" y="1113063"/>
            <a:ext cx="4142738" cy="4628758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316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B45C90-4848-4370-BB0E-02CEF93C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Datalaag</a:t>
            </a:r>
            <a:r>
              <a:rPr lang="en-US" sz="5000" dirty="0"/>
              <a:t> (</a:t>
            </a:r>
            <a:r>
              <a:rPr lang="en-US" sz="5000"/>
              <a:t>nieuw</a:t>
            </a:r>
            <a:r>
              <a:rPr lang="en-US" sz="5000" dirty="0"/>
              <a:t> </a:t>
            </a:r>
            <a:r>
              <a:rPr lang="en-US" sz="5000"/>
              <a:t>vervolg</a:t>
            </a:r>
            <a:r>
              <a:rPr lang="en-US" sz="5000" dirty="0"/>
              <a:t>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274AAFB-4A06-4241-ABC5-0DA82FFC2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21" y="1113063"/>
            <a:ext cx="5972591" cy="4628758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622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30886-05F9-4600-87C6-A496E250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E3D100-B353-443A-A394-8F226FEE7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04B277-A9C3-4AA1-A0A0-C6D9B50C8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0911518-8CE1-4410-806E-3CD2DE1C5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A3DC92-72B1-41C6-A069-B27430DA3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48621D-BAC3-4AD3-8A23-B6328BDDA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E8E1843-4729-4C56-A855-B13ECCBDE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877DF2C-ED50-4DF6-9732-7A6201BC1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BE473F5-80D8-4045-AED0-28266B6C8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3B45C90-4848-4370-BB0E-02CEF93C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nl-BE" sz="3200">
                <a:solidFill>
                  <a:srgbClr val="EBEBEB"/>
                </a:solidFill>
              </a:rPr>
              <a:t>Doel 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nl-BE" sz="2000" dirty="0"/>
              <a:t>Iedere </a:t>
            </a:r>
            <a:r>
              <a:rPr lang="nl-BE" sz="2000" dirty="0" err="1"/>
              <a:t>repository</a:t>
            </a:r>
            <a:r>
              <a:rPr lang="nl-BE" sz="2000" dirty="0"/>
              <a:t> zijn eigen verantwoordelijkheid</a:t>
            </a:r>
          </a:p>
          <a:p>
            <a:r>
              <a:rPr lang="nl-BE" sz="2000" dirty="0"/>
              <a:t>1 globale manager op </a:t>
            </a:r>
            <a:r>
              <a:rPr lang="nl-BE" sz="2000" dirty="0" err="1"/>
              <a:t>businesslaag</a:t>
            </a:r>
            <a:r>
              <a:rPr lang="nl-BE" sz="2000" dirty="0"/>
              <a:t> (moet nog geïmplementeerd worden)</a:t>
            </a:r>
          </a:p>
          <a:p>
            <a:r>
              <a:rPr lang="nl-BE" sz="2000" dirty="0"/>
              <a:t>Manager heeft private </a:t>
            </a:r>
            <a:r>
              <a:rPr lang="nl-BE" sz="2000" dirty="0" err="1"/>
              <a:t>reference</a:t>
            </a:r>
            <a:r>
              <a:rPr lang="nl-BE" sz="2000" dirty="0"/>
              <a:t> naar de </a:t>
            </a:r>
            <a:r>
              <a:rPr lang="nl-BE" sz="2000" dirty="0" err="1"/>
              <a:t>repositories</a:t>
            </a:r>
            <a:r>
              <a:rPr lang="nl-BE" sz="2000" dirty="0"/>
              <a:t> -&gt; minder objecten bij het gebruiken van de GUI. </a:t>
            </a:r>
          </a:p>
          <a:p>
            <a:r>
              <a:rPr lang="nl-BE" sz="2000" dirty="0"/>
              <a:t>Controles kunnen uitgevoerd worden voor de effectieve </a:t>
            </a:r>
            <a:r>
              <a:rPr lang="nl-BE" sz="2000" dirty="0" err="1"/>
              <a:t>repository</a:t>
            </a:r>
            <a:r>
              <a:rPr lang="nl-BE" sz="2000" dirty="0"/>
              <a:t> de concrete taak uitvoert e.g. strip toevoegen.</a:t>
            </a:r>
          </a:p>
          <a:p>
            <a:r>
              <a:rPr lang="nl-BE" sz="2000" dirty="0"/>
              <a:t>Algemene overzichtelijkheid</a:t>
            </a:r>
          </a:p>
        </p:txBody>
      </p:sp>
    </p:spTree>
    <p:extLst>
      <p:ext uri="{BB962C8B-B14F-4D97-AF65-F5344CB8AC3E}">
        <p14:creationId xmlns:p14="http://schemas.microsoft.com/office/powerpoint/2010/main" val="1963865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91</Words>
  <Application>Microsoft Office PowerPoint</Application>
  <PresentationFormat>Breedbeeld</PresentationFormat>
  <Paragraphs>17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Ion-directiekamer</vt:lpstr>
      <vt:lpstr>Meeting 2 november – groep 2B</vt:lpstr>
      <vt:lpstr> oude Architectuur </vt:lpstr>
      <vt:lpstr>Businesslaag (oud)</vt:lpstr>
      <vt:lpstr>Businesslaag (nieuw)</vt:lpstr>
      <vt:lpstr>Datalaag (oud)</vt:lpstr>
      <vt:lpstr>Datalaag (nieuw)</vt:lpstr>
      <vt:lpstr>Datalaag (nieuw vervolg)</vt:lpstr>
      <vt:lpstr>Doel refactoring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 november – groep 2B</dc:title>
  <dc:creator>jeffrey tiberghien</dc:creator>
  <cp:lastModifiedBy>jeffrey tiberghien</cp:lastModifiedBy>
  <cp:revision>2</cp:revision>
  <dcterms:created xsi:type="dcterms:W3CDTF">2020-11-01T11:15:52Z</dcterms:created>
  <dcterms:modified xsi:type="dcterms:W3CDTF">2020-11-01T11:19:09Z</dcterms:modified>
</cp:coreProperties>
</file>