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5576D-337A-49F6-8BD2-A0E6546C2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Meeting 19 oktober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D52B00-E3AB-40B8-8D40-0D33FBFA7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314662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dirty="0"/>
              <a:t>OLENA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dirty="0" err="1"/>
              <a:t>VLADYslav</a:t>
            </a:r>
            <a:endParaRPr lang="nl-B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dirty="0"/>
              <a:t>Jeffrey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200" dirty="0"/>
              <a:t>César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336295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B0C7C-561C-407B-BC16-34B1F347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Architectuur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5970143-7B8F-48C9-BC51-62C4B4616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815" y="2560823"/>
            <a:ext cx="4131186" cy="1372441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7089F462-18C1-4CA4-AA02-5A76FE8DF435}"/>
              </a:ext>
            </a:extLst>
          </p:cNvPr>
          <p:cNvSpPr txBox="1"/>
          <p:nvPr/>
        </p:nvSpPr>
        <p:spPr>
          <a:xfrm>
            <a:off x="914400" y="2723029"/>
            <a:ext cx="4827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Businesslaag</a:t>
            </a:r>
            <a:r>
              <a:rPr lang="nl-BE" dirty="0"/>
              <a:t>: Domein logica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Datalaag</a:t>
            </a:r>
            <a:r>
              <a:rPr lang="nl-BE" dirty="0"/>
              <a:t>: Data logica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Gui: grafische userinterfase</a:t>
            </a:r>
          </a:p>
        </p:txBody>
      </p:sp>
    </p:spTree>
    <p:extLst>
      <p:ext uri="{BB962C8B-B14F-4D97-AF65-F5344CB8AC3E}">
        <p14:creationId xmlns:p14="http://schemas.microsoft.com/office/powerpoint/2010/main" val="181038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96B3C-9C77-4AF1-8EA3-E4081A40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Businesslaag</a:t>
            </a:r>
            <a:endParaRPr lang="nl-BE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2DDA3F06-0AA4-4217-A8E9-1C0DDA7DD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805672"/>
            <a:ext cx="42957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5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45C90-4848-4370-BB0E-02CEF93C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Datalaag</a:t>
            </a:r>
            <a:endParaRPr lang="nl-BE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587418E8-AD47-432D-B498-841715227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448951"/>
            <a:ext cx="33909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1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E56B7-0961-4CF0-B2A1-520DC72C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Gui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D866EDC8-4B43-4056-9E38-90F2182DB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852084"/>
            <a:ext cx="34004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1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38515B-6CA7-4C90-A741-FE61B26D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Overige lagen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D28DC8A1-CD46-49D8-8FB7-BAB620226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3024167"/>
            <a:ext cx="3409950" cy="10668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2B9939A-EEBA-4CD3-A2E5-9BF228E0D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024167"/>
            <a:ext cx="39624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91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TM02900722[[fn=Ion-directiekamer]]</Template>
  <TotalTime>40</TotalTime>
  <Words>25</Words>
  <Application>Microsoft Office PowerPoint</Application>
  <PresentationFormat>Breedbeeld</PresentationFormat>
  <Paragraphs>13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Ion-directiekamer</vt:lpstr>
      <vt:lpstr>Meeting 19 oktober</vt:lpstr>
      <vt:lpstr>Architectuur</vt:lpstr>
      <vt:lpstr>Businesslaag</vt:lpstr>
      <vt:lpstr>Datalaag</vt:lpstr>
      <vt:lpstr>Gui</vt:lpstr>
      <vt:lpstr>Overige lagen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19 oktober</dc:title>
  <dc:creator>César Cremery</dc:creator>
  <cp:lastModifiedBy>César Cremery</cp:lastModifiedBy>
  <cp:revision>2</cp:revision>
  <dcterms:created xsi:type="dcterms:W3CDTF">2020-10-18T10:27:36Z</dcterms:created>
  <dcterms:modified xsi:type="dcterms:W3CDTF">2020-10-18T11:07:50Z</dcterms:modified>
</cp:coreProperties>
</file>